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925abf77a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925abf77a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ademicBdlg.jpg"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8344" y="155321"/>
            <a:ext cx="8747310" cy="484024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198344" y="2028976"/>
            <a:ext cx="891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8856502" y="2028976"/>
            <a:ext cx="891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/>
          <p:nvPr>
            <p:ph type="ctrTitle"/>
          </p:nvPr>
        </p:nvSpPr>
        <p:spPr>
          <a:xfrm>
            <a:off x="685800" y="2020492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Arial"/>
              <a:buNone/>
              <a:defRPr b="0" sz="5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371600" y="3176543"/>
            <a:ext cx="64008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i="1" sz="2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" name="Google Shape;2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5832" y="614549"/>
            <a:ext cx="672336" cy="552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457200" y="1109133"/>
            <a:ext cx="8229600" cy="3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1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SCwall.psd" id="31" name="Google Shape;3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4954" y="156028"/>
            <a:ext cx="8754094" cy="4831443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/>
          <p:nvPr/>
        </p:nvSpPr>
        <p:spPr>
          <a:xfrm>
            <a:off x="795353" y="1570075"/>
            <a:ext cx="7553400" cy="2003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795353" y="2057193"/>
            <a:ext cx="960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8252636" y="2068667"/>
            <a:ext cx="960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4"/>
          <p:cNvSpPr txBox="1"/>
          <p:nvPr>
            <p:ph type="title"/>
          </p:nvPr>
        </p:nvSpPr>
        <p:spPr>
          <a:xfrm>
            <a:off x="1124712" y="2154392"/>
            <a:ext cx="689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3600"/>
              <a:buFont typeface="Arial"/>
              <a:buNone/>
              <a:defRPr b="0" i="0" sz="360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descr="TAM-LogoBox.png" id="39" name="Google Shape;3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3351" y="1068447"/>
            <a:ext cx="977298" cy="977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22313" y="3305177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457200" y="791075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457200" y="1720517"/>
            <a:ext cx="40386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4648200" y="1720517"/>
            <a:ext cx="40386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457200" y="72502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457200" y="1730324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457200" y="2210146"/>
            <a:ext cx="4040100" cy="23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57" name="Google Shape;57;p7"/>
          <p:cNvSpPr txBox="1"/>
          <p:nvPr>
            <p:ph idx="3" type="body"/>
          </p:nvPr>
        </p:nvSpPr>
        <p:spPr>
          <a:xfrm>
            <a:off x="4645033" y="1730324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8" name="Google Shape;58;p7"/>
          <p:cNvSpPr txBox="1"/>
          <p:nvPr>
            <p:ph idx="4" type="body"/>
          </p:nvPr>
        </p:nvSpPr>
        <p:spPr>
          <a:xfrm>
            <a:off x="4645033" y="2210146"/>
            <a:ext cx="4041900" cy="23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59" name="Google Shape;59;p7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type="title"/>
          </p:nvPr>
        </p:nvSpPr>
        <p:spPr>
          <a:xfrm>
            <a:off x="457208" y="878306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" type="body"/>
          </p:nvPr>
        </p:nvSpPr>
        <p:spPr>
          <a:xfrm>
            <a:off x="3575050" y="878306"/>
            <a:ext cx="5111700" cy="3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9" name="Google Shape;69;p9"/>
          <p:cNvSpPr txBox="1"/>
          <p:nvPr>
            <p:ph idx="2" type="body"/>
          </p:nvPr>
        </p:nvSpPr>
        <p:spPr>
          <a:xfrm>
            <a:off x="457208" y="1804738"/>
            <a:ext cx="3008400" cy="27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70" name="Google Shape;70;p9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type="title"/>
          </p:nvPr>
        </p:nvSpPr>
        <p:spPr>
          <a:xfrm>
            <a:off x="1792288" y="3600452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0"/>
          <p:cNvSpPr/>
          <p:nvPr>
            <p:ph idx="2" type="pic"/>
          </p:nvPr>
        </p:nvSpPr>
        <p:spPr>
          <a:xfrm>
            <a:off x="1792288" y="830179"/>
            <a:ext cx="5486400" cy="27156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1792288" y="4025507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83088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756191"/>
            <a:ext cx="8229600" cy="28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152404" y="4931330"/>
            <a:ext cx="7050300" cy="0"/>
          </a:xfrm>
          <a:prstGeom prst="straightConnector1">
            <a:avLst/>
          </a:prstGeom>
          <a:noFill/>
          <a:ln cap="flat" cmpd="sng" w="12700">
            <a:solidFill>
              <a:srgbClr val="E4002B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87867" y="173873"/>
            <a:ext cx="8568268" cy="694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/>
          <p:nvPr/>
        </p:nvSpPr>
        <p:spPr>
          <a:xfrm>
            <a:off x="287867" y="287335"/>
            <a:ext cx="90600" cy="436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ctrTitle"/>
          </p:nvPr>
        </p:nvSpPr>
        <p:spPr>
          <a:xfrm>
            <a:off x="685800" y="2020492"/>
            <a:ext cx="7772400" cy="1102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Bray Team Design Review 2</a:t>
            </a:r>
            <a:endParaRPr/>
          </a:p>
        </p:txBody>
      </p:sp>
      <p:sp>
        <p:nvSpPr>
          <p:cNvPr id="85" name="Google Shape;85;p11"/>
          <p:cNvSpPr txBox="1"/>
          <p:nvPr>
            <p:ph idx="1" type="subTitle"/>
          </p:nvPr>
        </p:nvSpPr>
        <p:spPr>
          <a:xfrm>
            <a:off x="494700" y="3176550"/>
            <a:ext cx="8154600" cy="89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70000"/>
          </a:bodyPr>
          <a:lstStyle/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Avery Haynes, Locke Lehmann, Travis Carlson, Cody Sims, Zachary Walker, Michael Hager</a:t>
            </a:r>
            <a:endParaRPr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10/30/2023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Summary</a:t>
            </a:r>
            <a:endParaRPr/>
          </a:p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>
            <a:off x="457200" y="1109133"/>
            <a:ext cx="8229600" cy="348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SNPS: </a:t>
            </a:r>
            <a:r>
              <a:rPr lang="en">
                <a:solidFill>
                  <a:srgbClr val="7F7F7F"/>
                </a:solidFill>
              </a:rPr>
              <a:t>Develop a method to internally measure valve position independent of an actuator, measure actuator output torque, and detect fluid leakage to increase the valve's service life.</a:t>
            </a:r>
            <a:endParaRPr>
              <a:solidFill>
                <a:srgbClr val="7F7F7F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●"/>
            </a:pPr>
            <a:r>
              <a:rPr lang="en">
                <a:solidFill>
                  <a:srgbClr val="7F7F7F"/>
                </a:solidFill>
              </a:rPr>
              <a:t>Priorities: position and torque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●"/>
            </a:pPr>
            <a:r>
              <a:rPr lang="en"/>
              <a:t>Neglecting leakage problem for now</a:t>
            </a:r>
            <a:endParaRPr/>
          </a:p>
        </p:txBody>
      </p:sp>
      <p:pic>
        <p:nvPicPr>
          <p:cNvPr id="92" name="Google Shape;9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5850" y="1917250"/>
            <a:ext cx="3996800" cy="22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