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E503B1-0607-42E4-8A35-F8A9C85523EA}">
  <a:tblStyle styleId="{DAE503B1-0607-42E4-8A35-F8A9C85523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ee5d645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8ee5d645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25eced4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25eced4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03e59579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03e59579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25abf77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25abf77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25eced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25eced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03e5957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03e5957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25eced4f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25eced4f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25eced4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25eced4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df00bab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df00bab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hbkworld.com/en/knowledge/resource-center/articles/how-does-a-piezoelectric-force-transducer-work" TargetMode="External"/><Relationship Id="rId4" Type="http://schemas.openxmlformats.org/officeDocument/2006/relationships/hyperlink" Target="https://www.addicore.com/products/rotary-encoder-with-push-swit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Week 12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11/06/2023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7200" y="1109125"/>
            <a:ext cx="8277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Through the rest of 401, our team plans on finishing our final design concept, price approximation, and setting </a:t>
            </a:r>
            <a:r>
              <a:rPr lang="en"/>
              <a:t>arrangements</a:t>
            </a:r>
            <a:r>
              <a:rPr lang="en"/>
              <a:t> for the prototyping phase.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402, our final design will be split up into 2 </a:t>
            </a:r>
            <a:r>
              <a:rPr lang="en"/>
              <a:t>subsystems</a:t>
            </a:r>
            <a:r>
              <a:rPr lang="en"/>
              <a:t>, one pertaining to measuring the true valve position while the other pertaining to the actuator output torque.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Agrees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109125"/>
            <a:ext cx="41724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Concepts: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Rotary Encoder for valve position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Strain gauge/Load cells for actuator torque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Piezoelectric load cell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725" y="933600"/>
            <a:ext cx="2022776" cy="20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600" y="2906625"/>
            <a:ext cx="4042566" cy="18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https://www.hbkworld.com/en/knowledge/resource-center/articles/how-does-a-piezoelectric-force-transducer-work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https://www.addicore.com/products/rotary-encoder-with-push-switch</a:t>
            </a:r>
            <a:endParaRPr sz="13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Summary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Develop a method to internally measure valve position independent of an actuator, measure actuator output torque, and detect fluid leakage to increase the valve's service life.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Priorities: position and torque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Bray cares about all three, customers care about torque and leakage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Existing solution: IOT Torque Bracket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Deliverables</a:t>
            </a:r>
            <a:endParaRPr/>
          </a:p>
        </p:txBody>
      </p:sp>
      <p:graphicFrame>
        <p:nvGraphicFramePr>
          <p:cNvPr id="97" name="Google Shape;97;p13"/>
          <p:cNvGraphicFramePr/>
          <p:nvPr/>
        </p:nvGraphicFramePr>
        <p:xfrm>
          <a:off x="340938" y="156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{DAE503B1-0607-42E4-8A35-F8A9C85523EA}</a:tableStyleId>
              </a:tblPr>
              <a:tblGrid>
                <a:gridCol w="2834600"/>
                <a:gridCol w="958775"/>
                <a:gridCol w="1333925"/>
                <a:gridCol w="3334825"/>
              </a:tblGrid>
              <a:tr h="55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11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Finish and submit DR2 Report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Create preliminary budget request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Talk with Bray about what they want to provide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Consult ChatGPT for fun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Travis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 pretty much agrees with our ideas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 Plans</a:t>
            </a:r>
            <a:endParaRPr/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599863" y="14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{DAE503B1-0607-42E4-8A35-F8A9C85523EA}</a:tableStyleId>
              </a:tblPr>
              <a:tblGrid>
                <a:gridCol w="2815825"/>
                <a:gridCol w="985000"/>
                <a:gridCol w="1295500"/>
                <a:gridCol w="2847950"/>
              </a:tblGrid>
              <a:tr h="51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12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51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Finish preliminary budget and submit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Discuss cost items and next steps with Bray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discuss at Monday afternoon meeting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more detailed plan for design implementation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More details about fit, installation, potentially using Bray's spare valves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Embodiment Design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50" y="1022575"/>
            <a:ext cx="5177800" cy="335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525" y="2923151"/>
            <a:ext cx="1792150" cy="207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124" y="10585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Embodiment Design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1109125"/>
            <a:ext cx="8229600" cy="40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Potentiometers can be ordered online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will be </a:t>
            </a:r>
            <a:r>
              <a:rPr lang="en"/>
              <a:t>roughly</a:t>
            </a:r>
            <a:r>
              <a:rPr lang="en"/>
              <a:t> 1-2 cubic inches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Will be fastened around the torque shaft or to the bottom of the ball valve casing (with a hole drilled through the casing)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Will not interfere with valve operation as fluid does not flow in that region of the casing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to wires, possibly an external DAQ or similar device to </a:t>
            </a:r>
            <a:r>
              <a:rPr lang="en"/>
              <a:t>transmit</a:t>
            </a:r>
            <a:r>
              <a:rPr lang="en"/>
              <a:t>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Planning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300" y="933601"/>
            <a:ext cx="5773392" cy="39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Estimate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600" y="1139148"/>
            <a:ext cx="6628399" cy="332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00" y="1619047"/>
            <a:ext cx="1785825" cy="1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 Thoughts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109125"/>
            <a:ext cx="8277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9100" lvl="0" marL="457200" rtl="0" algn="l">
              <a:spcBef>
                <a:spcPts val="5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Approved of final design concept (potentiometer)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Approved locations provided for the potentiometer, as well as gave insight on how to go about </a:t>
            </a:r>
            <a:r>
              <a:rPr lang="en" sz="3000"/>
              <a:t>successfully</a:t>
            </a:r>
            <a:r>
              <a:rPr lang="en" sz="3000"/>
              <a:t> </a:t>
            </a:r>
            <a:r>
              <a:rPr lang="en" sz="3000"/>
              <a:t>implementing</a:t>
            </a:r>
            <a:r>
              <a:rPr lang="en" sz="3000"/>
              <a:t> our design.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