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A06BA0-1C82-44BA-8349-FD928EC112AB}">
  <a:tblStyle styleId="{ABA06BA0-1C82-44BA-8349-FD928EC112A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df00bab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df00bab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25eced4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25eced4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158116d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158116d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1565d94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1565d94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25abf77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25abf77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8ee5d6455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8ee5d6455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ee5d645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8ee5d645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25eced4f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25eced4f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1565d944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1565d944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158116d5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158116d5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25eced4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25eced4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1565d94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1565d94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 Team Week 13 Update</a:t>
            </a:r>
            <a:endParaRPr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494700" y="3176550"/>
            <a:ext cx="81546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Avery Haynes, Locke Lehmann, Travis Carlson, Cody Sims, Zachary Walker, Michael Hager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11/13/2023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 Thoughts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457200" y="1109125"/>
            <a:ext cx="8277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Approved of final design concept for position (potentiometer)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Consider Force sensor or rotary potentiometer for </a:t>
            </a:r>
            <a:r>
              <a:rPr lang="en"/>
              <a:t>torque</a:t>
            </a:r>
            <a:r>
              <a:rPr lang="en"/>
              <a:t> measurement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With the potentiometer located at the bottom and cut into the casing have to make sure the </a:t>
            </a:r>
            <a:r>
              <a:rPr lang="en"/>
              <a:t>valve</a:t>
            </a:r>
            <a:r>
              <a:rPr lang="en"/>
              <a:t> still meets the codes and standards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final presentation date: 12/1, 3:45 PM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Embodiment Design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25" y="1499000"/>
            <a:ext cx="4066576" cy="26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750" y="1013075"/>
            <a:ext cx="2105275" cy="2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2851" y="3027675"/>
            <a:ext cx="2571072" cy="17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6001"/>
            <a:ext cx="8626279" cy="390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886" y="939425"/>
            <a:ext cx="3954226" cy="39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457200" y="1320325"/>
            <a:ext cx="8229600" cy="327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Any q</a:t>
            </a:r>
            <a:r>
              <a:rPr lang="en" sz="3300">
                <a:solidFill>
                  <a:schemeClr val="dk1"/>
                </a:solidFill>
              </a:rPr>
              <a:t>uestions?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 rot="-2008973">
            <a:off x="-212978" y="1751102"/>
            <a:ext cx="4164855" cy="480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(This slideshow is dedicated to the memory of Jimbo Fisher)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075" y="1076675"/>
            <a:ext cx="2509950" cy="14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Summary</a:t>
            </a:r>
            <a:endParaRPr/>
          </a:p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</a:rPr>
              <a:t>Develop a method to internally measure valve position independent of an actuator, measure actuator output torque, and detect fluid leakage to increase the valve's service life.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</a:rPr>
              <a:t>Priorities: position and torque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</a:rPr>
              <a:t>Bray cares about all three, customers care about torque and leakage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</a:rPr>
              <a:t>Existing solution: IOT Torque Bracket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12 Deliverables</a:t>
            </a:r>
            <a:endParaRPr/>
          </a:p>
        </p:txBody>
      </p:sp>
      <p:graphicFrame>
        <p:nvGraphicFramePr>
          <p:cNvPr id="97" name="Google Shape;97;p13"/>
          <p:cNvGraphicFramePr/>
          <p:nvPr/>
        </p:nvGraphicFramePr>
        <p:xfrm>
          <a:off x="444200" y="133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{ABA06BA0-1C82-44BA-8349-FD928EC112AB}</a:tableStyleId>
              </a:tblPr>
              <a:tblGrid>
                <a:gridCol w="2926175"/>
                <a:gridCol w="1023600"/>
                <a:gridCol w="1346275"/>
                <a:gridCol w="2959550"/>
              </a:tblGrid>
              <a:tr h="47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12 Tasks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Deliverable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Team Member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Percent Completed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Finish preliminary budget and submit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Avery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Discuss cost items and next steps with Bray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Discussed with Bray, we can use some valves of theirs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more detailed plan for design implementation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More details about fit, installation, potentially using Bray's spare valves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13 Plans</a:t>
            </a:r>
            <a:endParaRPr/>
          </a:p>
        </p:txBody>
      </p:sp>
      <p:graphicFrame>
        <p:nvGraphicFramePr>
          <p:cNvPr id="103" name="Google Shape;103;p14"/>
          <p:cNvGraphicFramePr/>
          <p:nvPr/>
        </p:nvGraphicFramePr>
        <p:xfrm>
          <a:off x="1109463" y="1094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{ABA06BA0-1C82-44BA-8349-FD928EC112AB}</a:tableStyleId>
              </a:tblPr>
              <a:tblGrid>
                <a:gridCol w="2319750"/>
                <a:gridCol w="784600"/>
                <a:gridCol w="1091625"/>
                <a:gridCol w="2729100"/>
              </a:tblGrid>
              <a:tr h="42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13 Tasks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Deliverable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Team Member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Percent Completed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355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Make detailed validation plan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Talk to Bray about specifics today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Research potentiometers on the market and find best fit for design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Research </a:t>
                      </a:r>
                      <a:r>
                        <a:rPr lang="en" sz="1000"/>
                        <a:t>valve</a:t>
                      </a:r>
                      <a:r>
                        <a:rPr lang="en" sz="1000"/>
                        <a:t> sealing standards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Figure</a:t>
                      </a:r>
                      <a:r>
                        <a:rPr lang="en" sz="1000"/>
                        <a:t> </a:t>
                      </a:r>
                      <a:r>
                        <a:rPr lang="en" sz="1000"/>
                        <a:t>out</a:t>
                      </a:r>
                      <a:r>
                        <a:rPr lang="en" sz="1000"/>
                        <a:t> how to implement the rotary potentiometer </a:t>
                      </a:r>
                      <a:r>
                        <a:rPr lang="en" sz="1000"/>
                        <a:t>without</a:t>
                      </a:r>
                      <a:r>
                        <a:rPr lang="en" sz="1000"/>
                        <a:t> breaking </a:t>
                      </a:r>
                      <a:r>
                        <a:rPr lang="en" sz="1000"/>
                        <a:t>valve</a:t>
                      </a:r>
                      <a:r>
                        <a:rPr lang="en" sz="1000"/>
                        <a:t> standards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Validate the accuracy of the rotary potentiometer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Need to contact the common labs and set up a time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Contact Common Labs to set up a time to run validation test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Locke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Planning</a:t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713" y="964451"/>
            <a:ext cx="5432580" cy="390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Planning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Bray has a test rig at their facility that we could possibly perform repetitive accuracy testing for sensor lifetime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Need to set a timeline with bray for the </a:t>
            </a:r>
            <a:r>
              <a:rPr lang="en"/>
              <a:t>lifetime</a:t>
            </a:r>
            <a:r>
              <a:rPr lang="en"/>
              <a:t>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can use a valve to test accuracy (sensor reading versus visual verification)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Will use a daq system to collect data from the validation planning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</a:t>
            </a:r>
            <a:r>
              <a:rPr lang="en"/>
              <a:t>pparatus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425" y="3072475"/>
            <a:ext cx="1828825" cy="18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13660" l="-1510" r="1510" t="-13660"/>
          <a:stretch/>
        </p:blipFill>
        <p:spPr>
          <a:xfrm>
            <a:off x="2117375" y="1047126"/>
            <a:ext cx="3874676" cy="2169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7"/>
          <p:cNvCxnSpPr>
            <a:stCxn id="122" idx="2"/>
          </p:cNvCxnSpPr>
          <p:nvPr/>
        </p:nvCxnSpPr>
        <p:spPr>
          <a:xfrm rot="10800000">
            <a:off x="2552313" y="1959044"/>
            <a:ext cx="1502400" cy="12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Estimate (Revised)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13934" r="5517" t="0"/>
          <a:stretch/>
        </p:blipFill>
        <p:spPr>
          <a:xfrm>
            <a:off x="272938" y="1086000"/>
            <a:ext cx="8598125" cy="349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Estimate (Revised)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5589" t="0"/>
          <a:stretch/>
        </p:blipFill>
        <p:spPr>
          <a:xfrm>
            <a:off x="60663" y="2944600"/>
            <a:ext cx="9022674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130" y="968955"/>
            <a:ext cx="2840050" cy="2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