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1AE634-A1CA-4130-AD7F-B57593CAD206}">
  <a:tblStyle styleId="{441AE634-A1CA-4130-AD7F-B57593CAD20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ee5d6455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ee5d6455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8ee5d645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8ee5d645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ee5d6455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ee5d6455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8ee5d645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8ee5d645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 Team Week 2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494700" y="3176550"/>
            <a:ext cx="81546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Week of 8/28/2023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Tasks</a:t>
            </a:r>
            <a:endParaRPr/>
          </a:p>
        </p:txBody>
      </p:sp>
      <p:graphicFrame>
        <p:nvGraphicFramePr>
          <p:cNvPr id="91" name="Google Shape;91;p12"/>
          <p:cNvGraphicFramePr/>
          <p:nvPr/>
        </p:nvGraphicFramePr>
        <p:xfrm>
          <a:off x="676263" y="111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{441AE634-A1CA-4130-AD7F-B57593CAD206}</a:tableStyleId>
              </a:tblPr>
              <a:tblGrid>
                <a:gridCol w="2724700"/>
                <a:gridCol w="1449300"/>
                <a:gridCol w="1484075"/>
                <a:gridCol w="2133400"/>
              </a:tblGrid>
              <a:tr h="31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Reach out to Bray, Schedule call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8761D"/>
                          </a:solidFill>
                        </a:rPr>
                        <a:t>100%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Held meeting on 8/28, 3-4 PM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Collect signed NDA &amp; IP Forms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8761D"/>
                          </a:solidFill>
                        </a:rPr>
                        <a:t>100%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Emailed to Bray team.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Answer Solution Neutral PS Questions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Locke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1C232"/>
                          </a:solidFill>
                        </a:rPr>
                        <a:t>90%</a:t>
                      </a:r>
                      <a:endParaRPr sz="1000">
                        <a:solidFill>
                          <a:srgbClr val="F1C23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Needed information from the Bray team to complete questions, will ask during scheduled meeting.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Introduction Presentations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Travis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8761D"/>
                          </a:solidFill>
                        </a:rPr>
                        <a:t>100%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Presented 8/28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Week 1 Recap Presentation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8761D"/>
                          </a:solidFill>
                        </a:rPr>
                        <a:t>100%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&amp; Organize Team Drive, Group Chat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Michael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8761D"/>
                          </a:solidFill>
                        </a:rPr>
                        <a:t>100%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Effectively initiated team communication.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Plans</a:t>
            </a:r>
            <a:endParaRPr/>
          </a:p>
        </p:txBody>
      </p:sp>
      <p:graphicFrame>
        <p:nvGraphicFramePr>
          <p:cNvPr id="97" name="Google Shape;97;p13"/>
          <p:cNvGraphicFramePr/>
          <p:nvPr/>
        </p:nvGraphicFramePr>
        <p:xfrm>
          <a:off x="788625" y="105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{441AE634-A1CA-4130-AD7F-B57593CAD206}</a:tableStyleId>
              </a:tblPr>
              <a:tblGrid>
                <a:gridCol w="2336625"/>
                <a:gridCol w="1004525"/>
                <a:gridCol w="1321175"/>
                <a:gridCol w="2904425"/>
              </a:tblGrid>
              <a:tr h="255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46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Compile questions for Bray for in-person meeting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Travis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Logistics for traveling to Bray 9/8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Zack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Day set, need time and travel arrangements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 technical question assignment to help with answering SNPS and update with new leakage deliverable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whole team will work on the assignment, we already have it mostly done but we need to update it and complete it after our 8/28 meeting.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 Ball Valves and share with team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Some prior knowledge, look into cross sections and nomenclature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 Butterfly Valves and share with team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Locke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Getting documents from Bray, Focus on cross sections of the valves.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Setup weekly meetings and update team deliverables.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Michael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Day and time set for weekly meetings. Updating deliverables after team update.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/>
              <a:t> to ask Bray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" sz="1600">
                <a:solidFill>
                  <a:srgbClr val="7F7F7F"/>
                </a:solidFill>
              </a:rPr>
              <a:t>What type of actuated valves?</a:t>
            </a:r>
            <a:endParaRPr sz="1600">
              <a:solidFill>
                <a:srgbClr val="7F7F7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" sz="1600">
                <a:solidFill>
                  <a:srgbClr val="7F7F7F"/>
                </a:solidFill>
              </a:rPr>
              <a:t>How is the valve going to be used?</a:t>
            </a:r>
            <a:endParaRPr sz="1600">
              <a:solidFill>
                <a:srgbClr val="7F7F7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" sz="1600">
                <a:solidFill>
                  <a:srgbClr val="7F7F7F"/>
                </a:solidFill>
              </a:rPr>
              <a:t>What is the size of the valve?</a:t>
            </a:r>
            <a:endParaRPr sz="1600">
              <a:solidFill>
                <a:srgbClr val="7F7F7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" sz="1600">
                <a:solidFill>
                  <a:srgbClr val="7F7F7F"/>
                </a:solidFill>
              </a:rPr>
              <a:t>What fluid medium?</a:t>
            </a:r>
            <a:endParaRPr sz="1600">
              <a:solidFill>
                <a:srgbClr val="7F7F7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" sz="1600">
                <a:solidFill>
                  <a:srgbClr val="7F7F7F"/>
                </a:solidFill>
              </a:rPr>
              <a:t>What are the constrained characteristics/ properties of the final product?</a:t>
            </a:r>
            <a:endParaRPr sz="1600">
              <a:solidFill>
                <a:srgbClr val="7F7F7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" sz="1600">
                <a:solidFill>
                  <a:srgbClr val="7F7F7F"/>
                </a:solidFill>
              </a:rPr>
              <a:t>Is there a degree of precision/ accuracy the final product should have?</a:t>
            </a:r>
            <a:endParaRPr sz="1600">
              <a:solidFill>
                <a:srgbClr val="7F7F7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" sz="1600">
                <a:solidFill>
                  <a:srgbClr val="7F7F7F"/>
                </a:solidFill>
              </a:rPr>
              <a:t>Are there any vendors you prefer we use for manufacturing?</a:t>
            </a:r>
            <a:endParaRPr sz="1600">
              <a:solidFill>
                <a:srgbClr val="7F7F7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" sz="1600">
                <a:solidFill>
                  <a:srgbClr val="7F7F7F"/>
                </a:solidFill>
              </a:rPr>
              <a:t>What resources from Bray are made available for us?</a:t>
            </a:r>
            <a:endParaRPr sz="1600">
              <a:solidFill>
                <a:srgbClr val="7F7F7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" sz="1600">
                <a:solidFill>
                  <a:srgbClr val="7F7F7F"/>
                </a:solidFill>
              </a:rPr>
              <a:t>Are there any size constraints?</a:t>
            </a:r>
            <a:endParaRPr sz="1600">
              <a:solidFill>
                <a:srgbClr val="7F7F7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" sz="1600">
                <a:solidFill>
                  <a:srgbClr val="7F7F7F"/>
                </a:solidFill>
              </a:rPr>
              <a:t>How does the collected data of torque and position of the valve increase the lifetime of the valve?</a:t>
            </a:r>
            <a:endParaRPr sz="16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Issues/Needs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511025" y="1254350"/>
            <a:ext cx="81963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Added </a:t>
            </a: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leakage of the valve as a project deliverable.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Finalize</a:t>
            </a: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responsibility assignments within the group.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