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836713-6A08-4469-8AD5-FEC41C29D272}">
  <a:tblStyle styleId="{E0836713-6A08-4469-8AD5-FEC41C29D27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ee5d6455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ee5d6455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069e3b2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069e3b2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069e3b2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069e3b2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8ee5d645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8ee5d64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8ee5d645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8ee5d645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 Team Week 5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494700" y="3176550"/>
            <a:ext cx="81546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Week of 9/18/2023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 Tasks</a:t>
            </a:r>
            <a:endParaRPr/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620025" y="147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{E0836713-6A08-4469-8AD5-FEC41C29D272}</a:tableStyleId>
              </a:tblPr>
              <a:tblGrid>
                <a:gridCol w="2407075"/>
                <a:gridCol w="1034825"/>
                <a:gridCol w="1361000"/>
                <a:gridCol w="2991975"/>
              </a:tblGrid>
              <a:tr h="385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4 Tasks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5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 and turn in DR1 reports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HOQ for Bray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Locke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Need to complete roof of house, and review 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HOQ team assignment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Clarify scope and priorities of project with Bray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Discuss with Bray how exactly their current solutions are applied, and what the next steps are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8" y="261938"/>
            <a:ext cx="884872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8" y="1489750"/>
            <a:ext cx="88487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Plans</a:t>
            </a:r>
            <a:endParaRPr/>
          </a:p>
        </p:txBody>
      </p:sp>
      <p:graphicFrame>
        <p:nvGraphicFramePr>
          <p:cNvPr id="111" name="Google Shape;111;p15"/>
          <p:cNvGraphicFramePr/>
          <p:nvPr/>
        </p:nvGraphicFramePr>
        <p:xfrm>
          <a:off x="823375" y="108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{E0836713-6A08-4469-8AD5-FEC41C29D272}</a:tableStyleId>
              </a:tblPr>
              <a:tblGrid>
                <a:gridCol w="2757200"/>
                <a:gridCol w="1079425"/>
                <a:gridCol w="1501800"/>
                <a:gridCol w="2158825"/>
              </a:tblGrid>
              <a:tr h="35132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5 Tasks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9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potential strain gauges to use based on their applications, resolution, and cost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Bray suggested cylindrical or washer strain gauges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Look at SolidWorks models and gain deeper understanding into valves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Zack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Waiting ti get some more models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Stage 1 &amp; 2 of function chain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Locke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Black box model and identify flows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Make update presentation by friday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Travis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Stage 3 of function chain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Got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clarification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Stage 4 &amp; 5 of function chain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Michael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Got clarification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Revise and edit DR1 reports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Need to put reports in drive and combine and review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Issues/Needs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511025" y="1254350"/>
            <a:ext cx="81963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Look at SolidWorks models to understand valves better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Talk with Bray about how existing solutions work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Look at each others’ DR1 reports to revise and edit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