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BB75F7-A681-4537-954C-4F9D315F1742}">
  <a:tblStyle styleId="{5FBB75F7-A681-4537-954C-4F9D315F17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3e1e9b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3e1e9b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69e3b2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69e3b2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69e3b2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69e3b2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a6f93e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a6f93e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2a6f93e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2a6f93e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8ee5d64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8ee5d64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3e1e9bf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3e1e9bf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8ee5d645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8ee5d64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Week 6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9/25/2023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deliverables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5" y="956350"/>
            <a:ext cx="77914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of Quality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457200" y="1109125"/>
            <a:ext cx="2448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Submitted to bray for review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29353"/>
          <a:stretch/>
        </p:blipFill>
        <p:spPr>
          <a:xfrm>
            <a:off x="2905721" y="933600"/>
            <a:ext cx="6238280" cy="42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506925" y="7135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Model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2878025" y="1803625"/>
            <a:ext cx="2742000" cy="18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500725" y="2118750"/>
            <a:ext cx="151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Measure Valve 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Measure Actuator Torque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779325" y="3174575"/>
            <a:ext cx="1079400" cy="39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644250" y="3437825"/>
            <a:ext cx="1414800" cy="39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1852250" y="2440500"/>
            <a:ext cx="10260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5640025" y="2654400"/>
            <a:ext cx="1375800" cy="27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560625" y="2202450"/>
            <a:ext cx="15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Mechanical Energy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692450" y="2459850"/>
            <a:ext cx="15168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Electrical Energy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692450" y="3142725"/>
            <a:ext cx="9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Data Signal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560625" y="2879625"/>
            <a:ext cx="15168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Electrical Energy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640025" y="2229375"/>
            <a:ext cx="13758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5692450" y="1947863"/>
            <a:ext cx="15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Mechanical Energy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109125"/>
            <a:ext cx="19857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Actuator output torque deliverable</a:t>
            </a:r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99" y="933599"/>
            <a:ext cx="6262375" cy="39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457200" y="1109125"/>
            <a:ext cx="19857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True valve position</a:t>
            </a:r>
            <a:r>
              <a:rPr lang="en"/>
              <a:t> deliverable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687" y="933600"/>
            <a:ext cx="5930188" cy="40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 Gauges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29967" l="0" r="2771" t="0"/>
          <a:stretch/>
        </p:blipFill>
        <p:spPr>
          <a:xfrm>
            <a:off x="347425" y="2546900"/>
            <a:ext cx="2088099" cy="10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171675" y="933600"/>
            <a:ext cx="2439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Full Bridge Gauge configuration to sense torque: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Measures shaft torsion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Could be attached to any stationary part against the stop bars that receives a torque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37942"/>
          <a:stretch/>
        </p:blipFill>
        <p:spPr>
          <a:xfrm>
            <a:off x="2276225" y="3630825"/>
            <a:ext cx="4018701" cy="1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2763300" y="2250513"/>
            <a:ext cx="23205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Cylindrical Strain Gauges: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Placed inside a fixed fastener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Measures axial loads, not torsional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Could be placed on a stop bar. (inside the rotating shaft?)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825" y="1136538"/>
            <a:ext cx="1619925" cy="10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2763302" y="933600"/>
            <a:ext cx="2518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Washer Strain Gauges: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Used in place of a washer in a fastener assembly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Measures axial loads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Placed inline with stop bars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5500" y="3927225"/>
            <a:ext cx="2088100" cy="96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6108050" y="2417050"/>
            <a:ext cx="28230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Rotational Torque Sensor: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Direct torque measurement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Rotary transducer &amp; slip ring mounted in-line with shaft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Mounted between actuator and valve stem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plans</a:t>
            </a:r>
            <a:endParaRPr/>
          </a:p>
        </p:txBody>
      </p:sp>
      <p:graphicFrame>
        <p:nvGraphicFramePr>
          <p:cNvPr id="149" name="Google Shape;149;p18"/>
          <p:cNvGraphicFramePr/>
          <p:nvPr/>
        </p:nvGraphicFramePr>
        <p:xfrm>
          <a:off x="1329675" y="168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{5FBB75F7-A681-4537-954C-4F9D315F1742}</a:tableStyleId>
              </a:tblPr>
              <a:tblGrid>
                <a:gridCol w="2038350"/>
                <a:gridCol w="876300"/>
                <a:gridCol w="1152525"/>
                <a:gridCol w="25336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6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Organize Brainstorming and narrow ideas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Brainstorm more ideas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look over DR1 reports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function stage 2/3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F1F1F"/>
                          </a:solidFill>
                        </a:rPr>
                        <a:t>function stage 4/5</a:t>
                      </a:r>
                      <a:endParaRPr sz="9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continue revising DR!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Current/Upcoming Tasks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319775" y="1032475"/>
            <a:ext cx="85497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Research Topics/Deliverables: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Brainstorming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ideas for detecting true valve position/torque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Function Chain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Review SolidWorks parts and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assemblies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Narrow down concepts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