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2AD371-BA1C-4EF7-B838-721B9532F468}">
  <a:tblStyle styleId="{7F2AD371-BA1C-4EF7-B838-721B9532F4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ee5d6455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ee5d645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8ee5d645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8ee5d64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6bf5086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6bf5086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8ee5d645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8ee5d645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 Team Week 7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494700" y="3176550"/>
            <a:ext cx="81546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10/2/2023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 Deliverables</a:t>
            </a:r>
            <a:endParaRPr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574375" y="129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{7F2AD371-BA1C-4EF7-B838-721B9532F468}</a:tableStyleId>
              </a:tblPr>
              <a:tblGrid>
                <a:gridCol w="2410600"/>
                <a:gridCol w="1036325"/>
                <a:gridCol w="1363000"/>
                <a:gridCol w="2996350"/>
              </a:tblGrid>
              <a:tr h="3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6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54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Organize Brainstorming and narrow ideas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Bray provided feedback on brainstorming ideas and criteria metrics, need to further reduce ideas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Brainstorm more ideas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look over DR1 reports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Zack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function stage 2/3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1F1F1F"/>
                          </a:solidFill>
                        </a:rPr>
                        <a:t>function stage 4/5</a:t>
                      </a:r>
                      <a:endParaRPr sz="9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Michael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continue revising DR!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 Plans</a:t>
            </a:r>
            <a:endParaRPr/>
          </a:p>
        </p:txBody>
      </p:sp>
      <p:graphicFrame>
        <p:nvGraphicFramePr>
          <p:cNvPr id="97" name="Google Shape;97;p13"/>
          <p:cNvGraphicFramePr/>
          <p:nvPr/>
        </p:nvGraphicFramePr>
        <p:xfrm>
          <a:off x="316713" y="128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{7F2AD371-BA1C-4EF7-B838-721B9532F468}</a:tableStyleId>
              </a:tblPr>
              <a:tblGrid>
                <a:gridCol w="2818875"/>
                <a:gridCol w="953450"/>
                <a:gridCol w="1326525"/>
                <a:gridCol w="3316325"/>
              </a:tblGrid>
              <a:tr h="38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7 Tasks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Deliverable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Team Member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Percent Completed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Notes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0000"/>
                    </a:solidFill>
                  </a:tcPr>
                </a:tc>
              </a:tr>
              <a:tr h="38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Narrow in on concept selection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Organize and prioritize metrics 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Locke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Need to talk with Bray about what's most important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Remainder of function chain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Cody/Travis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F1F1F"/>
                          </a:solidFill>
                        </a:rPr>
                        <a:t>Work Breakdown Structure/Gantt Chart</a:t>
                      </a:r>
                      <a:endParaRPr sz="1000">
                        <a:solidFill>
                          <a:srgbClr val="1F1F1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Michael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Began, need to organize future steps and plan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Finish and submit revised DR1 reports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Analyze SolidWorks models of valves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Zack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class techniques for brainstorming &amp; evaluating concepts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Avery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Gantt Chart &amp; Project Management Software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of Gantt Chart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1547"/>
            <a:ext cx="9143998" cy="3152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 Issues/Needs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511025" y="1254350"/>
            <a:ext cx="8196300" cy="3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Look at SolidWorks models to understand valves better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Talk with Bray about which solution they’d like to prioritize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Finish revising customer needs and DR1 reports and submit</a:t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