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9B3412-7923-4CBF-A47E-B39FAA321693}">
  <a:tblStyle styleId="{819B3412-7923-4CBF-A47E-B39FAA32169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d8ba77ab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d8ba77ab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d8e579a7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d8e579a7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d8ba77ab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d8ba77ab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d8ba77ab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d8ba77a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d8ba77ab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d8ba77ab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9.jpg"/><Relationship Id="rId6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Bray Team Week 14 Update</a:t>
            </a:r>
            <a:endParaRPr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Avery Haynes, Locke Lehmann, Travis Carlson, Cody Sims, Zachary Walker, Michael Hager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11/20/2023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850" y="1026300"/>
            <a:ext cx="3286799" cy="24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Validation Testing</a:t>
            </a:r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25" y="2773987"/>
            <a:ext cx="3031926" cy="227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4450" y="2773977"/>
            <a:ext cx="3159368" cy="236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/>
          <p:cNvPicPr preferRelativeResize="0"/>
          <p:nvPr/>
        </p:nvPicPr>
        <p:blipFill rotWithShape="1">
          <a:blip r:embed="rId6">
            <a:alphaModFix/>
          </a:blip>
          <a:srcRect b="28320" l="25940" r="29172" t="20614"/>
          <a:stretch/>
        </p:blipFill>
        <p:spPr>
          <a:xfrm>
            <a:off x="6218812" y="1081363"/>
            <a:ext cx="1810642" cy="15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Validation Testing</a:t>
            </a:r>
            <a:endParaRPr/>
          </a:p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18800" y="1109125"/>
            <a:ext cx="55428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Tested resistance repeatedly at fully open and fully closed positions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Interpolated and tested to see if it was a linear trend - found it was </a:t>
            </a:r>
            <a:r>
              <a:rPr lang="en"/>
              <a:t>mostly</a:t>
            </a:r>
            <a:r>
              <a:rPr lang="en"/>
              <a:t> so with some deviations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Next: testing </a:t>
            </a:r>
            <a:r>
              <a:rPr lang="en"/>
              <a:t>difference</a:t>
            </a:r>
            <a:r>
              <a:rPr lang="en"/>
              <a:t> between using a </a:t>
            </a:r>
            <a:r>
              <a:rPr lang="en"/>
              <a:t>logarithmic</a:t>
            </a:r>
            <a:r>
              <a:rPr lang="en"/>
              <a:t> and </a:t>
            </a:r>
            <a:r>
              <a:rPr lang="en"/>
              <a:t>linear</a:t>
            </a:r>
            <a:r>
              <a:rPr lang="en"/>
              <a:t>   scaled rotary potentiometers</a:t>
            </a:r>
            <a:endParaRPr/>
          </a:p>
        </p:txBody>
      </p:sp>
      <p:graphicFrame>
        <p:nvGraphicFramePr>
          <p:cNvPr id="101" name="Google Shape;101;p13"/>
          <p:cNvGraphicFramePr/>
          <p:nvPr/>
        </p:nvGraphicFramePr>
        <p:xfrm>
          <a:off x="5417725" y="28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{819B3412-7923-4CBF-A47E-B39FAA321693}</a:tableStyleId>
              </a:tblPr>
              <a:tblGrid>
                <a:gridCol w="1171575"/>
                <a:gridCol w="120015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avg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0.2466666667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270 avg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94704.28333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slope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350.7556914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intercept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0.2466666667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Actual</a:t>
                      </a:r>
                      <a:endParaRPr sz="1000" u="sng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 expected ohms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31568.25889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180 expected ohms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63136.27111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62480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135 expected ohms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47352.265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42800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Torque Concept 1: Convert Energy to Torque</a:t>
            </a:r>
            <a:endParaRPr sz="2000"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237" y="909300"/>
            <a:ext cx="2995524" cy="387702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82600" y="76200"/>
            <a:ext cx="64512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Torque Concept 2: Pressure Sensor</a:t>
            </a:r>
            <a:endParaRPr sz="2800"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457200" y="1109121"/>
            <a:ext cx="8229600" cy="339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pressure sensor to calculate force applied to the actuator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force and find the radius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Use differential equations to find the radius as a function of 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is an indirect measurement so Bray will likely want to make modifications to it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Progression into 402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Option 1 (E</a:t>
            </a:r>
            <a:r>
              <a:rPr b="1" lang="en"/>
              <a:t>xperimental</a:t>
            </a:r>
            <a:r>
              <a:rPr b="1" lang="en"/>
              <a:t> approach):</a:t>
            </a:r>
            <a:endParaRPr b="1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Test multiple designs to find which design performs the best for collecting </a:t>
            </a:r>
            <a:r>
              <a:rPr lang="en"/>
              <a:t>desire</a:t>
            </a:r>
            <a:r>
              <a:rPr lang="en"/>
              <a:t> information.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Option 2 (Product approach):</a:t>
            </a:r>
            <a:endParaRPr b="1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elect 1 idea for position and 1 for torque and work on fully implementing into a product.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