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f9aa2763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f9aa2763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f9aa2763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f9aa2763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f9aa2763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f9aa2763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f9aa2763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f9aa2763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02" name="Google Shape;102;p19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19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2" name="Google Shape;122;p2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152400" y="482725"/>
            <a:ext cx="2396400" cy="107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Data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75" y="2304225"/>
            <a:ext cx="7155448" cy="261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326" y="224726"/>
            <a:ext cx="3281724" cy="19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5550" y="230875"/>
            <a:ext cx="2396400" cy="1964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ctrTitle"/>
          </p:nvPr>
        </p:nvSpPr>
        <p:spPr>
          <a:xfrm>
            <a:off x="152400" y="230875"/>
            <a:ext cx="3881100" cy="107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Data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0" r="65840" t="0"/>
          <a:stretch/>
        </p:blipFill>
        <p:spPr>
          <a:xfrm>
            <a:off x="5059125" y="230875"/>
            <a:ext cx="3786526" cy="23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33337" r="0" t="0"/>
          <a:stretch/>
        </p:blipFill>
        <p:spPr>
          <a:xfrm>
            <a:off x="427850" y="2635000"/>
            <a:ext cx="7389443" cy="23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ctrTitle"/>
          </p:nvPr>
        </p:nvSpPr>
        <p:spPr>
          <a:xfrm>
            <a:off x="152400" y="230875"/>
            <a:ext cx="3881100" cy="107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Potentiometer </a:t>
            </a:r>
            <a:r>
              <a:rPr lang="en" sz="3000"/>
              <a:t>Data</a:t>
            </a:r>
            <a:endParaRPr sz="3000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13" y="1531725"/>
            <a:ext cx="8591374" cy="252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ctrTitle"/>
          </p:nvPr>
        </p:nvSpPr>
        <p:spPr>
          <a:xfrm>
            <a:off x="152400" y="230875"/>
            <a:ext cx="3881100" cy="107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Potentiometer Data</a:t>
            </a:r>
            <a:endParaRPr sz="3000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13" y="1306375"/>
            <a:ext cx="8523174" cy="345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