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e8b843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e8b843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fe8b843f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fe8b843f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jpg"/><Relationship Id="rId9" Type="http://schemas.openxmlformats.org/officeDocument/2006/relationships/image" Target="../media/image12.jp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jpg"/><Relationship Id="rId8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265200" y="4022225"/>
            <a:ext cx="8613600" cy="78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2400"/>
              <a:t>Bray International: </a:t>
            </a:r>
            <a:r>
              <a:rPr b="1" lang="en" sz="2400"/>
              <a:t>Embedded Valve and Actuator Sensors</a:t>
            </a:r>
            <a:endParaRPr sz="2400"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494700" y="4684175"/>
            <a:ext cx="8154600" cy="33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266"/>
              <a:t>Avery Haynes, Locke Lehmann, Travis Carlson, Cody Sims, Zachary Walker, Michael Hager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925" y="381875"/>
            <a:ext cx="2544649" cy="11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702700" y="123525"/>
            <a:ext cx="3171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Two Main Project Goals: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Determining true valve position, independent of an actuator.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Determining actuator output torque, independent of a valve.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707600" y="1106100"/>
            <a:ext cx="41712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Solutions: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Position: Potentiometer, Hall effect sensor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Torque: motor back emf, </a:t>
            </a:r>
            <a:r>
              <a:rPr lang="en">
                <a:solidFill>
                  <a:schemeClr val="lt1"/>
                </a:solidFill>
              </a:rPr>
              <a:t>cylindrical</a:t>
            </a:r>
            <a:r>
              <a:rPr lang="en">
                <a:solidFill>
                  <a:schemeClr val="lt1"/>
                </a:solidFill>
              </a:rPr>
              <a:t> strain gauge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0" t="30810"/>
          <a:stretch/>
        </p:blipFill>
        <p:spPr>
          <a:xfrm>
            <a:off x="416625" y="1642126"/>
            <a:ext cx="2314775" cy="213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25" y="3115676"/>
            <a:ext cx="2314775" cy="89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6">
            <a:alphaModFix/>
          </a:blip>
          <a:srcRect b="13067" l="0" r="0" t="14416"/>
          <a:stretch/>
        </p:blipFill>
        <p:spPr>
          <a:xfrm>
            <a:off x="5067575" y="2193900"/>
            <a:ext cx="1655551" cy="92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7">
            <a:alphaModFix/>
          </a:blip>
          <a:srcRect b="0" l="0" r="0" t="11213"/>
          <a:stretch/>
        </p:blipFill>
        <p:spPr>
          <a:xfrm>
            <a:off x="6993744" y="2193900"/>
            <a:ext cx="1655557" cy="19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8">
            <a:alphaModFix/>
          </a:blip>
          <a:srcRect b="17499" l="25906" r="23982" t="65830"/>
          <a:stretch/>
        </p:blipFill>
        <p:spPr>
          <a:xfrm>
            <a:off x="5067575" y="3337868"/>
            <a:ext cx="1655550" cy="81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2900" y="1541075"/>
            <a:ext cx="1933175" cy="257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make one slide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63" y="1764225"/>
            <a:ext cx="8752875" cy="17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