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 id="2147483696" r:id="rId2"/>
  </p:sldMasterIdLst>
  <p:notesMasterIdLst>
    <p:notesMasterId r:id="rId15"/>
  </p:notesMasterIdLst>
  <p:handoutMasterIdLst>
    <p:handoutMasterId r:id="rId16"/>
  </p:handoutMasterIdLst>
  <p:sldIdLst>
    <p:sldId id="256" r:id="rId3"/>
    <p:sldId id="482" r:id="rId4"/>
    <p:sldId id="483" r:id="rId5"/>
    <p:sldId id="485" r:id="rId6"/>
    <p:sldId id="490" r:id="rId7"/>
    <p:sldId id="492" r:id="rId8"/>
    <p:sldId id="486" r:id="rId9"/>
    <p:sldId id="491" r:id="rId10"/>
    <p:sldId id="489" r:id="rId11"/>
    <p:sldId id="487" r:id="rId12"/>
    <p:sldId id="488" r:id="rId13"/>
    <p:sldId id="493" r:id="rId14"/>
  </p:sldIdLst>
  <p:sldSz cx="10058400" cy="7772400"/>
  <p:notesSz cx="6954838" cy="9240838"/>
  <p:custDataLst>
    <p:tags r:id="rId17"/>
  </p:custDataLst>
  <p:defaultTextStyle>
    <a:defPPr>
      <a:defRPr lang="en-GB"/>
    </a:defPPr>
    <a:lvl1pPr algn="l" rtl="0" fontAlgn="base">
      <a:spcBef>
        <a:spcPct val="0"/>
      </a:spcBef>
      <a:spcAft>
        <a:spcPct val="0"/>
      </a:spcAft>
      <a:defRPr sz="1100" kern="1200">
        <a:solidFill>
          <a:schemeClr val="tx1"/>
        </a:solidFill>
        <a:latin typeface="Book Antiqua" pitchFamily="18" charset="0"/>
        <a:ea typeface="+mn-ea"/>
        <a:cs typeface="Arial" charset="0"/>
      </a:defRPr>
    </a:lvl1pPr>
    <a:lvl2pPr marL="457150" algn="l" rtl="0" fontAlgn="base">
      <a:spcBef>
        <a:spcPct val="0"/>
      </a:spcBef>
      <a:spcAft>
        <a:spcPct val="0"/>
      </a:spcAft>
      <a:defRPr sz="1100" kern="1200">
        <a:solidFill>
          <a:schemeClr val="tx1"/>
        </a:solidFill>
        <a:latin typeface="Book Antiqua" pitchFamily="18" charset="0"/>
        <a:ea typeface="+mn-ea"/>
        <a:cs typeface="Arial" charset="0"/>
      </a:defRPr>
    </a:lvl2pPr>
    <a:lvl3pPr marL="914299" algn="l" rtl="0" fontAlgn="base">
      <a:spcBef>
        <a:spcPct val="0"/>
      </a:spcBef>
      <a:spcAft>
        <a:spcPct val="0"/>
      </a:spcAft>
      <a:defRPr sz="1100" kern="1200">
        <a:solidFill>
          <a:schemeClr val="tx1"/>
        </a:solidFill>
        <a:latin typeface="Book Antiqua" pitchFamily="18" charset="0"/>
        <a:ea typeface="+mn-ea"/>
        <a:cs typeface="Arial" charset="0"/>
      </a:defRPr>
    </a:lvl3pPr>
    <a:lvl4pPr marL="1371449" algn="l" rtl="0" fontAlgn="base">
      <a:spcBef>
        <a:spcPct val="0"/>
      </a:spcBef>
      <a:spcAft>
        <a:spcPct val="0"/>
      </a:spcAft>
      <a:defRPr sz="1100" kern="1200">
        <a:solidFill>
          <a:schemeClr val="tx1"/>
        </a:solidFill>
        <a:latin typeface="Book Antiqua" pitchFamily="18" charset="0"/>
        <a:ea typeface="+mn-ea"/>
        <a:cs typeface="Arial" charset="0"/>
      </a:defRPr>
    </a:lvl4pPr>
    <a:lvl5pPr marL="1828600" algn="l" rtl="0" fontAlgn="base">
      <a:spcBef>
        <a:spcPct val="0"/>
      </a:spcBef>
      <a:spcAft>
        <a:spcPct val="0"/>
      </a:spcAft>
      <a:defRPr sz="1100" kern="1200">
        <a:solidFill>
          <a:schemeClr val="tx1"/>
        </a:solidFill>
        <a:latin typeface="Book Antiqua" pitchFamily="18" charset="0"/>
        <a:ea typeface="+mn-ea"/>
        <a:cs typeface="Arial" charset="0"/>
      </a:defRPr>
    </a:lvl5pPr>
    <a:lvl6pPr marL="2285750" algn="l" defTabSz="914299" rtl="0" eaLnBrk="1" latinLnBrk="0" hangingPunct="1">
      <a:defRPr sz="1100" kern="1200">
        <a:solidFill>
          <a:schemeClr val="tx1"/>
        </a:solidFill>
        <a:latin typeface="Book Antiqua" pitchFamily="18" charset="0"/>
        <a:ea typeface="+mn-ea"/>
        <a:cs typeface="Arial" charset="0"/>
      </a:defRPr>
    </a:lvl6pPr>
    <a:lvl7pPr marL="2742899" algn="l" defTabSz="914299" rtl="0" eaLnBrk="1" latinLnBrk="0" hangingPunct="1">
      <a:defRPr sz="1100" kern="1200">
        <a:solidFill>
          <a:schemeClr val="tx1"/>
        </a:solidFill>
        <a:latin typeface="Book Antiqua" pitchFamily="18" charset="0"/>
        <a:ea typeface="+mn-ea"/>
        <a:cs typeface="Arial" charset="0"/>
      </a:defRPr>
    </a:lvl7pPr>
    <a:lvl8pPr marL="3200049" algn="l" defTabSz="914299" rtl="0" eaLnBrk="1" latinLnBrk="0" hangingPunct="1">
      <a:defRPr sz="1100" kern="1200">
        <a:solidFill>
          <a:schemeClr val="tx1"/>
        </a:solidFill>
        <a:latin typeface="Book Antiqua" pitchFamily="18" charset="0"/>
        <a:ea typeface="+mn-ea"/>
        <a:cs typeface="Arial" charset="0"/>
      </a:defRPr>
    </a:lvl8pPr>
    <a:lvl9pPr marL="3657199" algn="l" defTabSz="914299" rtl="0" eaLnBrk="1" latinLnBrk="0" hangingPunct="1">
      <a:defRPr sz="1100" kern="1200">
        <a:solidFill>
          <a:schemeClr val="tx1"/>
        </a:solidFill>
        <a:latin typeface="Book Antiqua" pitchFamily="18" charset="0"/>
        <a:ea typeface="+mn-ea"/>
        <a:cs typeface="Arial" charset="0"/>
      </a:defRPr>
    </a:lvl9pPr>
  </p:defaultTextStyle>
  <p:extLst>
    <p:ext uri="{EFAFB233-063F-42B5-8137-9DF3F51BA10A}">
      <p15:sldGuideLst xmlns:p15="http://schemas.microsoft.com/office/powerpoint/2012/main">
        <p15:guide id="1" orient="horz" pos="729">
          <p15:clr>
            <a:srgbClr val="A4A3A4"/>
          </p15:clr>
        </p15:guide>
        <p15:guide id="2" orient="horz" pos="1370">
          <p15:clr>
            <a:srgbClr val="A4A3A4"/>
          </p15:clr>
        </p15:guide>
        <p15:guide id="3" orient="horz" pos="4474">
          <p15:clr>
            <a:srgbClr val="A4A3A4"/>
          </p15:clr>
        </p15:guide>
        <p15:guide id="4" orient="horz" pos="1981">
          <p15:clr>
            <a:srgbClr val="A4A3A4"/>
          </p15:clr>
        </p15:guide>
        <p15:guide id="5" orient="horz" pos="3074">
          <p15:clr>
            <a:srgbClr val="A4A3A4"/>
          </p15:clr>
        </p15:guide>
        <p15:guide id="6" orient="horz" pos="4354">
          <p15:clr>
            <a:srgbClr val="A4A3A4"/>
          </p15:clr>
        </p15:guide>
        <p15:guide id="7" orient="horz" pos="33">
          <p15:clr>
            <a:srgbClr val="A4A3A4"/>
          </p15:clr>
        </p15:guide>
        <p15:guide id="8" orient="horz" pos="3896">
          <p15:clr>
            <a:srgbClr val="A4A3A4"/>
          </p15:clr>
        </p15:guide>
        <p15:guide id="9" pos="288">
          <p15:clr>
            <a:srgbClr val="A4A3A4"/>
          </p15:clr>
        </p15:guide>
        <p15:guide id="10" pos="487">
          <p15:clr>
            <a:srgbClr val="A4A3A4"/>
          </p15:clr>
        </p15:guide>
        <p15:guide id="11" pos="3172">
          <p15:clr>
            <a:srgbClr val="A4A3A4"/>
          </p15:clr>
        </p15:guide>
        <p15:guide id="12" pos="6049">
          <p15:clr>
            <a:srgbClr val="A4A3A4"/>
          </p15:clr>
        </p15:guide>
        <p15:guide id="13" pos="3462">
          <p15:clr>
            <a:srgbClr val="A4A3A4"/>
          </p15:clr>
        </p15:guide>
        <p15:guide id="14" pos="57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B7C37"/>
    <a:srgbClr val="816E2C"/>
    <a:srgbClr val="37424A"/>
    <a:srgbClr val="A3A3A3"/>
    <a:srgbClr val="D9D9D9"/>
    <a:srgbClr val="E1D5A9"/>
    <a:srgbClr val="DACB92"/>
    <a:srgbClr val="F7F7F7"/>
    <a:srgbClr val="E2E7EA"/>
    <a:srgbClr val="C1CA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6374" autoAdjust="0"/>
  </p:normalViewPr>
  <p:slideViewPr>
    <p:cSldViewPr snapToGrid="0">
      <p:cViewPr varScale="1">
        <p:scale>
          <a:sx n="55" d="100"/>
          <a:sy n="55" d="100"/>
        </p:scale>
        <p:origin x="1624" y="52"/>
      </p:cViewPr>
      <p:guideLst>
        <p:guide orient="horz" pos="729"/>
        <p:guide orient="horz" pos="1370"/>
        <p:guide orient="horz" pos="4474"/>
        <p:guide orient="horz" pos="1981"/>
        <p:guide orient="horz" pos="3074"/>
        <p:guide orient="horz" pos="4354"/>
        <p:guide orient="horz" pos="33"/>
        <p:guide orient="horz" pos="3896"/>
        <p:guide pos="288"/>
        <p:guide pos="487"/>
        <p:guide pos="3172"/>
        <p:guide pos="6049"/>
        <p:guide pos="3462"/>
        <p:guide pos="57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1026"/>
          <p:cNvSpPr>
            <a:spLocks noGrp="1" noChangeArrowheads="1"/>
          </p:cNvSpPr>
          <p:nvPr>
            <p:ph type="hdr" sz="quarter"/>
          </p:nvPr>
        </p:nvSpPr>
        <p:spPr bwMode="auto">
          <a:xfrm>
            <a:off x="0" y="0"/>
            <a:ext cx="3013763" cy="462042"/>
          </a:xfrm>
          <a:prstGeom prst="rect">
            <a:avLst/>
          </a:prstGeom>
          <a:noFill/>
          <a:ln w="9525">
            <a:noFill/>
            <a:miter lim="800000"/>
            <a:headEnd/>
            <a:tailEnd/>
          </a:ln>
          <a:effectLst/>
        </p:spPr>
        <p:txBody>
          <a:bodyPr vert="horz" wrap="square" lIns="92535" tIns="46268" rIns="92535" bIns="46268" numCol="1" anchor="t" anchorCtr="0" compatLnSpc="1">
            <a:prstTxWarp prst="textNoShape">
              <a:avLst/>
            </a:prstTxWarp>
          </a:bodyPr>
          <a:lstStyle>
            <a:lvl1pPr>
              <a:defRPr sz="1200">
                <a:latin typeface="Times New Roman" pitchFamily="18" charset="0"/>
              </a:defRPr>
            </a:lvl1pPr>
          </a:lstStyle>
          <a:p>
            <a:endParaRPr lang="en-US" dirty="0"/>
          </a:p>
        </p:txBody>
      </p:sp>
      <p:sp>
        <p:nvSpPr>
          <p:cNvPr id="11267" name="Rectangle 1027"/>
          <p:cNvSpPr>
            <a:spLocks noGrp="1" noChangeArrowheads="1"/>
          </p:cNvSpPr>
          <p:nvPr>
            <p:ph type="dt" sz="quarter" idx="1"/>
          </p:nvPr>
        </p:nvSpPr>
        <p:spPr bwMode="auto">
          <a:xfrm>
            <a:off x="3941076" y="0"/>
            <a:ext cx="3013763" cy="462042"/>
          </a:xfrm>
          <a:prstGeom prst="rect">
            <a:avLst/>
          </a:prstGeom>
          <a:noFill/>
          <a:ln w="9525">
            <a:noFill/>
            <a:miter lim="800000"/>
            <a:headEnd/>
            <a:tailEnd/>
          </a:ln>
          <a:effectLst/>
        </p:spPr>
        <p:txBody>
          <a:bodyPr vert="horz" wrap="square" lIns="92535" tIns="46268" rIns="92535" bIns="46268" numCol="1" anchor="t" anchorCtr="0" compatLnSpc="1">
            <a:prstTxWarp prst="textNoShape">
              <a:avLst/>
            </a:prstTxWarp>
          </a:bodyPr>
          <a:lstStyle>
            <a:lvl1pPr algn="r">
              <a:defRPr sz="1200">
                <a:latin typeface="Times New Roman" pitchFamily="18" charset="0"/>
              </a:defRPr>
            </a:lvl1pPr>
          </a:lstStyle>
          <a:p>
            <a:endParaRPr lang="en-US" dirty="0"/>
          </a:p>
        </p:txBody>
      </p:sp>
      <p:sp>
        <p:nvSpPr>
          <p:cNvPr id="11268" name="Rectangle 1028"/>
          <p:cNvSpPr>
            <a:spLocks noGrp="1" noChangeArrowheads="1"/>
          </p:cNvSpPr>
          <p:nvPr>
            <p:ph type="ftr" sz="quarter" idx="2"/>
          </p:nvPr>
        </p:nvSpPr>
        <p:spPr bwMode="auto">
          <a:xfrm>
            <a:off x="0" y="8778797"/>
            <a:ext cx="3013763" cy="462042"/>
          </a:xfrm>
          <a:prstGeom prst="rect">
            <a:avLst/>
          </a:prstGeom>
          <a:noFill/>
          <a:ln w="9525">
            <a:noFill/>
            <a:miter lim="800000"/>
            <a:headEnd/>
            <a:tailEnd/>
          </a:ln>
          <a:effectLst/>
        </p:spPr>
        <p:txBody>
          <a:bodyPr vert="horz" wrap="square" lIns="92535" tIns="46268" rIns="92535" bIns="46268" numCol="1" anchor="b" anchorCtr="0" compatLnSpc="1">
            <a:prstTxWarp prst="textNoShape">
              <a:avLst/>
            </a:prstTxWarp>
          </a:bodyPr>
          <a:lstStyle>
            <a:lvl1pPr>
              <a:defRPr sz="1200">
                <a:latin typeface="Times New Roman" pitchFamily="18" charset="0"/>
              </a:defRPr>
            </a:lvl1pPr>
          </a:lstStyle>
          <a:p>
            <a:endParaRPr lang="en-US" dirty="0"/>
          </a:p>
        </p:txBody>
      </p:sp>
      <p:sp>
        <p:nvSpPr>
          <p:cNvPr id="11269" name="Rectangle 1029"/>
          <p:cNvSpPr>
            <a:spLocks noGrp="1" noChangeArrowheads="1"/>
          </p:cNvSpPr>
          <p:nvPr>
            <p:ph type="sldNum" sz="quarter" idx="3"/>
          </p:nvPr>
        </p:nvSpPr>
        <p:spPr bwMode="auto">
          <a:xfrm>
            <a:off x="3941076" y="8778797"/>
            <a:ext cx="3013763" cy="462042"/>
          </a:xfrm>
          <a:prstGeom prst="rect">
            <a:avLst/>
          </a:prstGeom>
          <a:noFill/>
          <a:ln w="9525">
            <a:noFill/>
            <a:miter lim="800000"/>
            <a:headEnd/>
            <a:tailEnd/>
          </a:ln>
          <a:effectLst/>
        </p:spPr>
        <p:txBody>
          <a:bodyPr vert="horz" wrap="square" lIns="92535" tIns="46268" rIns="92535" bIns="46268" numCol="1" anchor="b" anchorCtr="0" compatLnSpc="1">
            <a:prstTxWarp prst="textNoShape">
              <a:avLst/>
            </a:prstTxWarp>
          </a:bodyPr>
          <a:lstStyle>
            <a:lvl1pPr algn="r">
              <a:defRPr sz="1200">
                <a:latin typeface="Times New Roman" pitchFamily="18" charset="0"/>
              </a:defRPr>
            </a:lvl1pPr>
          </a:lstStyle>
          <a:p>
            <a:fld id="{A93F56D0-1F70-4841-AC4C-1EA8717FA70F}" type="slidenum">
              <a:rPr lang="en-GB"/>
              <a:pPr/>
              <a:t>‹#›</a:t>
            </a:fld>
            <a:endParaRPr lang="en-GB" dirty="0"/>
          </a:p>
        </p:txBody>
      </p:sp>
    </p:spTree>
    <p:extLst>
      <p:ext uri="{BB962C8B-B14F-4D97-AF65-F5344CB8AC3E}">
        <p14:creationId xmlns:p14="http://schemas.microsoft.com/office/powerpoint/2010/main" val="3837570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13763" cy="462042"/>
          </a:xfrm>
          <a:prstGeom prst="rect">
            <a:avLst/>
          </a:prstGeom>
          <a:noFill/>
          <a:ln w="9525">
            <a:noFill/>
            <a:miter lim="800000"/>
            <a:headEnd/>
            <a:tailEnd/>
          </a:ln>
          <a:effectLst/>
        </p:spPr>
        <p:txBody>
          <a:bodyPr vert="horz" wrap="square" lIns="92535" tIns="46268" rIns="92535" bIns="46268" numCol="1" anchor="t" anchorCtr="0" compatLnSpc="1">
            <a:prstTxWarp prst="textNoShape">
              <a:avLst/>
            </a:prstTxWarp>
          </a:bodyPr>
          <a:lstStyle>
            <a:lvl1pPr>
              <a:defRPr sz="1200">
                <a:latin typeface="Times New Roman" pitchFamily="18" charset="0"/>
              </a:defRPr>
            </a:lvl1pPr>
          </a:lstStyle>
          <a:p>
            <a:endParaRPr lang="en-US" dirty="0"/>
          </a:p>
        </p:txBody>
      </p:sp>
      <p:sp>
        <p:nvSpPr>
          <p:cNvPr id="26627" name="Rectangle 3"/>
          <p:cNvSpPr>
            <a:spLocks noGrp="1" noChangeArrowheads="1"/>
          </p:cNvSpPr>
          <p:nvPr>
            <p:ph type="dt" idx="1"/>
          </p:nvPr>
        </p:nvSpPr>
        <p:spPr bwMode="auto">
          <a:xfrm>
            <a:off x="3939467" y="0"/>
            <a:ext cx="3013763" cy="462042"/>
          </a:xfrm>
          <a:prstGeom prst="rect">
            <a:avLst/>
          </a:prstGeom>
          <a:noFill/>
          <a:ln w="9525">
            <a:noFill/>
            <a:miter lim="800000"/>
            <a:headEnd/>
            <a:tailEnd/>
          </a:ln>
          <a:effectLst/>
        </p:spPr>
        <p:txBody>
          <a:bodyPr vert="horz" wrap="square" lIns="92535" tIns="46268" rIns="92535" bIns="46268" numCol="1" anchor="t" anchorCtr="0" compatLnSpc="1">
            <a:prstTxWarp prst="textNoShape">
              <a:avLst/>
            </a:prstTxWarp>
          </a:bodyPr>
          <a:lstStyle>
            <a:lvl1pPr algn="r">
              <a:defRPr sz="1200">
                <a:latin typeface="Times New Roman" pitchFamily="18" charset="0"/>
              </a:defRPr>
            </a:lvl1pPr>
          </a:lstStyle>
          <a:p>
            <a:endParaRPr lang="en-US" dirty="0"/>
          </a:p>
        </p:txBody>
      </p:sp>
      <p:sp>
        <p:nvSpPr>
          <p:cNvPr id="7172" name="Rectangle 4"/>
          <p:cNvSpPr>
            <a:spLocks noGrp="1" noRot="1" noChangeAspect="1" noChangeArrowheads="1" noTextEdit="1"/>
          </p:cNvSpPr>
          <p:nvPr>
            <p:ph type="sldImg" idx="2"/>
          </p:nvPr>
        </p:nvSpPr>
        <p:spPr bwMode="auto">
          <a:xfrm>
            <a:off x="1235075" y="692150"/>
            <a:ext cx="4484688" cy="34655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9" name="Rectangle 5"/>
          <p:cNvSpPr>
            <a:spLocks noGrp="1" noChangeArrowheads="1"/>
          </p:cNvSpPr>
          <p:nvPr>
            <p:ph type="body" sz="quarter" idx="3"/>
          </p:nvPr>
        </p:nvSpPr>
        <p:spPr bwMode="auto">
          <a:xfrm>
            <a:off x="695484" y="4389399"/>
            <a:ext cx="5563870" cy="4158377"/>
          </a:xfrm>
          <a:prstGeom prst="rect">
            <a:avLst/>
          </a:prstGeom>
          <a:noFill/>
          <a:ln w="9525">
            <a:noFill/>
            <a:miter lim="800000"/>
            <a:headEnd/>
            <a:tailEnd/>
          </a:ln>
          <a:effectLst/>
        </p:spPr>
        <p:txBody>
          <a:bodyPr vert="horz" wrap="square" lIns="92535" tIns="46268" rIns="92535" bIns="46268"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6630" name="Rectangle 6"/>
          <p:cNvSpPr>
            <a:spLocks noGrp="1" noChangeArrowheads="1"/>
          </p:cNvSpPr>
          <p:nvPr>
            <p:ph type="ftr" sz="quarter" idx="4"/>
          </p:nvPr>
        </p:nvSpPr>
        <p:spPr bwMode="auto">
          <a:xfrm>
            <a:off x="0" y="8777193"/>
            <a:ext cx="3013763" cy="462042"/>
          </a:xfrm>
          <a:prstGeom prst="rect">
            <a:avLst/>
          </a:prstGeom>
          <a:noFill/>
          <a:ln w="9525">
            <a:noFill/>
            <a:miter lim="800000"/>
            <a:headEnd/>
            <a:tailEnd/>
          </a:ln>
          <a:effectLst/>
        </p:spPr>
        <p:txBody>
          <a:bodyPr vert="horz" wrap="square" lIns="92535" tIns="46268" rIns="92535" bIns="46268" numCol="1" anchor="b" anchorCtr="0" compatLnSpc="1">
            <a:prstTxWarp prst="textNoShape">
              <a:avLst/>
            </a:prstTxWarp>
          </a:bodyPr>
          <a:lstStyle>
            <a:lvl1pPr>
              <a:defRPr sz="1200">
                <a:latin typeface="Times New Roman" pitchFamily="18" charset="0"/>
              </a:defRPr>
            </a:lvl1pPr>
          </a:lstStyle>
          <a:p>
            <a:endParaRPr lang="en-US" dirty="0"/>
          </a:p>
        </p:txBody>
      </p:sp>
      <p:sp>
        <p:nvSpPr>
          <p:cNvPr id="26631" name="Rectangle 7"/>
          <p:cNvSpPr>
            <a:spLocks noGrp="1" noChangeArrowheads="1"/>
          </p:cNvSpPr>
          <p:nvPr>
            <p:ph type="sldNum" sz="quarter" idx="5"/>
          </p:nvPr>
        </p:nvSpPr>
        <p:spPr bwMode="auto">
          <a:xfrm>
            <a:off x="3939467" y="8777193"/>
            <a:ext cx="3013763" cy="462042"/>
          </a:xfrm>
          <a:prstGeom prst="rect">
            <a:avLst/>
          </a:prstGeom>
          <a:noFill/>
          <a:ln w="9525">
            <a:noFill/>
            <a:miter lim="800000"/>
            <a:headEnd/>
            <a:tailEnd/>
          </a:ln>
          <a:effectLst/>
        </p:spPr>
        <p:txBody>
          <a:bodyPr vert="horz" wrap="square" lIns="92535" tIns="46268" rIns="92535" bIns="46268" numCol="1" anchor="b" anchorCtr="0" compatLnSpc="1">
            <a:prstTxWarp prst="textNoShape">
              <a:avLst/>
            </a:prstTxWarp>
          </a:bodyPr>
          <a:lstStyle>
            <a:lvl1pPr algn="r">
              <a:defRPr sz="1200">
                <a:latin typeface="Times New Roman" pitchFamily="18" charset="0"/>
              </a:defRPr>
            </a:lvl1pPr>
          </a:lstStyle>
          <a:p>
            <a:fld id="{74C27381-8B77-47A0-9CE7-D85FBF3E5DF9}" type="slidenum">
              <a:rPr lang="en-GB"/>
              <a:pPr/>
              <a:t>‹#›</a:t>
            </a:fld>
            <a:endParaRPr lang="en-GB" dirty="0"/>
          </a:p>
        </p:txBody>
      </p:sp>
    </p:spTree>
    <p:extLst>
      <p:ext uri="{BB962C8B-B14F-4D97-AF65-F5344CB8AC3E}">
        <p14:creationId xmlns:p14="http://schemas.microsoft.com/office/powerpoint/2010/main" val="49538227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Arial" charset="0"/>
      </a:defRPr>
    </a:lvl1pPr>
    <a:lvl2pPr marL="457150" algn="l" rtl="0" fontAlgn="base">
      <a:spcBef>
        <a:spcPct val="30000"/>
      </a:spcBef>
      <a:spcAft>
        <a:spcPct val="0"/>
      </a:spcAft>
      <a:defRPr sz="1200" kern="1200">
        <a:solidFill>
          <a:schemeClr val="tx1"/>
        </a:solidFill>
        <a:latin typeface="Times New Roman" pitchFamily="18" charset="0"/>
        <a:ea typeface="+mn-ea"/>
        <a:cs typeface="Arial" charset="0"/>
      </a:defRPr>
    </a:lvl2pPr>
    <a:lvl3pPr marL="914299" algn="l" rtl="0" fontAlgn="base">
      <a:spcBef>
        <a:spcPct val="30000"/>
      </a:spcBef>
      <a:spcAft>
        <a:spcPct val="0"/>
      </a:spcAft>
      <a:defRPr sz="1200" kern="1200">
        <a:solidFill>
          <a:schemeClr val="tx1"/>
        </a:solidFill>
        <a:latin typeface="Times New Roman" pitchFamily="18" charset="0"/>
        <a:ea typeface="+mn-ea"/>
        <a:cs typeface="Arial" charset="0"/>
      </a:defRPr>
    </a:lvl3pPr>
    <a:lvl4pPr marL="1371449" algn="l" rtl="0" fontAlgn="base">
      <a:spcBef>
        <a:spcPct val="30000"/>
      </a:spcBef>
      <a:spcAft>
        <a:spcPct val="0"/>
      </a:spcAft>
      <a:defRPr sz="1200" kern="1200">
        <a:solidFill>
          <a:schemeClr val="tx1"/>
        </a:solidFill>
        <a:latin typeface="Times New Roman" pitchFamily="18" charset="0"/>
        <a:ea typeface="+mn-ea"/>
        <a:cs typeface="Arial" charset="0"/>
      </a:defRPr>
    </a:lvl4pPr>
    <a:lvl5pPr marL="1828600" algn="l" rtl="0" fontAlgn="base">
      <a:spcBef>
        <a:spcPct val="30000"/>
      </a:spcBef>
      <a:spcAft>
        <a:spcPct val="0"/>
      </a:spcAft>
      <a:defRPr sz="1200" kern="1200">
        <a:solidFill>
          <a:schemeClr val="tx1"/>
        </a:solidFill>
        <a:latin typeface="Times New Roman" pitchFamily="18" charset="0"/>
        <a:ea typeface="+mn-ea"/>
        <a:cs typeface="Arial" charset="0"/>
      </a:defRPr>
    </a:lvl5pPr>
    <a:lvl6pPr marL="2285750" algn="l" defTabSz="914299" rtl="0" eaLnBrk="1" latinLnBrk="0" hangingPunct="1">
      <a:defRPr sz="1200" kern="1200">
        <a:solidFill>
          <a:schemeClr val="tx1"/>
        </a:solidFill>
        <a:latin typeface="+mn-lt"/>
        <a:ea typeface="+mn-ea"/>
        <a:cs typeface="+mn-cs"/>
      </a:defRPr>
    </a:lvl6pPr>
    <a:lvl7pPr marL="2742899" algn="l" defTabSz="914299" rtl="0" eaLnBrk="1" latinLnBrk="0" hangingPunct="1">
      <a:defRPr sz="1200" kern="1200">
        <a:solidFill>
          <a:schemeClr val="tx1"/>
        </a:solidFill>
        <a:latin typeface="+mn-lt"/>
        <a:ea typeface="+mn-ea"/>
        <a:cs typeface="+mn-cs"/>
      </a:defRPr>
    </a:lvl7pPr>
    <a:lvl8pPr marL="3200049" algn="l" defTabSz="914299" rtl="0" eaLnBrk="1" latinLnBrk="0" hangingPunct="1">
      <a:defRPr sz="1200" kern="1200">
        <a:solidFill>
          <a:schemeClr val="tx1"/>
        </a:solidFill>
        <a:latin typeface="+mn-lt"/>
        <a:ea typeface="+mn-ea"/>
        <a:cs typeface="+mn-cs"/>
      </a:defRPr>
    </a:lvl8pPr>
    <a:lvl9pPr marL="3657199" algn="l" defTabSz="914299"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10" Type="http://schemas.openxmlformats.org/officeDocument/2006/relationships/image" Target="../media/image1.wmf"/><Relationship Id="rId4" Type="http://schemas.openxmlformats.org/officeDocument/2006/relationships/tags" Target="../tags/tag14.xml"/><Relationship Id="rId9"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80" name="tmSubTitle"/>
          <p:cNvSpPr>
            <a:spLocks noGrp="1" noChangeArrowheads="1"/>
          </p:cNvSpPr>
          <p:nvPr>
            <p:ph type="subTitle" idx="1"/>
            <p:custDataLst>
              <p:tags r:id="rId1"/>
            </p:custDataLst>
          </p:nvPr>
        </p:nvSpPr>
        <p:spPr bwMode="gray">
          <a:xfrm>
            <a:off x="1050925" y="4800600"/>
            <a:ext cx="6748463" cy="19875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buFontTx/>
              <a:buNone/>
              <a:defRPr sz="1500" smtClean="0">
                <a:solidFill>
                  <a:srgbClr val="37424A"/>
                </a:solidFill>
              </a:defRPr>
            </a:lvl1pPr>
          </a:lstStyle>
          <a:p>
            <a:pPr lvl="0"/>
            <a:r>
              <a:rPr lang="en-GB" noProof="0"/>
              <a:t>Click to edit Master subtitle style</a:t>
            </a:r>
          </a:p>
        </p:txBody>
      </p:sp>
      <p:pic>
        <p:nvPicPr>
          <p:cNvPr id="24602" name="tmCompanyLogo" descr="Moelis-logo"/>
          <p:cNvPicPr>
            <a:picLocks noChangeAspect="1" noChangeArrowheads="1"/>
          </p:cNvPicPr>
          <p:nvPr userDrawn="1">
            <p:custDataLst>
              <p:tags r:id="rId2"/>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7964489" y="4614865"/>
            <a:ext cx="1657350" cy="111124"/>
          </a:xfrm>
          <a:prstGeom prst="rect">
            <a:avLst/>
          </a:prstGeom>
          <a:noFill/>
          <a:extLst>
            <a:ext uri="{909E8E84-426E-40DD-AFC4-6F175D3DCCD1}">
              <a14:hiddenFill xmlns:a14="http://schemas.microsoft.com/office/drawing/2010/main">
                <a:solidFill>
                  <a:srgbClr val="FFFFFF"/>
                </a:solidFill>
              </a14:hiddenFill>
            </a:ext>
          </a:extLst>
        </p:spPr>
      </p:pic>
      <p:sp>
        <p:nvSpPr>
          <p:cNvPr id="24603" name="tmLine1"/>
          <p:cNvSpPr>
            <a:spLocks noChangeShapeType="1"/>
          </p:cNvSpPr>
          <p:nvPr userDrawn="1">
            <p:custDataLst>
              <p:tags r:id="rId3"/>
            </p:custDataLst>
          </p:nvPr>
        </p:nvSpPr>
        <p:spPr bwMode="auto">
          <a:xfrm>
            <a:off x="457200" y="4670425"/>
            <a:ext cx="7389813" cy="0"/>
          </a:xfrm>
          <a:prstGeom prst="line">
            <a:avLst/>
          </a:prstGeom>
          <a:noFill/>
          <a:ln w="9525">
            <a:solidFill>
              <a:srgbClr val="816E2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en-GB" dirty="0"/>
          </a:p>
        </p:txBody>
      </p:sp>
      <p:sp>
        <p:nvSpPr>
          <p:cNvPr id="24579" name="tmTitle"/>
          <p:cNvSpPr>
            <a:spLocks noGrp="1" noChangeArrowheads="1"/>
          </p:cNvSpPr>
          <p:nvPr>
            <p:ph type="ctrTitle"/>
            <p:custDataLst>
              <p:tags r:id="rId4"/>
            </p:custDataLst>
          </p:nvPr>
        </p:nvSpPr>
        <p:spPr>
          <a:xfrm>
            <a:off x="1050925" y="3951289"/>
            <a:ext cx="6748463" cy="612775"/>
          </a:xfrm>
        </p:spPr>
        <p:txBody>
          <a:bodyPr lIns="0" tIns="0" rIns="0" bIns="0"/>
          <a:lstStyle>
            <a:lvl1pPr>
              <a:defRPr sz="1800" smtClean="0"/>
            </a:lvl1pPr>
          </a:lstStyle>
          <a:p>
            <a:pPr lvl="0"/>
            <a:r>
              <a:rPr lang="en-GB" noProof="0"/>
              <a:t>Click to edit Master title style</a:t>
            </a:r>
          </a:p>
        </p:txBody>
      </p:sp>
      <p:grpSp>
        <p:nvGrpSpPr>
          <p:cNvPr id="7" name="smInstructions" hidden="1"/>
          <p:cNvGrpSpPr>
            <a:grpSpLocks/>
          </p:cNvGrpSpPr>
          <p:nvPr userDrawn="1">
            <p:custDataLst>
              <p:tags r:id="rId5"/>
            </p:custDataLst>
          </p:nvPr>
        </p:nvGrpSpPr>
        <p:grpSpPr bwMode="auto">
          <a:xfrm>
            <a:off x="-1911349" y="-273049"/>
            <a:ext cx="14097000" cy="7740650"/>
            <a:chOff x="-1204" y="-172"/>
            <a:chExt cx="8880" cy="4876"/>
          </a:xfrm>
        </p:grpSpPr>
        <p:sp>
          <p:nvSpPr>
            <p:cNvPr id="8" name="Text Box 75" hidden="1"/>
            <p:cNvSpPr txBox="1">
              <a:spLocks noChangeArrowheads="1"/>
            </p:cNvSpPr>
            <p:nvPr userDrawn="1"/>
          </p:nvSpPr>
          <p:spPr bwMode="auto">
            <a:xfrm flipH="1">
              <a:off x="6120" y="-144"/>
              <a:ext cx="141"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5.00</a:t>
              </a:r>
            </a:p>
          </p:txBody>
        </p:sp>
        <p:sp>
          <p:nvSpPr>
            <p:cNvPr id="9" name="Text Box 76" hidden="1"/>
            <p:cNvSpPr txBox="1">
              <a:spLocks noChangeArrowheads="1"/>
            </p:cNvSpPr>
            <p:nvPr userDrawn="1"/>
          </p:nvSpPr>
          <p:spPr bwMode="auto">
            <a:xfrm flipH="1">
              <a:off x="5568" y="-144"/>
              <a:ext cx="141"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4.00</a:t>
              </a:r>
            </a:p>
          </p:txBody>
        </p:sp>
        <p:sp>
          <p:nvSpPr>
            <p:cNvPr id="10" name="Line 77" hidden="1"/>
            <p:cNvSpPr>
              <a:spLocks noChangeShapeType="1"/>
            </p:cNvSpPr>
            <p:nvPr userDrawn="1"/>
          </p:nvSpPr>
          <p:spPr bwMode="auto">
            <a:xfrm flipH="1">
              <a:off x="6049" y="-42"/>
              <a:ext cx="259"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11" name="Line 78" hidden="1"/>
            <p:cNvSpPr>
              <a:spLocks noChangeShapeType="1"/>
            </p:cNvSpPr>
            <p:nvPr userDrawn="1"/>
          </p:nvSpPr>
          <p:spPr bwMode="auto">
            <a:xfrm flipH="1">
              <a:off x="5468" y="-42"/>
              <a:ext cx="288"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12" name="Line 79" hidden="1"/>
            <p:cNvSpPr>
              <a:spLocks noChangeShapeType="1"/>
            </p:cNvSpPr>
            <p:nvPr userDrawn="1"/>
          </p:nvSpPr>
          <p:spPr bwMode="auto">
            <a:xfrm flipH="1">
              <a:off x="4946" y="-42"/>
              <a:ext cx="282"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13" name="Text Box 80" hidden="1"/>
            <p:cNvSpPr txBox="1">
              <a:spLocks noChangeArrowheads="1"/>
            </p:cNvSpPr>
            <p:nvPr userDrawn="1"/>
          </p:nvSpPr>
          <p:spPr bwMode="auto">
            <a:xfrm flipH="1">
              <a:off x="5046" y="-144"/>
              <a:ext cx="141"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3.08</a:t>
              </a:r>
            </a:p>
          </p:txBody>
        </p:sp>
        <p:sp>
          <p:nvSpPr>
            <p:cNvPr id="14" name="Line 81" hidden="1"/>
            <p:cNvSpPr>
              <a:spLocks noChangeShapeType="1"/>
            </p:cNvSpPr>
            <p:nvPr userDrawn="1"/>
          </p:nvSpPr>
          <p:spPr bwMode="auto">
            <a:xfrm>
              <a:off x="380" y="-42"/>
              <a:ext cx="276"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15" name="Text Box 82" hidden="1"/>
            <p:cNvSpPr txBox="1">
              <a:spLocks noChangeArrowheads="1"/>
            </p:cNvSpPr>
            <p:nvPr userDrawn="1"/>
          </p:nvSpPr>
          <p:spPr bwMode="auto">
            <a:xfrm>
              <a:off x="428" y="-144"/>
              <a:ext cx="141"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4.35</a:t>
              </a:r>
            </a:p>
          </p:txBody>
        </p:sp>
        <p:sp>
          <p:nvSpPr>
            <p:cNvPr id="16" name="Line 83" hidden="1"/>
            <p:cNvSpPr>
              <a:spLocks noChangeShapeType="1"/>
            </p:cNvSpPr>
            <p:nvPr userDrawn="1"/>
          </p:nvSpPr>
          <p:spPr bwMode="auto">
            <a:xfrm>
              <a:off x="-424" y="725"/>
              <a:ext cx="403"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17" name="Text Box 84" hidden="1"/>
            <p:cNvSpPr txBox="1">
              <a:spLocks noChangeArrowheads="1"/>
            </p:cNvSpPr>
            <p:nvPr userDrawn="1"/>
          </p:nvSpPr>
          <p:spPr bwMode="auto">
            <a:xfrm>
              <a:off x="-225" y="629"/>
              <a:ext cx="141"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2.98</a:t>
              </a:r>
            </a:p>
          </p:txBody>
        </p:sp>
        <p:sp>
          <p:nvSpPr>
            <p:cNvPr id="18" name="Text Box 85" hidden="1"/>
            <p:cNvSpPr txBox="1">
              <a:spLocks noChangeArrowheads="1"/>
            </p:cNvSpPr>
            <p:nvPr userDrawn="1"/>
          </p:nvSpPr>
          <p:spPr bwMode="auto">
            <a:xfrm>
              <a:off x="-724" y="816"/>
              <a:ext cx="638"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Message  1.15/1.3</a:t>
              </a:r>
            </a:p>
          </p:txBody>
        </p:sp>
        <p:sp>
          <p:nvSpPr>
            <p:cNvPr id="19" name="Text Box 86" hidden="1"/>
            <p:cNvSpPr txBox="1">
              <a:spLocks noChangeArrowheads="1"/>
            </p:cNvSpPr>
            <p:nvPr userDrawn="1"/>
          </p:nvSpPr>
          <p:spPr bwMode="auto">
            <a:xfrm>
              <a:off x="-619" y="480"/>
              <a:ext cx="532"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Title  1.15/0.58</a:t>
              </a:r>
            </a:p>
          </p:txBody>
        </p:sp>
        <p:sp>
          <p:nvSpPr>
            <p:cNvPr id="20" name="Text Box 87" hidden="1"/>
            <p:cNvSpPr txBox="1">
              <a:spLocks noChangeArrowheads="1"/>
            </p:cNvSpPr>
            <p:nvPr userDrawn="1"/>
          </p:nvSpPr>
          <p:spPr bwMode="auto">
            <a:xfrm>
              <a:off x="-1204" y="4368"/>
              <a:ext cx="1200"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S/N  1.16/7.66  [4 rws]; </a:t>
              </a:r>
            </a:p>
            <a:p>
              <a:pPr eaLnBrk="1" hangingPunct="1">
                <a:buClr>
                  <a:schemeClr val="bg1"/>
                </a:buClr>
              </a:pPr>
              <a:r>
                <a:rPr lang="en-GB" sz="1000" dirty="0">
                  <a:solidFill>
                    <a:schemeClr val="bg1"/>
                  </a:solidFill>
                  <a:latin typeface="Book Antiqua" pitchFamily="18" charset="0"/>
                </a:rPr>
                <a:t>Bottom algnmt 7pt</a:t>
              </a:r>
            </a:p>
          </p:txBody>
        </p:sp>
        <p:sp>
          <p:nvSpPr>
            <p:cNvPr id="21" name="Line 88" hidden="1"/>
            <p:cNvSpPr>
              <a:spLocks noChangeShapeType="1"/>
            </p:cNvSpPr>
            <p:nvPr userDrawn="1"/>
          </p:nvSpPr>
          <p:spPr bwMode="auto">
            <a:xfrm>
              <a:off x="-4" y="-42"/>
              <a:ext cx="288"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22" name="Text Box 89" hidden="1"/>
            <p:cNvSpPr txBox="1">
              <a:spLocks noChangeArrowheads="1"/>
            </p:cNvSpPr>
            <p:nvPr userDrawn="1"/>
          </p:nvSpPr>
          <p:spPr bwMode="auto">
            <a:xfrm>
              <a:off x="92" y="-144"/>
              <a:ext cx="101"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5.0</a:t>
              </a:r>
            </a:p>
          </p:txBody>
        </p:sp>
        <p:sp>
          <p:nvSpPr>
            <p:cNvPr id="23" name="Line 90" hidden="1"/>
            <p:cNvSpPr>
              <a:spLocks noChangeShapeType="1"/>
            </p:cNvSpPr>
            <p:nvPr userDrawn="1"/>
          </p:nvSpPr>
          <p:spPr bwMode="auto">
            <a:xfrm>
              <a:off x="6038" y="-172"/>
              <a:ext cx="0" cy="17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24" name="Line 91" hidden="1"/>
            <p:cNvSpPr>
              <a:spLocks noChangeShapeType="1"/>
            </p:cNvSpPr>
            <p:nvPr userDrawn="1"/>
          </p:nvSpPr>
          <p:spPr bwMode="auto">
            <a:xfrm>
              <a:off x="5462" y="-172"/>
              <a:ext cx="0" cy="17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25" name="Line 92" hidden="1"/>
            <p:cNvSpPr>
              <a:spLocks noChangeShapeType="1"/>
            </p:cNvSpPr>
            <p:nvPr userDrawn="1"/>
          </p:nvSpPr>
          <p:spPr bwMode="auto">
            <a:xfrm>
              <a:off x="4940" y="-172"/>
              <a:ext cx="0" cy="17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26" name="Line 93" hidden="1"/>
            <p:cNvSpPr>
              <a:spLocks noChangeShapeType="1"/>
            </p:cNvSpPr>
            <p:nvPr userDrawn="1"/>
          </p:nvSpPr>
          <p:spPr bwMode="auto">
            <a:xfrm>
              <a:off x="652" y="-172"/>
              <a:ext cx="0" cy="17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27" name="Line 94" hidden="1"/>
            <p:cNvSpPr>
              <a:spLocks noChangeShapeType="1"/>
            </p:cNvSpPr>
            <p:nvPr userDrawn="1"/>
          </p:nvSpPr>
          <p:spPr bwMode="auto">
            <a:xfrm>
              <a:off x="280" y="-172"/>
              <a:ext cx="0" cy="17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28" name="Line 95" hidden="1"/>
            <p:cNvSpPr>
              <a:spLocks noChangeShapeType="1"/>
            </p:cNvSpPr>
            <p:nvPr userDrawn="1"/>
          </p:nvSpPr>
          <p:spPr bwMode="auto">
            <a:xfrm flipV="1">
              <a:off x="-964" y="4698"/>
              <a:ext cx="960" cy="6"/>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29" name="Text Box 96" hidden="1"/>
            <p:cNvSpPr txBox="1">
              <a:spLocks noChangeArrowheads="1"/>
            </p:cNvSpPr>
            <p:nvPr userDrawn="1"/>
          </p:nvSpPr>
          <p:spPr bwMode="auto">
            <a:xfrm>
              <a:off x="-244" y="4584"/>
              <a:ext cx="141"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3.92</a:t>
              </a:r>
            </a:p>
          </p:txBody>
        </p:sp>
        <p:sp>
          <p:nvSpPr>
            <p:cNvPr id="30" name="Text Box 97" hidden="1"/>
            <p:cNvSpPr txBox="1">
              <a:spLocks noChangeArrowheads="1"/>
            </p:cNvSpPr>
            <p:nvPr userDrawn="1"/>
          </p:nvSpPr>
          <p:spPr bwMode="auto">
            <a:xfrm>
              <a:off x="-964" y="192"/>
              <a:ext cx="94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Text box margins 4 x 0.05”</a:t>
              </a:r>
              <a:br>
                <a:rPr lang="en-GB" sz="1000" dirty="0">
                  <a:solidFill>
                    <a:schemeClr val="bg1"/>
                  </a:solidFill>
                  <a:latin typeface="Book Antiqua" pitchFamily="18" charset="0"/>
                </a:rPr>
              </a:br>
              <a:r>
                <a:rPr lang="en-GB" sz="1000" dirty="0">
                  <a:solidFill>
                    <a:schemeClr val="bg1"/>
                  </a:solidFill>
                  <a:latin typeface="Book Antiqua" pitchFamily="18" charset="0"/>
                </a:rPr>
                <a:t>for T, M, S/N, B</a:t>
              </a:r>
            </a:p>
          </p:txBody>
        </p:sp>
        <p:sp>
          <p:nvSpPr>
            <p:cNvPr id="31" name="Text Box 98" hidden="1"/>
            <p:cNvSpPr txBox="1">
              <a:spLocks noChangeArrowheads="1"/>
            </p:cNvSpPr>
            <p:nvPr userDrawn="1"/>
          </p:nvSpPr>
          <p:spPr bwMode="auto">
            <a:xfrm>
              <a:off x="-932" y="4584"/>
              <a:ext cx="64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Notes bottom line</a:t>
              </a:r>
            </a:p>
          </p:txBody>
        </p:sp>
        <p:sp>
          <p:nvSpPr>
            <p:cNvPr id="32" name="Line 99" hidden="1"/>
            <p:cNvSpPr>
              <a:spLocks noChangeShapeType="1"/>
            </p:cNvSpPr>
            <p:nvPr userDrawn="1"/>
          </p:nvSpPr>
          <p:spPr bwMode="auto">
            <a:xfrm flipV="1">
              <a:off x="-988" y="1263"/>
              <a:ext cx="960" cy="6"/>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33" name="Text Box 100" hidden="1"/>
            <p:cNvSpPr txBox="1">
              <a:spLocks noChangeArrowheads="1"/>
            </p:cNvSpPr>
            <p:nvPr userDrawn="1"/>
          </p:nvSpPr>
          <p:spPr bwMode="auto">
            <a:xfrm>
              <a:off x="-684" y="1149"/>
              <a:ext cx="55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First Title’s line</a:t>
              </a:r>
            </a:p>
          </p:txBody>
        </p:sp>
        <p:sp>
          <p:nvSpPr>
            <p:cNvPr id="34" name="Freeform 101" hidden="1"/>
            <p:cNvSpPr>
              <a:spLocks/>
            </p:cNvSpPr>
            <p:nvPr userDrawn="1"/>
          </p:nvSpPr>
          <p:spPr bwMode="auto">
            <a:xfrm>
              <a:off x="-988" y="4086"/>
              <a:ext cx="937" cy="361"/>
            </a:xfrm>
            <a:custGeom>
              <a:avLst/>
              <a:gdLst>
                <a:gd name="T0" fmla="*/ 0 w 937"/>
                <a:gd name="T1" fmla="*/ 0 h 361"/>
                <a:gd name="T2" fmla="*/ 770 w 937"/>
                <a:gd name="T3" fmla="*/ 0 h 361"/>
                <a:gd name="T4" fmla="*/ 937 w 937"/>
                <a:gd name="T5" fmla="*/ 361 h 361"/>
              </a:gdLst>
              <a:ahLst/>
              <a:cxnLst>
                <a:cxn ang="0">
                  <a:pos x="T0" y="T1"/>
                </a:cxn>
                <a:cxn ang="0">
                  <a:pos x="T2" y="T3"/>
                </a:cxn>
                <a:cxn ang="0">
                  <a:pos x="T4" y="T5"/>
                </a:cxn>
              </a:cxnLst>
              <a:rect l="0" t="0" r="r" b="b"/>
              <a:pathLst>
                <a:path w="937" h="361">
                  <a:moveTo>
                    <a:pt x="0" y="0"/>
                  </a:moveTo>
                  <a:lnTo>
                    <a:pt x="770" y="0"/>
                  </a:lnTo>
                  <a:lnTo>
                    <a:pt x="937" y="361"/>
                  </a:lnTo>
                </a:path>
              </a:pathLst>
            </a:custGeom>
            <a:noFill/>
            <a:ln w="9525">
              <a:solidFill>
                <a:schemeClr val="bg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35" name="Text Box 102" hidden="1"/>
            <p:cNvSpPr txBox="1">
              <a:spLocks noChangeArrowheads="1"/>
            </p:cNvSpPr>
            <p:nvPr userDrawn="1"/>
          </p:nvSpPr>
          <p:spPr bwMode="auto">
            <a:xfrm>
              <a:off x="-684" y="3966"/>
              <a:ext cx="343"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Date 10pt</a:t>
              </a:r>
            </a:p>
            <a:p>
              <a:pPr eaLnBrk="1" hangingPunct="1">
                <a:buClr>
                  <a:schemeClr val="bg1"/>
                </a:buClr>
              </a:pPr>
              <a:r>
                <a:rPr lang="en-GB" sz="1000" dirty="0">
                  <a:solidFill>
                    <a:schemeClr val="bg1"/>
                  </a:solidFill>
                  <a:latin typeface="Book Antiqua" pitchFamily="18" charset="0"/>
                </a:rPr>
                <a:t>bottom</a:t>
              </a:r>
            </a:p>
          </p:txBody>
        </p:sp>
        <p:sp>
          <p:nvSpPr>
            <p:cNvPr id="36" name="Line 103" hidden="1"/>
            <p:cNvSpPr>
              <a:spLocks noChangeShapeType="1"/>
            </p:cNvSpPr>
            <p:nvPr userDrawn="1"/>
          </p:nvSpPr>
          <p:spPr bwMode="auto">
            <a:xfrm flipV="1">
              <a:off x="-988" y="2830"/>
              <a:ext cx="960" cy="6"/>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37" name="Text Box 104" hidden="1"/>
            <p:cNvSpPr txBox="1">
              <a:spLocks noChangeArrowheads="1"/>
            </p:cNvSpPr>
            <p:nvPr userDrawn="1"/>
          </p:nvSpPr>
          <p:spPr bwMode="auto">
            <a:xfrm>
              <a:off x="-684" y="2716"/>
              <a:ext cx="49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Title’s bottom</a:t>
              </a:r>
            </a:p>
          </p:txBody>
        </p:sp>
        <p:sp>
          <p:nvSpPr>
            <p:cNvPr id="38" name="Line 105" hidden="1"/>
            <p:cNvSpPr>
              <a:spLocks noChangeShapeType="1"/>
            </p:cNvSpPr>
            <p:nvPr userDrawn="1"/>
          </p:nvSpPr>
          <p:spPr bwMode="auto">
            <a:xfrm flipV="1">
              <a:off x="-988" y="2942"/>
              <a:ext cx="960" cy="6"/>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39" name="Text Box 106" hidden="1"/>
            <p:cNvSpPr txBox="1">
              <a:spLocks noChangeArrowheads="1"/>
            </p:cNvSpPr>
            <p:nvPr userDrawn="1"/>
          </p:nvSpPr>
          <p:spPr bwMode="auto">
            <a:xfrm>
              <a:off x="-684" y="2828"/>
              <a:ext cx="37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Title’s line</a:t>
              </a:r>
            </a:p>
          </p:txBody>
        </p:sp>
        <p:sp>
          <p:nvSpPr>
            <p:cNvPr id="40" name="Text Box 107" hidden="1"/>
            <p:cNvSpPr txBox="1">
              <a:spLocks noChangeArrowheads="1"/>
            </p:cNvSpPr>
            <p:nvPr userDrawn="1"/>
          </p:nvSpPr>
          <p:spPr bwMode="auto">
            <a:xfrm>
              <a:off x="6480" y="384"/>
              <a:ext cx="1196" cy="3973"/>
            </a:xfrm>
            <a:prstGeom prst="rect">
              <a:avLst/>
            </a:prstGeom>
            <a:solidFill>
              <a:schemeClr val="bg1"/>
            </a:solidFill>
            <a:ln>
              <a:noFill/>
            </a:ln>
            <a:effectLst/>
            <a:extLs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algn="ctr" eaLnBrk="1" hangingPunct="1">
                <a:buClr>
                  <a:schemeClr val="bg1"/>
                </a:buClr>
              </a:pPr>
              <a:r>
                <a:rPr lang="en-GB" sz="1400" b="1" dirty="0">
                  <a:solidFill>
                    <a:srgbClr val="FF0000"/>
                  </a:solidFill>
                  <a:latin typeface="Book Antiqua" pitchFamily="18" charset="0"/>
                </a:rPr>
                <a:t>DO NOT DELETE</a:t>
              </a:r>
            </a:p>
          </p:txBody>
        </p:sp>
        <p:sp>
          <p:nvSpPr>
            <p:cNvPr id="41" name="_Body" hidden="1"/>
            <p:cNvSpPr>
              <a:spLocks noChangeArrowheads="1"/>
            </p:cNvSpPr>
            <p:nvPr userDrawn="1">
              <p:custDataLst>
                <p:tags r:id="rId6"/>
              </p:custDataLst>
            </p:nvPr>
          </p:nvSpPr>
          <p:spPr bwMode="auto">
            <a:xfrm>
              <a:off x="6582" y="654"/>
              <a:ext cx="103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pPr>
                <a:lnSpc>
                  <a:spcPct val="148000"/>
                </a:lnSpc>
                <a:spcAft>
                  <a:spcPct val="9000"/>
                </a:spcAft>
                <a:buClr>
                  <a:srgbClr val="37424A"/>
                </a:buClr>
                <a:buFont typeface="Wingdings" pitchFamily="2" charset="2"/>
                <a:buNone/>
              </a:pPr>
              <a:r>
                <a:rPr lang="en-GB" b="1" dirty="0">
                  <a:solidFill>
                    <a:srgbClr val="000000"/>
                  </a:solidFill>
                </a:rPr>
                <a:t>Moelis LOGO COLORS</a:t>
              </a:r>
            </a:p>
          </p:txBody>
        </p:sp>
        <p:sp>
          <p:nvSpPr>
            <p:cNvPr id="42" name="_Body" hidden="1"/>
            <p:cNvSpPr>
              <a:spLocks noChangeArrowheads="1"/>
            </p:cNvSpPr>
            <p:nvPr userDrawn="1">
              <p:custDataLst>
                <p:tags r:id="rId7"/>
              </p:custDataLst>
            </p:nvPr>
          </p:nvSpPr>
          <p:spPr bwMode="auto">
            <a:xfrm>
              <a:off x="6582" y="1291"/>
              <a:ext cx="103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pPr>
                <a:lnSpc>
                  <a:spcPct val="148000"/>
                </a:lnSpc>
                <a:spcAft>
                  <a:spcPct val="9000"/>
                </a:spcAft>
                <a:buClr>
                  <a:srgbClr val="37424A"/>
                </a:buClr>
                <a:buFont typeface="Wingdings" pitchFamily="2" charset="2"/>
                <a:buNone/>
              </a:pPr>
              <a:r>
                <a:rPr lang="en-GB" b="1" dirty="0">
                  <a:solidFill>
                    <a:srgbClr val="000000"/>
                  </a:solidFill>
                </a:rPr>
                <a:t>COLOR PALETTE</a:t>
              </a:r>
            </a:p>
          </p:txBody>
        </p:sp>
        <p:sp>
          <p:nvSpPr>
            <p:cNvPr id="43" name="_Body" hidden="1"/>
            <p:cNvSpPr>
              <a:spLocks noChangeArrowheads="1"/>
            </p:cNvSpPr>
            <p:nvPr userDrawn="1">
              <p:custDataLst>
                <p:tags r:id="rId8"/>
              </p:custDataLst>
            </p:nvPr>
          </p:nvSpPr>
          <p:spPr bwMode="auto">
            <a:xfrm>
              <a:off x="6582" y="3128"/>
              <a:ext cx="103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pPr>
                <a:lnSpc>
                  <a:spcPct val="148000"/>
                </a:lnSpc>
                <a:spcAft>
                  <a:spcPct val="9000"/>
                </a:spcAft>
                <a:buClr>
                  <a:srgbClr val="37424A"/>
                </a:buClr>
                <a:buFont typeface="Wingdings" pitchFamily="2" charset="2"/>
                <a:buNone/>
              </a:pPr>
              <a:r>
                <a:rPr lang="en-GB" b="1" dirty="0">
                  <a:solidFill>
                    <a:srgbClr val="000000"/>
                  </a:solidFill>
                </a:rPr>
                <a:t>TINTS</a:t>
              </a:r>
            </a:p>
          </p:txBody>
        </p:sp>
        <p:sp>
          <p:nvSpPr>
            <p:cNvPr id="44" name="Rectangle 111" hidden="1"/>
            <p:cNvSpPr>
              <a:spLocks noChangeArrowheads="1"/>
            </p:cNvSpPr>
            <p:nvPr userDrawn="1"/>
          </p:nvSpPr>
          <p:spPr bwMode="auto">
            <a:xfrm>
              <a:off x="6575" y="796"/>
              <a:ext cx="1037" cy="173"/>
            </a:xfrm>
            <a:prstGeom prst="rect">
              <a:avLst/>
            </a:prstGeom>
            <a:solidFill>
              <a:srgbClr val="37424A"/>
            </a:solidFill>
            <a:ln>
              <a:noFill/>
            </a:ln>
            <a:effectLst/>
            <a:extLst>
              <a:ext uri="{91240B29-F687-4F45-9708-019B960494DF}">
                <a14:hiddenLine xmlns:a14="http://schemas.microsoft.com/office/drawing/2010/main" w="127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1019063"/>
              <a:r>
                <a:rPr lang="en-GB" sz="1000" dirty="0">
                  <a:solidFill>
                    <a:schemeClr val="bg1"/>
                  </a:solidFill>
                </a:rPr>
                <a:t>432 (55/66/74)</a:t>
              </a:r>
            </a:p>
          </p:txBody>
        </p:sp>
        <p:sp>
          <p:nvSpPr>
            <p:cNvPr id="45" name="Rectangle 112" hidden="1"/>
            <p:cNvSpPr>
              <a:spLocks noChangeArrowheads="1"/>
            </p:cNvSpPr>
            <p:nvPr userDrawn="1"/>
          </p:nvSpPr>
          <p:spPr bwMode="auto">
            <a:xfrm>
              <a:off x="6575" y="1051"/>
              <a:ext cx="1037" cy="173"/>
            </a:xfrm>
            <a:prstGeom prst="rect">
              <a:avLst/>
            </a:prstGeom>
            <a:solidFill>
              <a:srgbClr val="816E2C"/>
            </a:solidFill>
            <a:ln>
              <a:noFill/>
            </a:ln>
            <a:effectLst/>
            <a:extLst>
              <a:ext uri="{91240B29-F687-4F45-9708-019B960494DF}">
                <a14:hiddenLine xmlns:a14="http://schemas.microsoft.com/office/drawing/2010/main" w="127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1019063"/>
              <a:r>
                <a:rPr lang="en-GB" sz="1000" dirty="0">
                  <a:solidFill>
                    <a:schemeClr val="bg1"/>
                  </a:solidFill>
                </a:rPr>
                <a:t>4495 (129/110/44)</a:t>
              </a:r>
            </a:p>
          </p:txBody>
        </p:sp>
        <p:sp>
          <p:nvSpPr>
            <p:cNvPr id="46" name="Rectangle 113" hidden="1"/>
            <p:cNvSpPr>
              <a:spLocks noChangeArrowheads="1"/>
            </p:cNvSpPr>
            <p:nvPr userDrawn="1"/>
          </p:nvSpPr>
          <p:spPr bwMode="auto">
            <a:xfrm>
              <a:off x="6575" y="1444"/>
              <a:ext cx="1037" cy="173"/>
            </a:xfrm>
            <a:prstGeom prst="rect">
              <a:avLst/>
            </a:prstGeom>
            <a:solidFill>
              <a:srgbClr val="44697D"/>
            </a:solidFill>
            <a:ln>
              <a:noFill/>
            </a:ln>
            <a:effectLst/>
            <a:extLst>
              <a:ext uri="{91240B29-F687-4F45-9708-019B960494DF}">
                <a14:hiddenLine xmlns:a14="http://schemas.microsoft.com/office/drawing/2010/main" w="127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1019063"/>
              <a:r>
                <a:rPr lang="en-GB" sz="1000" dirty="0">
                  <a:solidFill>
                    <a:schemeClr val="bg1"/>
                  </a:solidFill>
                </a:rPr>
                <a:t>5405 (68/105/125)</a:t>
              </a:r>
            </a:p>
          </p:txBody>
        </p:sp>
        <p:sp>
          <p:nvSpPr>
            <p:cNvPr id="47" name="Rectangle 114" hidden="1"/>
            <p:cNvSpPr>
              <a:spLocks noChangeArrowheads="1"/>
            </p:cNvSpPr>
            <p:nvPr userDrawn="1"/>
          </p:nvSpPr>
          <p:spPr bwMode="auto">
            <a:xfrm>
              <a:off x="6575" y="1682"/>
              <a:ext cx="1037" cy="173"/>
            </a:xfrm>
            <a:prstGeom prst="rect">
              <a:avLst/>
            </a:prstGeom>
            <a:solidFill>
              <a:srgbClr val="A59D95"/>
            </a:solidFill>
            <a:ln>
              <a:noFill/>
            </a:ln>
            <a:effectLst/>
            <a:extLst>
              <a:ext uri="{91240B29-F687-4F45-9708-019B960494DF}">
                <a14:hiddenLine xmlns:a14="http://schemas.microsoft.com/office/drawing/2010/main" w="127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1019063"/>
              <a:r>
                <a:rPr lang="en-GB" sz="1000" dirty="0"/>
                <a:t>Warm Gray 6 (165/157/149)</a:t>
              </a:r>
            </a:p>
          </p:txBody>
        </p:sp>
        <p:sp>
          <p:nvSpPr>
            <p:cNvPr id="48" name="Rectangle 115" hidden="1"/>
            <p:cNvSpPr>
              <a:spLocks noChangeArrowheads="1"/>
            </p:cNvSpPr>
            <p:nvPr userDrawn="1"/>
          </p:nvSpPr>
          <p:spPr bwMode="auto">
            <a:xfrm>
              <a:off x="6575" y="1921"/>
              <a:ext cx="1037" cy="173"/>
            </a:xfrm>
            <a:prstGeom prst="rect">
              <a:avLst/>
            </a:prstGeom>
            <a:solidFill>
              <a:srgbClr val="496C60"/>
            </a:solidFill>
            <a:ln>
              <a:noFill/>
            </a:ln>
            <a:effectLst/>
            <a:extLst>
              <a:ext uri="{91240B29-F687-4F45-9708-019B960494DF}">
                <a14:hiddenLine xmlns:a14="http://schemas.microsoft.com/office/drawing/2010/main" w="127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1019063"/>
              <a:r>
                <a:rPr lang="en-GB" sz="1000" dirty="0">
                  <a:solidFill>
                    <a:schemeClr val="bg1"/>
                  </a:solidFill>
                </a:rPr>
                <a:t>5545 (73/108/96)</a:t>
              </a:r>
            </a:p>
          </p:txBody>
        </p:sp>
        <p:sp>
          <p:nvSpPr>
            <p:cNvPr id="49" name="Rectangle 116" hidden="1"/>
            <p:cNvSpPr>
              <a:spLocks noChangeArrowheads="1"/>
            </p:cNvSpPr>
            <p:nvPr userDrawn="1"/>
          </p:nvSpPr>
          <p:spPr bwMode="auto">
            <a:xfrm>
              <a:off x="6575" y="2159"/>
              <a:ext cx="1037" cy="173"/>
            </a:xfrm>
            <a:prstGeom prst="rect">
              <a:avLst/>
            </a:prstGeom>
            <a:solidFill>
              <a:srgbClr val="C6BF70"/>
            </a:solidFill>
            <a:ln>
              <a:noFill/>
            </a:ln>
            <a:effectLst/>
            <a:extLst>
              <a:ext uri="{91240B29-F687-4F45-9708-019B960494DF}">
                <a14:hiddenLine xmlns:a14="http://schemas.microsoft.com/office/drawing/2010/main" w="127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1019063"/>
              <a:r>
                <a:rPr lang="en-GB" sz="1000" dirty="0"/>
                <a:t>617 (198/191/112)</a:t>
              </a:r>
            </a:p>
          </p:txBody>
        </p:sp>
        <p:sp>
          <p:nvSpPr>
            <p:cNvPr id="50" name="Rectangle 117" hidden="1"/>
            <p:cNvSpPr>
              <a:spLocks noChangeArrowheads="1"/>
            </p:cNvSpPr>
            <p:nvPr userDrawn="1"/>
          </p:nvSpPr>
          <p:spPr bwMode="auto">
            <a:xfrm>
              <a:off x="6575" y="2398"/>
              <a:ext cx="1037" cy="173"/>
            </a:xfrm>
            <a:prstGeom prst="rect">
              <a:avLst/>
            </a:prstGeom>
            <a:solidFill>
              <a:srgbClr val="825C26"/>
            </a:solidFill>
            <a:ln>
              <a:noFill/>
            </a:ln>
            <a:effectLst/>
            <a:extLst>
              <a:ext uri="{91240B29-F687-4F45-9708-019B960494DF}">
                <a14:hiddenLine xmlns:a14="http://schemas.microsoft.com/office/drawing/2010/main" w="127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1019063"/>
              <a:r>
                <a:rPr lang="en-GB" sz="1000" dirty="0">
                  <a:solidFill>
                    <a:schemeClr val="bg1"/>
                  </a:solidFill>
                </a:rPr>
                <a:t>464 (130/92/38)</a:t>
              </a:r>
            </a:p>
          </p:txBody>
        </p:sp>
        <p:sp>
          <p:nvSpPr>
            <p:cNvPr id="51" name="Rectangle 118" hidden="1"/>
            <p:cNvSpPr>
              <a:spLocks noChangeArrowheads="1"/>
            </p:cNvSpPr>
            <p:nvPr userDrawn="1"/>
          </p:nvSpPr>
          <p:spPr bwMode="auto">
            <a:xfrm>
              <a:off x="6575" y="2636"/>
              <a:ext cx="1037" cy="173"/>
            </a:xfrm>
            <a:prstGeom prst="rect">
              <a:avLst/>
            </a:prstGeom>
            <a:solidFill>
              <a:srgbClr val="899F99"/>
            </a:solidFill>
            <a:ln>
              <a:noFill/>
            </a:ln>
            <a:effectLst/>
            <a:extLst>
              <a:ext uri="{91240B29-F687-4F45-9708-019B960494DF}">
                <a14:hiddenLine xmlns:a14="http://schemas.microsoft.com/office/drawing/2010/main" w="127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1019063"/>
              <a:r>
                <a:rPr lang="en-GB" sz="1000" dirty="0"/>
                <a:t>5497 (137/159/153)</a:t>
              </a:r>
            </a:p>
          </p:txBody>
        </p:sp>
        <p:sp>
          <p:nvSpPr>
            <p:cNvPr id="52" name="Rectangle 119" hidden="1"/>
            <p:cNvSpPr>
              <a:spLocks noChangeArrowheads="1"/>
            </p:cNvSpPr>
            <p:nvPr userDrawn="1"/>
          </p:nvSpPr>
          <p:spPr bwMode="auto">
            <a:xfrm>
              <a:off x="6575" y="2875"/>
              <a:ext cx="1037" cy="173"/>
            </a:xfrm>
            <a:prstGeom prst="rect">
              <a:avLst/>
            </a:prstGeom>
            <a:solidFill>
              <a:srgbClr val="675C53"/>
            </a:solidFill>
            <a:ln>
              <a:noFill/>
            </a:ln>
            <a:effectLst/>
            <a:extLst>
              <a:ext uri="{91240B29-F687-4F45-9708-019B960494DF}">
                <a14:hiddenLine xmlns:a14="http://schemas.microsoft.com/office/drawing/2010/main" w="127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1019063"/>
              <a:r>
                <a:rPr lang="en-GB" sz="1000" dirty="0">
                  <a:solidFill>
                    <a:schemeClr val="bg1"/>
                  </a:solidFill>
                </a:rPr>
                <a:t>Warm Gray 11 (103/92/83)</a:t>
              </a:r>
            </a:p>
          </p:txBody>
        </p:sp>
        <p:sp>
          <p:nvSpPr>
            <p:cNvPr id="53" name="Rectangle 120" hidden="1"/>
            <p:cNvSpPr>
              <a:spLocks noChangeArrowheads="1"/>
            </p:cNvSpPr>
            <p:nvPr userDrawn="1"/>
          </p:nvSpPr>
          <p:spPr bwMode="auto">
            <a:xfrm>
              <a:off x="6575" y="3277"/>
              <a:ext cx="1037" cy="173"/>
            </a:xfrm>
            <a:prstGeom prst="rect">
              <a:avLst/>
            </a:prstGeom>
            <a:solidFill>
              <a:srgbClr val="E1DEAE"/>
            </a:solidFill>
            <a:ln>
              <a:noFill/>
            </a:ln>
            <a:effectLst/>
            <a:extLst>
              <a:ext uri="{91240B29-F687-4F45-9708-019B960494DF}">
                <a14:hiddenLine xmlns:a14="http://schemas.microsoft.com/office/drawing/2010/main" w="127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1019063"/>
              <a:r>
                <a:rPr lang="en-GB" sz="1000" dirty="0"/>
                <a:t>614 (225/222/174)</a:t>
              </a:r>
            </a:p>
          </p:txBody>
        </p:sp>
        <p:sp>
          <p:nvSpPr>
            <p:cNvPr id="54" name="Rectangle 121" hidden="1"/>
            <p:cNvSpPr>
              <a:spLocks noChangeArrowheads="1"/>
            </p:cNvSpPr>
            <p:nvPr userDrawn="1"/>
          </p:nvSpPr>
          <p:spPr bwMode="auto">
            <a:xfrm>
              <a:off x="6575" y="3523"/>
              <a:ext cx="1037" cy="173"/>
            </a:xfrm>
            <a:prstGeom prst="rect">
              <a:avLst/>
            </a:prstGeom>
            <a:solidFill>
              <a:srgbClr val="C6BC89"/>
            </a:solidFill>
            <a:ln>
              <a:noFill/>
            </a:ln>
            <a:effectLst/>
            <a:extLst>
              <a:ext uri="{91240B29-F687-4F45-9708-019B960494DF}">
                <a14:hiddenLine xmlns:a14="http://schemas.microsoft.com/office/drawing/2010/main" w="127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1019063"/>
              <a:r>
                <a:rPr lang="en-GB" sz="1000" dirty="0"/>
                <a:t>4525 (198/188/137)</a:t>
              </a:r>
            </a:p>
          </p:txBody>
        </p:sp>
        <p:sp>
          <p:nvSpPr>
            <p:cNvPr id="55" name="Rectangle 122" hidden="1"/>
            <p:cNvSpPr>
              <a:spLocks noChangeArrowheads="1"/>
            </p:cNvSpPr>
            <p:nvPr userDrawn="1"/>
          </p:nvSpPr>
          <p:spPr bwMode="auto">
            <a:xfrm>
              <a:off x="6575" y="3770"/>
              <a:ext cx="1037" cy="173"/>
            </a:xfrm>
            <a:prstGeom prst="rect">
              <a:avLst/>
            </a:prstGeom>
            <a:solidFill>
              <a:srgbClr val="B7C8D0"/>
            </a:solidFill>
            <a:ln>
              <a:noFill/>
            </a:ln>
            <a:effectLst/>
            <a:extLst>
              <a:ext uri="{91240B29-F687-4F45-9708-019B960494DF}">
                <a14:hiddenLine xmlns:a14="http://schemas.microsoft.com/office/drawing/2010/main" w="127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1019063"/>
              <a:r>
                <a:rPr lang="en-GB" sz="1000" dirty="0"/>
                <a:t>5545 (183/200/208)</a:t>
              </a:r>
            </a:p>
          </p:txBody>
        </p:sp>
        <p:sp>
          <p:nvSpPr>
            <p:cNvPr id="56" name="Rectangle 123" hidden="1"/>
            <p:cNvSpPr>
              <a:spLocks noChangeArrowheads="1"/>
            </p:cNvSpPr>
            <p:nvPr userDrawn="1"/>
          </p:nvSpPr>
          <p:spPr bwMode="auto">
            <a:xfrm>
              <a:off x="6594" y="4024"/>
              <a:ext cx="1018" cy="252"/>
            </a:xfrm>
            <a:prstGeom prst="rect">
              <a:avLst/>
            </a:prstGeom>
            <a:solidFill>
              <a:srgbClr val="E6E6E6"/>
            </a:solidFill>
            <a:ln>
              <a:noFill/>
            </a:ln>
            <a:effectLst/>
            <a:extLst>
              <a:ext uri="{91240B29-F687-4F45-9708-019B960494DF}">
                <a14:hiddenLine xmlns:a14="http://schemas.microsoft.com/office/drawing/2010/main" w="127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1019063"/>
              <a:r>
                <a:rPr lang="en-GB" sz="1000" dirty="0"/>
                <a:t>Light Grey (230/230/230)</a:t>
              </a: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7529BF-BAD9-AB4A-9C1D-6DBD2E6B2FC5}" type="datetimeFigureOut">
              <a:rPr lang="en-US" smtClean="0"/>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610B4D-FBA0-EC4F-9682-03416F49E5F0}" type="slidenum">
              <a:rPr lang="en-US" smtClean="0"/>
              <a:t>‹#›</a:t>
            </a:fld>
            <a:endParaRPr lang="en-US"/>
          </a:p>
        </p:txBody>
      </p:sp>
    </p:spTree>
    <p:extLst>
      <p:ext uri="{BB962C8B-B14F-4D97-AF65-F5344CB8AC3E}">
        <p14:creationId xmlns:p14="http://schemas.microsoft.com/office/powerpoint/2010/main" val="247678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7529BF-BAD9-AB4A-9C1D-6DBD2E6B2FC5}" type="datetimeFigureOut">
              <a:rPr lang="en-US" smtClean="0"/>
              <a:t>7/29/2019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610B4D-FBA0-EC4F-9682-03416F49E5F0}" type="slidenum">
              <a:rPr lang="en-US" smtClean="0"/>
              <a:t>‹#›</a:t>
            </a:fld>
            <a:endParaRPr lang="en-US"/>
          </a:p>
        </p:txBody>
      </p:sp>
    </p:spTree>
    <p:extLst>
      <p:ext uri="{BB962C8B-B14F-4D97-AF65-F5344CB8AC3E}">
        <p14:creationId xmlns:p14="http://schemas.microsoft.com/office/powerpoint/2010/main" val="1846355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7529BF-BAD9-AB4A-9C1D-6DBD2E6B2FC5}" type="datetimeFigureOut">
              <a:rPr lang="en-US" smtClean="0"/>
              <a:t>7/29/2019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610B4D-FBA0-EC4F-9682-03416F49E5F0}" type="slidenum">
              <a:rPr lang="en-US" smtClean="0"/>
              <a:t>‹#›</a:t>
            </a:fld>
            <a:endParaRPr lang="en-US"/>
          </a:p>
        </p:txBody>
      </p:sp>
    </p:spTree>
    <p:extLst>
      <p:ext uri="{BB962C8B-B14F-4D97-AF65-F5344CB8AC3E}">
        <p14:creationId xmlns:p14="http://schemas.microsoft.com/office/powerpoint/2010/main" val="331876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7529BF-BAD9-AB4A-9C1D-6DBD2E6B2FC5}" type="datetimeFigureOut">
              <a:rPr lang="en-US" smtClean="0"/>
              <a:t>7/29/2019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610B4D-FBA0-EC4F-9682-03416F49E5F0}" type="slidenum">
              <a:rPr lang="en-US" smtClean="0"/>
              <a:t>‹#›</a:t>
            </a:fld>
            <a:endParaRPr lang="en-US"/>
          </a:p>
        </p:txBody>
      </p:sp>
    </p:spTree>
    <p:extLst>
      <p:ext uri="{BB962C8B-B14F-4D97-AF65-F5344CB8AC3E}">
        <p14:creationId xmlns:p14="http://schemas.microsoft.com/office/powerpoint/2010/main" val="1534915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117529BF-BAD9-AB4A-9C1D-6DBD2E6B2FC5}" type="datetimeFigureOut">
              <a:rPr lang="en-US" smtClean="0"/>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610B4D-FBA0-EC4F-9682-03416F49E5F0}" type="slidenum">
              <a:rPr lang="en-US" smtClean="0"/>
              <a:t>‹#›</a:t>
            </a:fld>
            <a:endParaRPr lang="en-US"/>
          </a:p>
        </p:txBody>
      </p:sp>
    </p:spTree>
    <p:extLst>
      <p:ext uri="{BB962C8B-B14F-4D97-AF65-F5344CB8AC3E}">
        <p14:creationId xmlns:p14="http://schemas.microsoft.com/office/powerpoint/2010/main" val="1778225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117529BF-BAD9-AB4A-9C1D-6DBD2E6B2FC5}" type="datetimeFigureOut">
              <a:rPr lang="en-US" smtClean="0"/>
              <a:t>7/29/2019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610B4D-FBA0-EC4F-9682-03416F49E5F0}" type="slidenum">
              <a:rPr lang="en-US" smtClean="0"/>
              <a:t>‹#›</a:t>
            </a:fld>
            <a:endParaRPr lang="en-US"/>
          </a:p>
        </p:txBody>
      </p:sp>
    </p:spTree>
    <p:extLst>
      <p:ext uri="{BB962C8B-B14F-4D97-AF65-F5344CB8AC3E}">
        <p14:creationId xmlns:p14="http://schemas.microsoft.com/office/powerpoint/2010/main" val="372882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7529BF-BAD9-AB4A-9C1D-6DBD2E6B2FC5}"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10B4D-FBA0-EC4F-9682-03416F49E5F0}" type="slidenum">
              <a:rPr lang="en-US" smtClean="0"/>
              <a:t>‹#›</a:t>
            </a:fld>
            <a:endParaRPr lang="en-US"/>
          </a:p>
        </p:txBody>
      </p:sp>
    </p:spTree>
    <p:extLst>
      <p:ext uri="{BB962C8B-B14F-4D97-AF65-F5344CB8AC3E}">
        <p14:creationId xmlns:p14="http://schemas.microsoft.com/office/powerpoint/2010/main" val="214663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7529BF-BAD9-AB4A-9C1D-6DBD2E6B2FC5}"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10B4D-FBA0-EC4F-9682-03416F49E5F0}" type="slidenum">
              <a:rPr lang="en-US" smtClean="0"/>
              <a:t>‹#›</a:t>
            </a:fld>
            <a:endParaRPr lang="en-US"/>
          </a:p>
        </p:txBody>
      </p:sp>
    </p:spTree>
    <p:extLst>
      <p:ext uri="{BB962C8B-B14F-4D97-AF65-F5344CB8AC3E}">
        <p14:creationId xmlns:p14="http://schemas.microsoft.com/office/powerpoint/2010/main" val="3727521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mPageNumber"/>
          <p:cNvSpPr>
            <a:spLocks noGrp="1" noChangeArrowheads="1"/>
          </p:cNvSpPr>
          <p:nvPr>
            <p:ph type="sldNum" sz="quarter" idx="10"/>
            <p:custDataLst>
              <p:tags r:id="rId1"/>
            </p:custDataLst>
          </p:nvPr>
        </p:nvSpPr>
        <p:spPr>
          <a:ln/>
        </p:spPr>
        <p:txBody>
          <a:bodyPr/>
          <a:lstStyle>
            <a:lvl1pPr>
              <a:defRPr/>
            </a:lvl1pPr>
          </a:lstStyle>
          <a:p>
            <a:r>
              <a:rPr lang="en-GB" dirty="0"/>
              <a:t>[</a:t>
            </a:r>
            <a:r>
              <a:rPr lang="en-GB" dirty="0">
                <a:solidFill>
                  <a:schemeClr val="tx1"/>
                </a:solidFill>
              </a:rPr>
              <a:t> </a:t>
            </a:r>
            <a:fld id="{6CC6E9FA-6C2B-4D77-9D6A-9854E12E94AD}" type="slidenum">
              <a:rPr lang="en-GB">
                <a:solidFill>
                  <a:schemeClr val="tx1"/>
                </a:solidFill>
              </a:rPr>
              <a:pPr/>
              <a:t>‹#›</a:t>
            </a:fld>
            <a:r>
              <a:rPr lang="en-GB" dirty="0">
                <a:solidFill>
                  <a:schemeClr val="tx1"/>
                </a:solidFill>
              </a:rPr>
              <a:t> </a:t>
            </a:r>
            <a:r>
              <a:rPr lang="en-GB" dirty="0"/>
              <a:t>]</a:t>
            </a:r>
          </a:p>
        </p:txBody>
      </p:sp>
      <p:sp>
        <p:nvSpPr>
          <p:cNvPr id="3" name="smPlaceholder1"/>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mTitle"/>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29122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mPageNumber"/>
          <p:cNvSpPr>
            <a:spLocks noGrp="1" noChangeArrowheads="1"/>
          </p:cNvSpPr>
          <p:nvPr>
            <p:ph type="sldNum" sz="quarter" idx="10"/>
            <p:custDataLst>
              <p:tags r:id="rId1"/>
            </p:custDataLst>
          </p:nvPr>
        </p:nvSpPr>
        <p:spPr>
          <a:ln/>
        </p:spPr>
        <p:txBody>
          <a:bodyPr/>
          <a:lstStyle>
            <a:lvl1pPr>
              <a:defRPr/>
            </a:lvl1pPr>
          </a:lstStyle>
          <a:p>
            <a:r>
              <a:rPr lang="en-GB" dirty="0"/>
              <a:t>[</a:t>
            </a:r>
            <a:r>
              <a:rPr lang="en-GB" dirty="0">
                <a:solidFill>
                  <a:schemeClr val="tx1"/>
                </a:solidFill>
              </a:rPr>
              <a:t> </a:t>
            </a:r>
            <a:fld id="{42B2EEC2-E43C-4675-8BE1-C0434EC8F2EB}" type="slidenum">
              <a:rPr lang="en-GB">
                <a:solidFill>
                  <a:schemeClr val="tx1"/>
                </a:solidFill>
              </a:rPr>
              <a:pPr/>
              <a:t>‹#›</a:t>
            </a:fld>
            <a:r>
              <a:rPr lang="en-GB" dirty="0">
                <a:solidFill>
                  <a:schemeClr val="tx1"/>
                </a:solidFill>
              </a:rPr>
              <a:t> </a:t>
            </a:r>
            <a:r>
              <a:rPr lang="en-GB" dirty="0"/>
              <a:t>]</a:t>
            </a:r>
          </a:p>
        </p:txBody>
      </p:sp>
      <p:sp>
        <p:nvSpPr>
          <p:cNvPr id="4" name="smTitle"/>
          <p:cNvSpPr>
            <a:spLocks noGrp="1"/>
          </p:cNvSpPr>
          <p:nvPr>
            <p:ph type="title"/>
          </p:nvPr>
        </p:nvSpPr>
        <p:spPr>
          <a:xfrm>
            <a:off x="523287" y="626081"/>
            <a:ext cx="8333739" cy="614362"/>
          </a:xfrm>
        </p:spPr>
        <p:txBody>
          <a:bodyPr/>
          <a:lstStyle/>
          <a:p>
            <a:r>
              <a:rPr lang="en-US"/>
              <a:t>Click to edit Master title style</a:t>
            </a:r>
          </a:p>
        </p:txBody>
      </p:sp>
    </p:spTree>
    <p:extLst>
      <p:ext uri="{BB962C8B-B14F-4D97-AF65-F5344CB8AC3E}">
        <p14:creationId xmlns:p14="http://schemas.microsoft.com/office/powerpoint/2010/main" val="2111331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mPageNumber"/>
          <p:cNvSpPr>
            <a:spLocks noGrp="1" noChangeArrowheads="1"/>
          </p:cNvSpPr>
          <p:nvPr>
            <p:ph type="sldNum" sz="quarter" idx="10"/>
            <p:custDataLst>
              <p:tags r:id="rId1"/>
            </p:custDataLst>
          </p:nvPr>
        </p:nvSpPr>
        <p:spPr>
          <a:ln/>
        </p:spPr>
        <p:txBody>
          <a:bodyPr/>
          <a:lstStyle>
            <a:lvl1pPr>
              <a:defRPr/>
            </a:lvl1pPr>
          </a:lstStyle>
          <a:p>
            <a:r>
              <a:rPr lang="en-GB" dirty="0"/>
              <a:t>[</a:t>
            </a:r>
            <a:r>
              <a:rPr lang="en-GB" dirty="0">
                <a:solidFill>
                  <a:schemeClr val="tx1"/>
                </a:solidFill>
              </a:rPr>
              <a:t> </a:t>
            </a:r>
            <a:fld id="{BD689109-1F0A-45F8-B923-78E19CB27FC6}" type="slidenum">
              <a:rPr lang="en-GB">
                <a:solidFill>
                  <a:schemeClr val="tx1"/>
                </a:solidFill>
              </a:rPr>
              <a:pPr/>
              <a:t>‹#›</a:t>
            </a:fld>
            <a:r>
              <a:rPr lang="en-GB" dirty="0">
                <a:solidFill>
                  <a:schemeClr val="tx1"/>
                </a:solidFill>
              </a:rPr>
              <a:t> </a:t>
            </a:r>
            <a:r>
              <a:rPr lang="en-GB" dirty="0"/>
              <a:t>]</a:t>
            </a:r>
          </a:p>
        </p:txBody>
      </p:sp>
    </p:spTree>
    <p:extLst>
      <p:ext uri="{BB962C8B-B14F-4D97-AF65-F5344CB8AC3E}">
        <p14:creationId xmlns:p14="http://schemas.microsoft.com/office/powerpoint/2010/main" val="950116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4" name="smPageNumber"/>
          <p:cNvSpPr>
            <a:spLocks noGrp="1"/>
          </p:cNvSpPr>
          <p:nvPr>
            <p:ph type="sldNum" sz="quarter" idx="10"/>
          </p:nvPr>
        </p:nvSpPr>
        <p:spPr/>
        <p:txBody>
          <a:bodyPr/>
          <a:lstStyle/>
          <a:p>
            <a:r>
              <a:rPr lang="en-GB" dirty="0"/>
              <a:t>[</a:t>
            </a:r>
            <a:r>
              <a:rPr lang="en-GB" dirty="0">
                <a:solidFill>
                  <a:schemeClr val="tx1"/>
                </a:solidFill>
              </a:rPr>
              <a:t> </a:t>
            </a:r>
            <a:fld id="{43544112-1E7F-48D8-8D2D-016FE0BC60A7}" type="slidenum">
              <a:rPr lang="en-GB" smtClean="0">
                <a:solidFill>
                  <a:schemeClr val="tx1"/>
                </a:solidFill>
              </a:rPr>
              <a:pPr/>
              <a:t>‹#›</a:t>
            </a:fld>
            <a:r>
              <a:rPr lang="en-GB" dirty="0">
                <a:solidFill>
                  <a:schemeClr val="tx1"/>
                </a:solidFill>
              </a:rPr>
              <a:t> </a:t>
            </a:r>
            <a:r>
              <a:rPr lang="en-GB" dirty="0"/>
              <a:t>]</a:t>
            </a:r>
          </a:p>
        </p:txBody>
      </p:sp>
      <p:sp>
        <p:nvSpPr>
          <p:cNvPr id="3" name="smTextBoxBullet"/>
          <p:cNvSpPr>
            <a:spLocks noGrp="1"/>
          </p:cNvSpPr>
          <p:nvPr>
            <p:ph type="body" idx="1"/>
          </p:nvPr>
        </p:nvSpPr>
        <p:spPr>
          <a:xfrm>
            <a:off x="1046764" y="2011363"/>
            <a:ext cx="8556023" cy="50911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mTitle"/>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97442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r>
              <a:rPr lang="en-GB"/>
              <a:t>[</a:t>
            </a:r>
            <a:r>
              <a:rPr lang="en-GB">
                <a:solidFill>
                  <a:schemeClr val="tx1"/>
                </a:solidFill>
              </a:rPr>
              <a:t> </a:t>
            </a:r>
            <a:fld id="{43544112-1E7F-48D8-8D2D-016FE0BC60A7}" type="slidenum">
              <a:rPr lang="en-GB" smtClean="0">
                <a:solidFill>
                  <a:schemeClr val="tx1"/>
                </a:solidFill>
              </a:rPr>
              <a:pPr/>
              <a:t>‹#›</a:t>
            </a:fld>
            <a:r>
              <a:rPr lang="en-GB">
                <a:solidFill>
                  <a:schemeClr val="tx1"/>
                </a:solidFill>
              </a:rPr>
              <a:t> </a:t>
            </a:r>
            <a:r>
              <a:rPr lang="en-GB"/>
              <a:t>]</a:t>
            </a:r>
            <a:endParaRPr lang="en-GB" dirty="0"/>
          </a:p>
        </p:txBody>
      </p:sp>
    </p:spTree>
    <p:extLst>
      <p:ext uri="{BB962C8B-B14F-4D97-AF65-F5344CB8AC3E}">
        <p14:creationId xmlns:p14="http://schemas.microsoft.com/office/powerpoint/2010/main" val="4139048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7529BF-BAD9-AB4A-9C1D-6DBD2E6B2FC5}"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10B4D-FBA0-EC4F-9682-03416F49E5F0}" type="slidenum">
              <a:rPr lang="en-US" smtClean="0"/>
              <a:t>‹#›</a:t>
            </a:fld>
            <a:endParaRPr lang="en-US"/>
          </a:p>
        </p:txBody>
      </p:sp>
    </p:spTree>
    <p:extLst>
      <p:ext uri="{BB962C8B-B14F-4D97-AF65-F5344CB8AC3E}">
        <p14:creationId xmlns:p14="http://schemas.microsoft.com/office/powerpoint/2010/main" val="2145866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7529BF-BAD9-AB4A-9C1D-6DBD2E6B2FC5}"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10B4D-FBA0-EC4F-9682-03416F49E5F0}" type="slidenum">
              <a:rPr lang="en-US" smtClean="0"/>
              <a:t>‹#›</a:t>
            </a:fld>
            <a:endParaRPr lang="en-US"/>
          </a:p>
        </p:txBody>
      </p:sp>
    </p:spTree>
    <p:extLst>
      <p:ext uri="{BB962C8B-B14F-4D97-AF65-F5344CB8AC3E}">
        <p14:creationId xmlns:p14="http://schemas.microsoft.com/office/powerpoint/2010/main" val="1623915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7529BF-BAD9-AB4A-9C1D-6DBD2E6B2FC5}" type="datetimeFigureOut">
              <a:rPr lang="en-US" smtClean="0"/>
              <a:t>7/29/2019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10B4D-FBA0-EC4F-9682-03416F49E5F0}" type="slidenum">
              <a:rPr lang="en-US" smtClean="0"/>
              <a:t>‹#›</a:t>
            </a:fld>
            <a:endParaRPr lang="en-US"/>
          </a:p>
        </p:txBody>
      </p:sp>
    </p:spTree>
    <p:extLst>
      <p:ext uri="{BB962C8B-B14F-4D97-AF65-F5344CB8AC3E}">
        <p14:creationId xmlns:p14="http://schemas.microsoft.com/office/powerpoint/2010/main" val="1553802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1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tags" Target="../tags/tag9.xml"/><Relationship Id="rId10"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40" name="smPageNumber"/>
          <p:cNvSpPr>
            <a:spLocks noGrp="1" noChangeArrowheads="1"/>
          </p:cNvSpPr>
          <p:nvPr>
            <p:ph type="sldNum" sz="quarter" idx="4"/>
            <p:custDataLst>
              <p:tags r:id="rId8"/>
            </p:custDataLst>
          </p:nvPr>
        </p:nvSpPr>
        <p:spPr bwMode="gray">
          <a:xfrm>
            <a:off x="9196388" y="7327900"/>
            <a:ext cx="411162" cy="1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957158" eaLnBrk="0" hangingPunct="0">
              <a:defRPr sz="900">
                <a:solidFill>
                  <a:srgbClr val="816E2C"/>
                </a:solidFill>
                <a:latin typeface="+mj-lt"/>
              </a:defRPr>
            </a:lvl1pPr>
          </a:lstStyle>
          <a:p>
            <a:r>
              <a:rPr lang="en-GB" dirty="0"/>
              <a:t>[</a:t>
            </a:r>
            <a:r>
              <a:rPr lang="en-GB" dirty="0">
                <a:solidFill>
                  <a:schemeClr val="tx1"/>
                </a:solidFill>
              </a:rPr>
              <a:t> </a:t>
            </a:r>
            <a:fld id="{43544112-1E7F-48D8-8D2D-016FE0BC60A7}" type="slidenum">
              <a:rPr lang="en-GB" smtClean="0">
                <a:solidFill>
                  <a:schemeClr val="tx1"/>
                </a:solidFill>
              </a:rPr>
              <a:pPr/>
              <a:t>‹#›</a:t>
            </a:fld>
            <a:r>
              <a:rPr lang="en-GB" dirty="0">
                <a:solidFill>
                  <a:schemeClr val="tx1"/>
                </a:solidFill>
              </a:rPr>
              <a:t> </a:t>
            </a:r>
            <a:r>
              <a:rPr lang="en-GB" dirty="0"/>
              <a:t>]</a:t>
            </a:r>
          </a:p>
        </p:txBody>
      </p:sp>
      <p:sp>
        <p:nvSpPr>
          <p:cNvPr id="1086" name="smPresTitle"/>
          <p:cNvSpPr>
            <a:spLocks noChangeArrowheads="1"/>
          </p:cNvSpPr>
          <p:nvPr>
            <p:custDataLst>
              <p:tags r:id="rId9"/>
            </p:custDataLst>
          </p:nvPr>
        </p:nvSpPr>
        <p:spPr bwMode="gray">
          <a:xfrm>
            <a:off x="1373188" y="7142164"/>
            <a:ext cx="41100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defTabSz="1188908" eaLnBrk="0" hangingPunct="0"/>
            <a:endParaRPr lang="en-US" sz="900" noProof="1">
              <a:solidFill>
                <a:srgbClr val="816E2C"/>
              </a:solidFill>
            </a:endParaRPr>
          </a:p>
        </p:txBody>
      </p:sp>
      <p:sp>
        <p:nvSpPr>
          <p:cNvPr id="1028" name="smTextBoxBullet"/>
          <p:cNvSpPr>
            <a:spLocks noGrp="1" noChangeArrowheads="1"/>
          </p:cNvSpPr>
          <p:nvPr>
            <p:ph type="body" idx="1"/>
            <p:custDataLst>
              <p:tags r:id="rId10"/>
            </p:custDataLst>
          </p:nvPr>
        </p:nvSpPr>
        <p:spPr bwMode="auto">
          <a:xfrm>
            <a:off x="466726" y="2011363"/>
            <a:ext cx="9136062" cy="509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45715" tIns="45715" rIns="45715" bIns="45715"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27" name="smTitle"/>
          <p:cNvSpPr>
            <a:spLocks noGrp="1" noChangeArrowheads="1"/>
          </p:cNvSpPr>
          <p:nvPr>
            <p:ph type="title"/>
            <p:custDataLst>
              <p:tags r:id="rId11"/>
            </p:custDataLst>
          </p:nvPr>
        </p:nvSpPr>
        <p:spPr bwMode="gray">
          <a:xfrm>
            <a:off x="466726" y="531813"/>
            <a:ext cx="8333739"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883" tIns="47883" rIns="47883" bIns="47883" numCol="1" anchor="b" anchorCtr="0" compatLnSpc="1">
            <a:prstTxWarp prst="textNoShape">
              <a:avLst/>
            </a:prstTxWarp>
          </a:bodyPr>
          <a:lstStyle/>
          <a:p>
            <a:pPr lvl="0"/>
            <a:r>
              <a:rPr lang="en-GB" dirty="0"/>
              <a:t>Click to edit Master title style</a:t>
            </a:r>
          </a:p>
        </p:txBody>
      </p:sp>
      <p:grpSp>
        <p:nvGrpSpPr>
          <p:cNvPr id="1098" name="smInstructions" hidden="1"/>
          <p:cNvGrpSpPr>
            <a:grpSpLocks/>
          </p:cNvGrpSpPr>
          <p:nvPr>
            <p:custDataLst>
              <p:tags r:id="rId12"/>
            </p:custDataLst>
          </p:nvPr>
        </p:nvGrpSpPr>
        <p:grpSpPr bwMode="auto">
          <a:xfrm>
            <a:off x="-1911349" y="-273049"/>
            <a:ext cx="14097000" cy="7740650"/>
            <a:chOff x="-1204" y="-172"/>
            <a:chExt cx="8880" cy="4876"/>
          </a:xfrm>
        </p:grpSpPr>
        <p:sp>
          <p:nvSpPr>
            <p:cNvPr id="1099" name="Text Box 75" hidden="1"/>
            <p:cNvSpPr txBox="1">
              <a:spLocks noChangeArrowheads="1"/>
            </p:cNvSpPr>
            <p:nvPr userDrawn="1"/>
          </p:nvSpPr>
          <p:spPr bwMode="auto">
            <a:xfrm flipH="1">
              <a:off x="6120" y="-144"/>
              <a:ext cx="141"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5.00</a:t>
              </a:r>
            </a:p>
          </p:txBody>
        </p:sp>
        <p:sp>
          <p:nvSpPr>
            <p:cNvPr id="1100" name="Text Box 76" hidden="1"/>
            <p:cNvSpPr txBox="1">
              <a:spLocks noChangeArrowheads="1"/>
            </p:cNvSpPr>
            <p:nvPr userDrawn="1"/>
          </p:nvSpPr>
          <p:spPr bwMode="auto">
            <a:xfrm flipH="1">
              <a:off x="5568" y="-144"/>
              <a:ext cx="141"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4.00</a:t>
              </a:r>
            </a:p>
          </p:txBody>
        </p:sp>
        <p:sp>
          <p:nvSpPr>
            <p:cNvPr id="1101" name="Line 77" hidden="1"/>
            <p:cNvSpPr>
              <a:spLocks noChangeShapeType="1"/>
            </p:cNvSpPr>
            <p:nvPr userDrawn="1"/>
          </p:nvSpPr>
          <p:spPr bwMode="auto">
            <a:xfrm flipH="1">
              <a:off x="6049" y="-42"/>
              <a:ext cx="259"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1102" name="Line 78" hidden="1"/>
            <p:cNvSpPr>
              <a:spLocks noChangeShapeType="1"/>
            </p:cNvSpPr>
            <p:nvPr userDrawn="1"/>
          </p:nvSpPr>
          <p:spPr bwMode="auto">
            <a:xfrm flipH="1">
              <a:off x="5468" y="-42"/>
              <a:ext cx="288"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1103" name="Line 79" hidden="1"/>
            <p:cNvSpPr>
              <a:spLocks noChangeShapeType="1"/>
            </p:cNvSpPr>
            <p:nvPr userDrawn="1"/>
          </p:nvSpPr>
          <p:spPr bwMode="auto">
            <a:xfrm flipH="1">
              <a:off x="4946" y="-42"/>
              <a:ext cx="282"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1104" name="Text Box 80" hidden="1"/>
            <p:cNvSpPr txBox="1">
              <a:spLocks noChangeArrowheads="1"/>
            </p:cNvSpPr>
            <p:nvPr userDrawn="1"/>
          </p:nvSpPr>
          <p:spPr bwMode="auto">
            <a:xfrm flipH="1">
              <a:off x="5046" y="-144"/>
              <a:ext cx="141"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3.08</a:t>
              </a:r>
            </a:p>
          </p:txBody>
        </p:sp>
        <p:sp>
          <p:nvSpPr>
            <p:cNvPr id="1105" name="Line 81" hidden="1"/>
            <p:cNvSpPr>
              <a:spLocks noChangeShapeType="1"/>
            </p:cNvSpPr>
            <p:nvPr userDrawn="1"/>
          </p:nvSpPr>
          <p:spPr bwMode="auto">
            <a:xfrm>
              <a:off x="380" y="-42"/>
              <a:ext cx="276"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1106" name="Text Box 82" hidden="1"/>
            <p:cNvSpPr txBox="1">
              <a:spLocks noChangeArrowheads="1"/>
            </p:cNvSpPr>
            <p:nvPr userDrawn="1"/>
          </p:nvSpPr>
          <p:spPr bwMode="auto">
            <a:xfrm>
              <a:off x="428" y="-144"/>
              <a:ext cx="141"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4.35</a:t>
              </a:r>
            </a:p>
          </p:txBody>
        </p:sp>
        <p:sp>
          <p:nvSpPr>
            <p:cNvPr id="1107" name="Line 83" hidden="1"/>
            <p:cNvSpPr>
              <a:spLocks noChangeShapeType="1"/>
            </p:cNvSpPr>
            <p:nvPr userDrawn="1"/>
          </p:nvSpPr>
          <p:spPr bwMode="auto">
            <a:xfrm>
              <a:off x="-424" y="725"/>
              <a:ext cx="403"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1108" name="Text Box 84" hidden="1"/>
            <p:cNvSpPr txBox="1">
              <a:spLocks noChangeArrowheads="1"/>
            </p:cNvSpPr>
            <p:nvPr userDrawn="1"/>
          </p:nvSpPr>
          <p:spPr bwMode="auto">
            <a:xfrm>
              <a:off x="-225" y="629"/>
              <a:ext cx="141"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2.98</a:t>
              </a:r>
            </a:p>
          </p:txBody>
        </p:sp>
        <p:sp>
          <p:nvSpPr>
            <p:cNvPr id="1109" name="Text Box 85" hidden="1"/>
            <p:cNvSpPr txBox="1">
              <a:spLocks noChangeArrowheads="1"/>
            </p:cNvSpPr>
            <p:nvPr userDrawn="1"/>
          </p:nvSpPr>
          <p:spPr bwMode="auto">
            <a:xfrm>
              <a:off x="-724" y="816"/>
              <a:ext cx="638"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Message  1.15/1.3</a:t>
              </a:r>
            </a:p>
          </p:txBody>
        </p:sp>
        <p:sp>
          <p:nvSpPr>
            <p:cNvPr id="1110" name="Text Box 86" hidden="1"/>
            <p:cNvSpPr txBox="1">
              <a:spLocks noChangeArrowheads="1"/>
            </p:cNvSpPr>
            <p:nvPr userDrawn="1"/>
          </p:nvSpPr>
          <p:spPr bwMode="auto">
            <a:xfrm>
              <a:off x="-619" y="480"/>
              <a:ext cx="532"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Title  1.15/0.58</a:t>
              </a:r>
            </a:p>
          </p:txBody>
        </p:sp>
        <p:sp>
          <p:nvSpPr>
            <p:cNvPr id="1111" name="Text Box 87" hidden="1"/>
            <p:cNvSpPr txBox="1">
              <a:spLocks noChangeArrowheads="1"/>
            </p:cNvSpPr>
            <p:nvPr userDrawn="1"/>
          </p:nvSpPr>
          <p:spPr bwMode="auto">
            <a:xfrm>
              <a:off x="-1204" y="4368"/>
              <a:ext cx="1200"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S/N  1.16/7.66  [4 rws]; </a:t>
              </a:r>
            </a:p>
            <a:p>
              <a:pPr eaLnBrk="1" hangingPunct="1">
                <a:buClr>
                  <a:schemeClr val="bg1"/>
                </a:buClr>
              </a:pPr>
              <a:r>
                <a:rPr lang="en-GB" sz="1000" dirty="0">
                  <a:solidFill>
                    <a:schemeClr val="bg1"/>
                  </a:solidFill>
                  <a:latin typeface="Book Antiqua" pitchFamily="18" charset="0"/>
                </a:rPr>
                <a:t>Bottom algnmt 7pt</a:t>
              </a:r>
            </a:p>
          </p:txBody>
        </p:sp>
        <p:sp>
          <p:nvSpPr>
            <p:cNvPr id="1112" name="Line 88" hidden="1"/>
            <p:cNvSpPr>
              <a:spLocks noChangeShapeType="1"/>
            </p:cNvSpPr>
            <p:nvPr userDrawn="1"/>
          </p:nvSpPr>
          <p:spPr bwMode="auto">
            <a:xfrm>
              <a:off x="-4" y="-42"/>
              <a:ext cx="288"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1113" name="Text Box 89" hidden="1"/>
            <p:cNvSpPr txBox="1">
              <a:spLocks noChangeArrowheads="1"/>
            </p:cNvSpPr>
            <p:nvPr userDrawn="1"/>
          </p:nvSpPr>
          <p:spPr bwMode="auto">
            <a:xfrm>
              <a:off x="92" y="-144"/>
              <a:ext cx="101"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5.0</a:t>
              </a:r>
            </a:p>
          </p:txBody>
        </p:sp>
        <p:sp>
          <p:nvSpPr>
            <p:cNvPr id="1114" name="Line 90" hidden="1"/>
            <p:cNvSpPr>
              <a:spLocks noChangeShapeType="1"/>
            </p:cNvSpPr>
            <p:nvPr userDrawn="1"/>
          </p:nvSpPr>
          <p:spPr bwMode="auto">
            <a:xfrm>
              <a:off x="6038" y="-172"/>
              <a:ext cx="0" cy="17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1115" name="Line 91" hidden="1"/>
            <p:cNvSpPr>
              <a:spLocks noChangeShapeType="1"/>
            </p:cNvSpPr>
            <p:nvPr userDrawn="1"/>
          </p:nvSpPr>
          <p:spPr bwMode="auto">
            <a:xfrm>
              <a:off x="5462" y="-172"/>
              <a:ext cx="0" cy="17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1116" name="Line 92" hidden="1"/>
            <p:cNvSpPr>
              <a:spLocks noChangeShapeType="1"/>
            </p:cNvSpPr>
            <p:nvPr userDrawn="1"/>
          </p:nvSpPr>
          <p:spPr bwMode="auto">
            <a:xfrm>
              <a:off x="4940" y="-172"/>
              <a:ext cx="0" cy="17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1117" name="Line 93" hidden="1"/>
            <p:cNvSpPr>
              <a:spLocks noChangeShapeType="1"/>
            </p:cNvSpPr>
            <p:nvPr userDrawn="1"/>
          </p:nvSpPr>
          <p:spPr bwMode="auto">
            <a:xfrm>
              <a:off x="652" y="-172"/>
              <a:ext cx="0" cy="17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1118" name="Line 94" hidden="1"/>
            <p:cNvSpPr>
              <a:spLocks noChangeShapeType="1"/>
            </p:cNvSpPr>
            <p:nvPr userDrawn="1"/>
          </p:nvSpPr>
          <p:spPr bwMode="auto">
            <a:xfrm>
              <a:off x="280" y="-172"/>
              <a:ext cx="0" cy="172"/>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1119" name="Line 95" hidden="1"/>
            <p:cNvSpPr>
              <a:spLocks noChangeShapeType="1"/>
            </p:cNvSpPr>
            <p:nvPr userDrawn="1"/>
          </p:nvSpPr>
          <p:spPr bwMode="auto">
            <a:xfrm flipV="1">
              <a:off x="-964" y="4698"/>
              <a:ext cx="960" cy="6"/>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1120" name="Text Box 96" hidden="1"/>
            <p:cNvSpPr txBox="1">
              <a:spLocks noChangeArrowheads="1"/>
            </p:cNvSpPr>
            <p:nvPr userDrawn="1"/>
          </p:nvSpPr>
          <p:spPr bwMode="auto">
            <a:xfrm>
              <a:off x="-244" y="4584"/>
              <a:ext cx="141"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3.92</a:t>
              </a:r>
            </a:p>
          </p:txBody>
        </p:sp>
        <p:sp>
          <p:nvSpPr>
            <p:cNvPr id="1121" name="Text Box 97" hidden="1"/>
            <p:cNvSpPr txBox="1">
              <a:spLocks noChangeArrowheads="1"/>
            </p:cNvSpPr>
            <p:nvPr userDrawn="1"/>
          </p:nvSpPr>
          <p:spPr bwMode="auto">
            <a:xfrm>
              <a:off x="-964" y="192"/>
              <a:ext cx="94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Text box margins 4 x 0.05”</a:t>
              </a:r>
              <a:br>
                <a:rPr lang="en-GB" sz="1000" dirty="0">
                  <a:solidFill>
                    <a:schemeClr val="bg1"/>
                  </a:solidFill>
                  <a:latin typeface="Book Antiqua" pitchFamily="18" charset="0"/>
                </a:rPr>
              </a:br>
              <a:r>
                <a:rPr lang="en-GB" sz="1000" dirty="0">
                  <a:solidFill>
                    <a:schemeClr val="bg1"/>
                  </a:solidFill>
                  <a:latin typeface="Book Antiqua" pitchFamily="18" charset="0"/>
                </a:rPr>
                <a:t>for T, M, S/N, B</a:t>
              </a:r>
            </a:p>
          </p:txBody>
        </p:sp>
        <p:sp>
          <p:nvSpPr>
            <p:cNvPr id="1122" name="Text Box 98" hidden="1"/>
            <p:cNvSpPr txBox="1">
              <a:spLocks noChangeArrowheads="1"/>
            </p:cNvSpPr>
            <p:nvPr userDrawn="1"/>
          </p:nvSpPr>
          <p:spPr bwMode="auto">
            <a:xfrm>
              <a:off x="-932" y="4584"/>
              <a:ext cx="64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Notes bottom line</a:t>
              </a:r>
            </a:p>
          </p:txBody>
        </p:sp>
        <p:sp>
          <p:nvSpPr>
            <p:cNvPr id="1123" name="Line 99" hidden="1"/>
            <p:cNvSpPr>
              <a:spLocks noChangeShapeType="1"/>
            </p:cNvSpPr>
            <p:nvPr userDrawn="1"/>
          </p:nvSpPr>
          <p:spPr bwMode="auto">
            <a:xfrm flipV="1">
              <a:off x="-988" y="1263"/>
              <a:ext cx="960" cy="6"/>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1124" name="Text Box 100" hidden="1"/>
            <p:cNvSpPr txBox="1">
              <a:spLocks noChangeArrowheads="1"/>
            </p:cNvSpPr>
            <p:nvPr userDrawn="1"/>
          </p:nvSpPr>
          <p:spPr bwMode="auto">
            <a:xfrm>
              <a:off x="-684" y="1149"/>
              <a:ext cx="55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First Title’s line</a:t>
              </a:r>
            </a:p>
          </p:txBody>
        </p:sp>
        <p:sp>
          <p:nvSpPr>
            <p:cNvPr id="1125" name="Freeform 101" hidden="1"/>
            <p:cNvSpPr>
              <a:spLocks/>
            </p:cNvSpPr>
            <p:nvPr userDrawn="1"/>
          </p:nvSpPr>
          <p:spPr bwMode="auto">
            <a:xfrm>
              <a:off x="-988" y="4086"/>
              <a:ext cx="937" cy="361"/>
            </a:xfrm>
            <a:custGeom>
              <a:avLst/>
              <a:gdLst>
                <a:gd name="T0" fmla="*/ 0 w 937"/>
                <a:gd name="T1" fmla="*/ 0 h 361"/>
                <a:gd name="T2" fmla="*/ 770 w 937"/>
                <a:gd name="T3" fmla="*/ 0 h 361"/>
                <a:gd name="T4" fmla="*/ 937 w 937"/>
                <a:gd name="T5" fmla="*/ 361 h 361"/>
              </a:gdLst>
              <a:ahLst/>
              <a:cxnLst>
                <a:cxn ang="0">
                  <a:pos x="T0" y="T1"/>
                </a:cxn>
                <a:cxn ang="0">
                  <a:pos x="T2" y="T3"/>
                </a:cxn>
                <a:cxn ang="0">
                  <a:pos x="T4" y="T5"/>
                </a:cxn>
              </a:cxnLst>
              <a:rect l="0" t="0" r="r" b="b"/>
              <a:pathLst>
                <a:path w="937" h="361">
                  <a:moveTo>
                    <a:pt x="0" y="0"/>
                  </a:moveTo>
                  <a:lnTo>
                    <a:pt x="770" y="0"/>
                  </a:lnTo>
                  <a:lnTo>
                    <a:pt x="937" y="361"/>
                  </a:lnTo>
                </a:path>
              </a:pathLst>
            </a:custGeom>
            <a:noFill/>
            <a:ln w="9525">
              <a:solidFill>
                <a:schemeClr val="bg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1126" name="Text Box 102" hidden="1"/>
            <p:cNvSpPr txBox="1">
              <a:spLocks noChangeArrowheads="1"/>
            </p:cNvSpPr>
            <p:nvPr userDrawn="1"/>
          </p:nvSpPr>
          <p:spPr bwMode="auto">
            <a:xfrm>
              <a:off x="-684" y="3966"/>
              <a:ext cx="343"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Date 10pt</a:t>
              </a:r>
            </a:p>
            <a:p>
              <a:pPr eaLnBrk="1" hangingPunct="1">
                <a:buClr>
                  <a:schemeClr val="bg1"/>
                </a:buClr>
              </a:pPr>
              <a:r>
                <a:rPr lang="en-GB" sz="1000" dirty="0">
                  <a:solidFill>
                    <a:schemeClr val="bg1"/>
                  </a:solidFill>
                  <a:latin typeface="Book Antiqua" pitchFamily="18" charset="0"/>
                </a:rPr>
                <a:t>bottom</a:t>
              </a:r>
            </a:p>
          </p:txBody>
        </p:sp>
        <p:sp>
          <p:nvSpPr>
            <p:cNvPr id="1127" name="Line 103" hidden="1"/>
            <p:cNvSpPr>
              <a:spLocks noChangeShapeType="1"/>
            </p:cNvSpPr>
            <p:nvPr userDrawn="1"/>
          </p:nvSpPr>
          <p:spPr bwMode="auto">
            <a:xfrm flipV="1">
              <a:off x="-988" y="2830"/>
              <a:ext cx="960" cy="6"/>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1128" name="Text Box 104" hidden="1"/>
            <p:cNvSpPr txBox="1">
              <a:spLocks noChangeArrowheads="1"/>
            </p:cNvSpPr>
            <p:nvPr userDrawn="1"/>
          </p:nvSpPr>
          <p:spPr bwMode="auto">
            <a:xfrm>
              <a:off x="-684" y="2716"/>
              <a:ext cx="495"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Title’s bottom</a:t>
              </a:r>
            </a:p>
          </p:txBody>
        </p:sp>
        <p:sp>
          <p:nvSpPr>
            <p:cNvPr id="1129" name="Line 105" hidden="1"/>
            <p:cNvSpPr>
              <a:spLocks noChangeShapeType="1"/>
            </p:cNvSpPr>
            <p:nvPr userDrawn="1"/>
          </p:nvSpPr>
          <p:spPr bwMode="auto">
            <a:xfrm flipV="1">
              <a:off x="-988" y="2942"/>
              <a:ext cx="960" cy="6"/>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endParaRPr lang="en-GB" dirty="0"/>
            </a:p>
          </p:txBody>
        </p:sp>
        <p:sp>
          <p:nvSpPr>
            <p:cNvPr id="1130" name="Text Box 106" hidden="1"/>
            <p:cNvSpPr txBox="1">
              <a:spLocks noChangeArrowheads="1"/>
            </p:cNvSpPr>
            <p:nvPr userDrawn="1"/>
          </p:nvSpPr>
          <p:spPr bwMode="auto">
            <a:xfrm>
              <a:off x="-684" y="2828"/>
              <a:ext cx="37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0" tIns="0" rIns="0" bIns="0">
              <a:spAutoFit/>
            </a:bodyPr>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eaLnBrk="1" hangingPunct="1">
                <a:buClr>
                  <a:schemeClr val="bg1"/>
                </a:buClr>
              </a:pPr>
              <a:r>
                <a:rPr lang="en-GB" sz="1000" dirty="0">
                  <a:solidFill>
                    <a:schemeClr val="bg1"/>
                  </a:solidFill>
                  <a:latin typeface="Book Antiqua" pitchFamily="18" charset="0"/>
                </a:rPr>
                <a:t>Title’s line</a:t>
              </a:r>
            </a:p>
          </p:txBody>
        </p:sp>
        <p:sp>
          <p:nvSpPr>
            <p:cNvPr id="1131" name="Text Box 107" hidden="1"/>
            <p:cNvSpPr txBox="1">
              <a:spLocks noChangeArrowheads="1"/>
            </p:cNvSpPr>
            <p:nvPr userDrawn="1"/>
          </p:nvSpPr>
          <p:spPr bwMode="auto">
            <a:xfrm>
              <a:off x="6480" y="384"/>
              <a:ext cx="1196" cy="3973"/>
            </a:xfrm>
            <a:prstGeom prst="rect">
              <a:avLst/>
            </a:prstGeom>
            <a:solidFill>
              <a:schemeClr val="bg1"/>
            </a:solidFill>
            <a:ln>
              <a:noFill/>
            </a:ln>
            <a:effectLst/>
            <a:extLst>
              <a:ext uri="{91240B29-F687-4F45-9708-019B960494DF}">
                <a14:hiddenLine xmlns:a14="http://schemas.microsoft.com/office/drawing/2010/main" w="9525" algn="ctr">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lvl1pPr defTabSz="1019175" eaLnBrk="0" hangingPunct="0">
                <a:defRPr sz="1200">
                  <a:solidFill>
                    <a:schemeClr val="tx1"/>
                  </a:solidFill>
                  <a:latin typeface="Times New Roman" pitchFamily="18" charset="0"/>
                </a:defRPr>
              </a:lvl1pPr>
              <a:lvl2pPr defTabSz="1019175" eaLnBrk="0" hangingPunct="0">
                <a:defRPr sz="1200">
                  <a:solidFill>
                    <a:schemeClr val="tx1"/>
                  </a:solidFill>
                  <a:latin typeface="Times New Roman" pitchFamily="18" charset="0"/>
                </a:defRPr>
              </a:lvl2pPr>
              <a:lvl3pPr defTabSz="1019175" eaLnBrk="0" hangingPunct="0">
                <a:defRPr sz="1200">
                  <a:solidFill>
                    <a:schemeClr val="tx1"/>
                  </a:solidFill>
                  <a:latin typeface="Times New Roman" pitchFamily="18" charset="0"/>
                </a:defRPr>
              </a:lvl3pPr>
              <a:lvl4pPr defTabSz="1019175" eaLnBrk="0" hangingPunct="0">
                <a:defRPr sz="1200">
                  <a:solidFill>
                    <a:schemeClr val="tx1"/>
                  </a:solidFill>
                  <a:latin typeface="Times New Roman" pitchFamily="18" charset="0"/>
                </a:defRPr>
              </a:lvl4pPr>
              <a:lvl5pPr defTabSz="1019175" eaLnBrk="0" hangingPunct="0">
                <a:defRPr sz="1200">
                  <a:solidFill>
                    <a:schemeClr val="tx1"/>
                  </a:solidFill>
                  <a:latin typeface="Times New Roman" pitchFamily="18" charset="0"/>
                </a:defRPr>
              </a:lvl5pPr>
              <a:lvl6pPr defTabSz="1019175" eaLnBrk="0" fontAlgn="base" hangingPunct="0">
                <a:spcBef>
                  <a:spcPct val="0"/>
                </a:spcBef>
                <a:spcAft>
                  <a:spcPct val="0"/>
                </a:spcAft>
                <a:defRPr sz="1200">
                  <a:solidFill>
                    <a:schemeClr val="tx1"/>
                  </a:solidFill>
                  <a:latin typeface="Times New Roman" pitchFamily="18" charset="0"/>
                </a:defRPr>
              </a:lvl6pPr>
              <a:lvl7pPr defTabSz="1019175" eaLnBrk="0" fontAlgn="base" hangingPunct="0">
                <a:spcBef>
                  <a:spcPct val="0"/>
                </a:spcBef>
                <a:spcAft>
                  <a:spcPct val="0"/>
                </a:spcAft>
                <a:defRPr sz="1200">
                  <a:solidFill>
                    <a:schemeClr val="tx1"/>
                  </a:solidFill>
                  <a:latin typeface="Times New Roman" pitchFamily="18" charset="0"/>
                </a:defRPr>
              </a:lvl7pPr>
              <a:lvl8pPr defTabSz="1019175" eaLnBrk="0" fontAlgn="base" hangingPunct="0">
                <a:spcBef>
                  <a:spcPct val="0"/>
                </a:spcBef>
                <a:spcAft>
                  <a:spcPct val="0"/>
                </a:spcAft>
                <a:defRPr sz="1200">
                  <a:solidFill>
                    <a:schemeClr val="tx1"/>
                  </a:solidFill>
                  <a:latin typeface="Times New Roman" pitchFamily="18" charset="0"/>
                </a:defRPr>
              </a:lvl8pPr>
              <a:lvl9pPr defTabSz="1019175" eaLnBrk="0" fontAlgn="base" hangingPunct="0">
                <a:spcBef>
                  <a:spcPct val="0"/>
                </a:spcBef>
                <a:spcAft>
                  <a:spcPct val="0"/>
                </a:spcAft>
                <a:defRPr sz="1200">
                  <a:solidFill>
                    <a:schemeClr val="tx1"/>
                  </a:solidFill>
                  <a:latin typeface="Times New Roman" pitchFamily="18" charset="0"/>
                </a:defRPr>
              </a:lvl9pPr>
            </a:lstStyle>
            <a:p>
              <a:pPr algn="ctr" eaLnBrk="1" hangingPunct="1">
                <a:buClr>
                  <a:schemeClr val="bg1"/>
                </a:buClr>
              </a:pPr>
              <a:r>
                <a:rPr lang="en-GB" sz="1400" b="1" dirty="0">
                  <a:solidFill>
                    <a:srgbClr val="FF0000"/>
                  </a:solidFill>
                  <a:latin typeface="Book Antiqua" pitchFamily="18" charset="0"/>
                </a:rPr>
                <a:t>DO NOT DELETE</a:t>
              </a:r>
            </a:p>
          </p:txBody>
        </p:sp>
        <p:sp>
          <p:nvSpPr>
            <p:cNvPr id="1132" name="_Body" hidden="1"/>
            <p:cNvSpPr>
              <a:spLocks noChangeArrowheads="1"/>
            </p:cNvSpPr>
            <p:nvPr userDrawn="1">
              <p:custDataLst>
                <p:tags r:id="rId14"/>
              </p:custDataLst>
            </p:nvPr>
          </p:nvSpPr>
          <p:spPr bwMode="auto">
            <a:xfrm>
              <a:off x="6582" y="654"/>
              <a:ext cx="103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pPr>
                <a:lnSpc>
                  <a:spcPct val="148000"/>
                </a:lnSpc>
                <a:spcAft>
                  <a:spcPct val="9000"/>
                </a:spcAft>
                <a:buClr>
                  <a:srgbClr val="37424A"/>
                </a:buClr>
                <a:buFont typeface="Wingdings" pitchFamily="2" charset="2"/>
                <a:buNone/>
              </a:pPr>
              <a:r>
                <a:rPr lang="en-GB" b="1" dirty="0">
                  <a:solidFill>
                    <a:srgbClr val="000000"/>
                  </a:solidFill>
                </a:rPr>
                <a:t>Moelis LOGO COLORS</a:t>
              </a:r>
            </a:p>
          </p:txBody>
        </p:sp>
        <p:sp>
          <p:nvSpPr>
            <p:cNvPr id="1133" name="_Body" hidden="1"/>
            <p:cNvSpPr>
              <a:spLocks noChangeArrowheads="1"/>
            </p:cNvSpPr>
            <p:nvPr userDrawn="1">
              <p:custDataLst>
                <p:tags r:id="rId15"/>
              </p:custDataLst>
            </p:nvPr>
          </p:nvSpPr>
          <p:spPr bwMode="auto">
            <a:xfrm>
              <a:off x="6582" y="1291"/>
              <a:ext cx="103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pPr>
                <a:lnSpc>
                  <a:spcPct val="148000"/>
                </a:lnSpc>
                <a:spcAft>
                  <a:spcPct val="9000"/>
                </a:spcAft>
                <a:buClr>
                  <a:srgbClr val="37424A"/>
                </a:buClr>
                <a:buFont typeface="Wingdings" pitchFamily="2" charset="2"/>
                <a:buNone/>
              </a:pPr>
              <a:r>
                <a:rPr lang="en-GB" b="1" dirty="0">
                  <a:solidFill>
                    <a:srgbClr val="000000"/>
                  </a:solidFill>
                </a:rPr>
                <a:t>COLOR PALETTE</a:t>
              </a:r>
            </a:p>
          </p:txBody>
        </p:sp>
        <p:sp>
          <p:nvSpPr>
            <p:cNvPr id="1134" name="_Body" hidden="1"/>
            <p:cNvSpPr>
              <a:spLocks noChangeArrowheads="1"/>
            </p:cNvSpPr>
            <p:nvPr userDrawn="1">
              <p:custDataLst>
                <p:tags r:id="rId16"/>
              </p:custDataLst>
            </p:nvPr>
          </p:nvSpPr>
          <p:spPr bwMode="auto">
            <a:xfrm>
              <a:off x="6582" y="3128"/>
              <a:ext cx="103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lIns="0" tIns="0" rIns="0" bIns="0"/>
            <a:lstStyle/>
            <a:p>
              <a:pPr>
                <a:lnSpc>
                  <a:spcPct val="148000"/>
                </a:lnSpc>
                <a:spcAft>
                  <a:spcPct val="9000"/>
                </a:spcAft>
                <a:buClr>
                  <a:srgbClr val="37424A"/>
                </a:buClr>
                <a:buFont typeface="Wingdings" pitchFamily="2" charset="2"/>
                <a:buNone/>
              </a:pPr>
              <a:r>
                <a:rPr lang="en-GB" b="1" dirty="0">
                  <a:solidFill>
                    <a:srgbClr val="000000"/>
                  </a:solidFill>
                </a:rPr>
                <a:t>TINTS</a:t>
              </a:r>
            </a:p>
          </p:txBody>
        </p:sp>
        <p:sp>
          <p:nvSpPr>
            <p:cNvPr id="1135" name="Rectangle 111" hidden="1"/>
            <p:cNvSpPr>
              <a:spLocks noChangeArrowheads="1"/>
            </p:cNvSpPr>
            <p:nvPr userDrawn="1"/>
          </p:nvSpPr>
          <p:spPr bwMode="auto">
            <a:xfrm>
              <a:off x="6575" y="796"/>
              <a:ext cx="1037" cy="173"/>
            </a:xfrm>
            <a:prstGeom prst="rect">
              <a:avLst/>
            </a:prstGeom>
            <a:solidFill>
              <a:srgbClr val="37424A"/>
            </a:solidFill>
            <a:ln>
              <a:noFill/>
            </a:ln>
            <a:effectLst/>
            <a:extLst>
              <a:ext uri="{91240B29-F687-4F45-9708-019B960494DF}">
                <a14:hiddenLine xmlns:a14="http://schemas.microsoft.com/office/drawing/2010/main" w="127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1019063"/>
              <a:r>
                <a:rPr lang="en-GB" sz="1000" dirty="0">
                  <a:solidFill>
                    <a:schemeClr val="bg1"/>
                  </a:solidFill>
                </a:rPr>
                <a:t>432 (55/66/74)</a:t>
              </a:r>
            </a:p>
          </p:txBody>
        </p:sp>
        <p:sp>
          <p:nvSpPr>
            <p:cNvPr id="1136" name="Rectangle 112" hidden="1"/>
            <p:cNvSpPr>
              <a:spLocks noChangeArrowheads="1"/>
            </p:cNvSpPr>
            <p:nvPr userDrawn="1"/>
          </p:nvSpPr>
          <p:spPr bwMode="auto">
            <a:xfrm>
              <a:off x="6575" y="1051"/>
              <a:ext cx="1037" cy="173"/>
            </a:xfrm>
            <a:prstGeom prst="rect">
              <a:avLst/>
            </a:prstGeom>
            <a:solidFill>
              <a:srgbClr val="816E2C"/>
            </a:solidFill>
            <a:ln>
              <a:noFill/>
            </a:ln>
            <a:effectLst/>
            <a:extLst>
              <a:ext uri="{91240B29-F687-4F45-9708-019B960494DF}">
                <a14:hiddenLine xmlns:a14="http://schemas.microsoft.com/office/drawing/2010/main" w="127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1019063"/>
              <a:r>
                <a:rPr lang="en-GB" sz="1000" dirty="0">
                  <a:solidFill>
                    <a:schemeClr val="bg1"/>
                  </a:solidFill>
                </a:rPr>
                <a:t>4495 (129/110/44)</a:t>
              </a:r>
            </a:p>
          </p:txBody>
        </p:sp>
        <p:sp>
          <p:nvSpPr>
            <p:cNvPr id="1137" name="Rectangle 113" hidden="1"/>
            <p:cNvSpPr>
              <a:spLocks noChangeArrowheads="1"/>
            </p:cNvSpPr>
            <p:nvPr userDrawn="1"/>
          </p:nvSpPr>
          <p:spPr bwMode="auto">
            <a:xfrm>
              <a:off x="6575" y="1444"/>
              <a:ext cx="1037" cy="173"/>
            </a:xfrm>
            <a:prstGeom prst="rect">
              <a:avLst/>
            </a:prstGeom>
            <a:solidFill>
              <a:srgbClr val="44697D"/>
            </a:solidFill>
            <a:ln>
              <a:noFill/>
            </a:ln>
            <a:effectLst/>
            <a:extLst>
              <a:ext uri="{91240B29-F687-4F45-9708-019B960494DF}">
                <a14:hiddenLine xmlns:a14="http://schemas.microsoft.com/office/drawing/2010/main" w="127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1019063"/>
              <a:r>
                <a:rPr lang="en-GB" sz="1000" dirty="0">
                  <a:solidFill>
                    <a:schemeClr val="bg1"/>
                  </a:solidFill>
                </a:rPr>
                <a:t>5405 (68/105/125)</a:t>
              </a:r>
            </a:p>
          </p:txBody>
        </p:sp>
        <p:sp>
          <p:nvSpPr>
            <p:cNvPr id="1138" name="Rectangle 114" hidden="1"/>
            <p:cNvSpPr>
              <a:spLocks noChangeArrowheads="1"/>
            </p:cNvSpPr>
            <p:nvPr userDrawn="1"/>
          </p:nvSpPr>
          <p:spPr bwMode="auto">
            <a:xfrm>
              <a:off x="6575" y="1682"/>
              <a:ext cx="1037" cy="173"/>
            </a:xfrm>
            <a:prstGeom prst="rect">
              <a:avLst/>
            </a:prstGeom>
            <a:solidFill>
              <a:srgbClr val="A59D95"/>
            </a:solidFill>
            <a:ln>
              <a:noFill/>
            </a:ln>
            <a:effectLst/>
            <a:extLst>
              <a:ext uri="{91240B29-F687-4F45-9708-019B960494DF}">
                <a14:hiddenLine xmlns:a14="http://schemas.microsoft.com/office/drawing/2010/main" w="127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1019063"/>
              <a:r>
                <a:rPr lang="en-GB" sz="1000" dirty="0"/>
                <a:t>Warm Gray 6 (165/157/149)</a:t>
              </a:r>
            </a:p>
          </p:txBody>
        </p:sp>
        <p:sp>
          <p:nvSpPr>
            <p:cNvPr id="1139" name="Rectangle 115" hidden="1"/>
            <p:cNvSpPr>
              <a:spLocks noChangeArrowheads="1"/>
            </p:cNvSpPr>
            <p:nvPr userDrawn="1"/>
          </p:nvSpPr>
          <p:spPr bwMode="auto">
            <a:xfrm>
              <a:off x="6575" y="1921"/>
              <a:ext cx="1037" cy="173"/>
            </a:xfrm>
            <a:prstGeom prst="rect">
              <a:avLst/>
            </a:prstGeom>
            <a:solidFill>
              <a:srgbClr val="496C60"/>
            </a:solidFill>
            <a:ln>
              <a:noFill/>
            </a:ln>
            <a:effectLst/>
            <a:extLst>
              <a:ext uri="{91240B29-F687-4F45-9708-019B960494DF}">
                <a14:hiddenLine xmlns:a14="http://schemas.microsoft.com/office/drawing/2010/main" w="127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1019063"/>
              <a:r>
                <a:rPr lang="en-GB" sz="1000" dirty="0">
                  <a:solidFill>
                    <a:schemeClr val="bg1"/>
                  </a:solidFill>
                </a:rPr>
                <a:t>5545 (73/108/96)</a:t>
              </a:r>
            </a:p>
          </p:txBody>
        </p:sp>
        <p:sp>
          <p:nvSpPr>
            <p:cNvPr id="1140" name="Rectangle 116" hidden="1"/>
            <p:cNvSpPr>
              <a:spLocks noChangeArrowheads="1"/>
            </p:cNvSpPr>
            <p:nvPr userDrawn="1"/>
          </p:nvSpPr>
          <p:spPr bwMode="auto">
            <a:xfrm>
              <a:off x="6575" y="2159"/>
              <a:ext cx="1037" cy="173"/>
            </a:xfrm>
            <a:prstGeom prst="rect">
              <a:avLst/>
            </a:prstGeom>
            <a:solidFill>
              <a:srgbClr val="C6BF70"/>
            </a:solidFill>
            <a:ln>
              <a:noFill/>
            </a:ln>
            <a:effectLst/>
            <a:extLst>
              <a:ext uri="{91240B29-F687-4F45-9708-019B960494DF}">
                <a14:hiddenLine xmlns:a14="http://schemas.microsoft.com/office/drawing/2010/main" w="127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1019063"/>
              <a:r>
                <a:rPr lang="en-GB" sz="1000" dirty="0"/>
                <a:t>617 (198/191/112)</a:t>
              </a:r>
            </a:p>
          </p:txBody>
        </p:sp>
        <p:sp>
          <p:nvSpPr>
            <p:cNvPr id="1141" name="Rectangle 117" hidden="1"/>
            <p:cNvSpPr>
              <a:spLocks noChangeArrowheads="1"/>
            </p:cNvSpPr>
            <p:nvPr userDrawn="1"/>
          </p:nvSpPr>
          <p:spPr bwMode="auto">
            <a:xfrm>
              <a:off x="6575" y="2398"/>
              <a:ext cx="1037" cy="173"/>
            </a:xfrm>
            <a:prstGeom prst="rect">
              <a:avLst/>
            </a:prstGeom>
            <a:solidFill>
              <a:srgbClr val="825C26"/>
            </a:solidFill>
            <a:ln>
              <a:noFill/>
            </a:ln>
            <a:effectLst/>
            <a:extLst>
              <a:ext uri="{91240B29-F687-4F45-9708-019B960494DF}">
                <a14:hiddenLine xmlns:a14="http://schemas.microsoft.com/office/drawing/2010/main" w="127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1019063"/>
              <a:r>
                <a:rPr lang="en-GB" sz="1000" dirty="0">
                  <a:solidFill>
                    <a:schemeClr val="bg1"/>
                  </a:solidFill>
                </a:rPr>
                <a:t>464 (130/92/38)</a:t>
              </a:r>
            </a:p>
          </p:txBody>
        </p:sp>
        <p:sp>
          <p:nvSpPr>
            <p:cNvPr id="1142" name="Rectangle 118" hidden="1"/>
            <p:cNvSpPr>
              <a:spLocks noChangeArrowheads="1"/>
            </p:cNvSpPr>
            <p:nvPr userDrawn="1"/>
          </p:nvSpPr>
          <p:spPr bwMode="auto">
            <a:xfrm>
              <a:off x="6575" y="2636"/>
              <a:ext cx="1037" cy="173"/>
            </a:xfrm>
            <a:prstGeom prst="rect">
              <a:avLst/>
            </a:prstGeom>
            <a:solidFill>
              <a:srgbClr val="899F99"/>
            </a:solidFill>
            <a:ln>
              <a:noFill/>
            </a:ln>
            <a:effectLst/>
            <a:extLst>
              <a:ext uri="{91240B29-F687-4F45-9708-019B960494DF}">
                <a14:hiddenLine xmlns:a14="http://schemas.microsoft.com/office/drawing/2010/main" w="127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1019063"/>
              <a:r>
                <a:rPr lang="en-GB" sz="1000" dirty="0"/>
                <a:t>5497 (137/159/153)</a:t>
              </a:r>
            </a:p>
          </p:txBody>
        </p:sp>
        <p:sp>
          <p:nvSpPr>
            <p:cNvPr id="1143" name="Rectangle 119" hidden="1"/>
            <p:cNvSpPr>
              <a:spLocks noChangeArrowheads="1"/>
            </p:cNvSpPr>
            <p:nvPr userDrawn="1"/>
          </p:nvSpPr>
          <p:spPr bwMode="auto">
            <a:xfrm>
              <a:off x="6575" y="2875"/>
              <a:ext cx="1037" cy="173"/>
            </a:xfrm>
            <a:prstGeom prst="rect">
              <a:avLst/>
            </a:prstGeom>
            <a:solidFill>
              <a:srgbClr val="675C53"/>
            </a:solidFill>
            <a:ln>
              <a:noFill/>
            </a:ln>
            <a:effectLst/>
            <a:extLst>
              <a:ext uri="{91240B29-F687-4F45-9708-019B960494DF}">
                <a14:hiddenLine xmlns:a14="http://schemas.microsoft.com/office/drawing/2010/main" w="127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1019063"/>
              <a:r>
                <a:rPr lang="en-GB" sz="1000" dirty="0">
                  <a:solidFill>
                    <a:schemeClr val="bg1"/>
                  </a:solidFill>
                </a:rPr>
                <a:t>Warm Gray 11 (103/92/83)</a:t>
              </a:r>
            </a:p>
          </p:txBody>
        </p:sp>
        <p:sp>
          <p:nvSpPr>
            <p:cNvPr id="1144" name="Rectangle 120" hidden="1"/>
            <p:cNvSpPr>
              <a:spLocks noChangeArrowheads="1"/>
            </p:cNvSpPr>
            <p:nvPr userDrawn="1"/>
          </p:nvSpPr>
          <p:spPr bwMode="auto">
            <a:xfrm>
              <a:off x="6575" y="3277"/>
              <a:ext cx="1037" cy="173"/>
            </a:xfrm>
            <a:prstGeom prst="rect">
              <a:avLst/>
            </a:prstGeom>
            <a:solidFill>
              <a:srgbClr val="E1DEAE"/>
            </a:solidFill>
            <a:ln>
              <a:noFill/>
            </a:ln>
            <a:effectLst/>
            <a:extLst>
              <a:ext uri="{91240B29-F687-4F45-9708-019B960494DF}">
                <a14:hiddenLine xmlns:a14="http://schemas.microsoft.com/office/drawing/2010/main" w="127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1019063"/>
              <a:r>
                <a:rPr lang="en-GB" sz="1000" dirty="0"/>
                <a:t>614 (225/222/174)</a:t>
              </a:r>
            </a:p>
          </p:txBody>
        </p:sp>
        <p:sp>
          <p:nvSpPr>
            <p:cNvPr id="1145" name="Rectangle 121" hidden="1"/>
            <p:cNvSpPr>
              <a:spLocks noChangeArrowheads="1"/>
            </p:cNvSpPr>
            <p:nvPr userDrawn="1"/>
          </p:nvSpPr>
          <p:spPr bwMode="auto">
            <a:xfrm>
              <a:off x="6575" y="3523"/>
              <a:ext cx="1037" cy="173"/>
            </a:xfrm>
            <a:prstGeom prst="rect">
              <a:avLst/>
            </a:prstGeom>
            <a:solidFill>
              <a:srgbClr val="C6BC89"/>
            </a:solidFill>
            <a:ln>
              <a:noFill/>
            </a:ln>
            <a:effectLst/>
            <a:extLst>
              <a:ext uri="{91240B29-F687-4F45-9708-019B960494DF}">
                <a14:hiddenLine xmlns:a14="http://schemas.microsoft.com/office/drawing/2010/main" w="127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1019063"/>
              <a:r>
                <a:rPr lang="en-GB" sz="1000" dirty="0"/>
                <a:t>4525 (198/188/137)</a:t>
              </a:r>
            </a:p>
          </p:txBody>
        </p:sp>
        <p:sp>
          <p:nvSpPr>
            <p:cNvPr id="1146" name="Rectangle 122" hidden="1"/>
            <p:cNvSpPr>
              <a:spLocks noChangeArrowheads="1"/>
            </p:cNvSpPr>
            <p:nvPr userDrawn="1"/>
          </p:nvSpPr>
          <p:spPr bwMode="auto">
            <a:xfrm>
              <a:off x="6575" y="3770"/>
              <a:ext cx="1037" cy="173"/>
            </a:xfrm>
            <a:prstGeom prst="rect">
              <a:avLst/>
            </a:prstGeom>
            <a:solidFill>
              <a:srgbClr val="B7C8D0"/>
            </a:solidFill>
            <a:ln>
              <a:noFill/>
            </a:ln>
            <a:effectLst/>
            <a:extLst>
              <a:ext uri="{91240B29-F687-4F45-9708-019B960494DF}">
                <a14:hiddenLine xmlns:a14="http://schemas.microsoft.com/office/drawing/2010/main" w="127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1019063"/>
              <a:r>
                <a:rPr lang="en-GB" sz="1000" dirty="0"/>
                <a:t>5545 (183/200/208)</a:t>
              </a:r>
            </a:p>
          </p:txBody>
        </p:sp>
        <p:sp>
          <p:nvSpPr>
            <p:cNvPr id="1147" name="Rectangle 123" hidden="1"/>
            <p:cNvSpPr>
              <a:spLocks noChangeArrowheads="1"/>
            </p:cNvSpPr>
            <p:nvPr userDrawn="1"/>
          </p:nvSpPr>
          <p:spPr bwMode="auto">
            <a:xfrm>
              <a:off x="6594" y="4024"/>
              <a:ext cx="1018" cy="252"/>
            </a:xfrm>
            <a:prstGeom prst="rect">
              <a:avLst/>
            </a:prstGeom>
            <a:solidFill>
              <a:srgbClr val="E6E6E6"/>
            </a:solidFill>
            <a:ln>
              <a:noFill/>
            </a:ln>
            <a:effectLst/>
            <a:extLst>
              <a:ext uri="{91240B29-F687-4F45-9708-019B960494DF}">
                <a14:hiddenLine xmlns:a14="http://schemas.microsoft.com/office/drawing/2010/main" w="12700">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1019063"/>
              <a:r>
                <a:rPr lang="en-GB" sz="1000" dirty="0"/>
                <a:t>Light Grey (230/230/230)</a:t>
              </a:r>
            </a:p>
          </p:txBody>
        </p:sp>
      </p:grpSp>
      <p:sp>
        <p:nvSpPr>
          <p:cNvPr id="63" name="smLine1"/>
          <p:cNvSpPr>
            <a:spLocks noChangeShapeType="1"/>
          </p:cNvSpPr>
          <p:nvPr>
            <p:custDataLst>
              <p:tags r:id="rId13"/>
            </p:custDataLst>
          </p:nvPr>
        </p:nvSpPr>
        <p:spPr bwMode="auto">
          <a:xfrm>
            <a:off x="466726" y="1155700"/>
            <a:ext cx="7818120" cy="0"/>
          </a:xfrm>
          <a:prstGeom prst="line">
            <a:avLst/>
          </a:prstGeom>
          <a:noFill/>
          <a:ln w="9525">
            <a:solidFill>
              <a:srgbClr val="816E2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57" r:id="rId3"/>
    <p:sldLayoutId id="2147483656" r:id="rId4"/>
    <p:sldLayoutId id="2147483678" r:id="rId5"/>
    <p:sldLayoutId id="2147483695" r:id="rId6"/>
  </p:sldLayoutIdLst>
  <p:hf hdr="0" ftr="0" dt="0"/>
  <p:txStyles>
    <p:titleStyle>
      <a:lvl1pPr algn="l" defTabSz="1068271" rtl="0" eaLnBrk="0" fontAlgn="base" hangingPunct="0">
        <a:spcBef>
          <a:spcPct val="0"/>
        </a:spcBef>
        <a:spcAft>
          <a:spcPct val="0"/>
        </a:spcAft>
        <a:defRPr sz="1600" b="1">
          <a:solidFill>
            <a:srgbClr val="37424A"/>
          </a:solidFill>
          <a:latin typeface="+mj-lt"/>
          <a:ea typeface="+mj-ea"/>
          <a:cs typeface="+mj-cs"/>
        </a:defRPr>
      </a:lvl1pPr>
      <a:lvl2pPr algn="l" defTabSz="1068271" rtl="0" eaLnBrk="0" fontAlgn="base" hangingPunct="0">
        <a:spcBef>
          <a:spcPct val="0"/>
        </a:spcBef>
        <a:spcAft>
          <a:spcPct val="0"/>
        </a:spcAft>
        <a:defRPr sz="1600" b="1">
          <a:solidFill>
            <a:srgbClr val="37424A"/>
          </a:solidFill>
          <a:latin typeface="Book Antiqua" pitchFamily="18" charset="0"/>
        </a:defRPr>
      </a:lvl2pPr>
      <a:lvl3pPr algn="l" defTabSz="1068271" rtl="0" eaLnBrk="0" fontAlgn="base" hangingPunct="0">
        <a:spcBef>
          <a:spcPct val="0"/>
        </a:spcBef>
        <a:spcAft>
          <a:spcPct val="0"/>
        </a:spcAft>
        <a:defRPr sz="1600" b="1">
          <a:solidFill>
            <a:srgbClr val="37424A"/>
          </a:solidFill>
          <a:latin typeface="Book Antiqua" pitchFamily="18" charset="0"/>
        </a:defRPr>
      </a:lvl3pPr>
      <a:lvl4pPr algn="l" defTabSz="1068271" rtl="0" eaLnBrk="0" fontAlgn="base" hangingPunct="0">
        <a:spcBef>
          <a:spcPct val="0"/>
        </a:spcBef>
        <a:spcAft>
          <a:spcPct val="0"/>
        </a:spcAft>
        <a:defRPr sz="1600" b="1">
          <a:solidFill>
            <a:srgbClr val="37424A"/>
          </a:solidFill>
          <a:latin typeface="Book Antiqua" pitchFamily="18" charset="0"/>
        </a:defRPr>
      </a:lvl4pPr>
      <a:lvl5pPr algn="l" defTabSz="1068271" rtl="0" eaLnBrk="0" fontAlgn="base" hangingPunct="0">
        <a:spcBef>
          <a:spcPct val="0"/>
        </a:spcBef>
        <a:spcAft>
          <a:spcPct val="0"/>
        </a:spcAft>
        <a:defRPr sz="1600" b="1">
          <a:solidFill>
            <a:srgbClr val="37424A"/>
          </a:solidFill>
          <a:latin typeface="Book Antiqua" pitchFamily="18" charset="0"/>
        </a:defRPr>
      </a:lvl5pPr>
      <a:lvl6pPr marL="457150" algn="l" defTabSz="1019063" rtl="0" fontAlgn="base">
        <a:spcBef>
          <a:spcPct val="0"/>
        </a:spcBef>
        <a:spcAft>
          <a:spcPct val="0"/>
        </a:spcAft>
        <a:defRPr sz="2000" b="1">
          <a:solidFill>
            <a:srgbClr val="663300"/>
          </a:solidFill>
          <a:latin typeface="Arial" charset="0"/>
        </a:defRPr>
      </a:lvl6pPr>
      <a:lvl7pPr marL="914299" algn="l" defTabSz="1019063" rtl="0" fontAlgn="base">
        <a:spcBef>
          <a:spcPct val="0"/>
        </a:spcBef>
        <a:spcAft>
          <a:spcPct val="0"/>
        </a:spcAft>
        <a:defRPr sz="2000" b="1">
          <a:solidFill>
            <a:srgbClr val="663300"/>
          </a:solidFill>
          <a:latin typeface="Arial" charset="0"/>
        </a:defRPr>
      </a:lvl7pPr>
      <a:lvl8pPr marL="1371449" algn="l" defTabSz="1019063" rtl="0" fontAlgn="base">
        <a:spcBef>
          <a:spcPct val="0"/>
        </a:spcBef>
        <a:spcAft>
          <a:spcPct val="0"/>
        </a:spcAft>
        <a:defRPr sz="2000" b="1">
          <a:solidFill>
            <a:srgbClr val="663300"/>
          </a:solidFill>
          <a:latin typeface="Arial" charset="0"/>
        </a:defRPr>
      </a:lvl8pPr>
      <a:lvl9pPr marL="1828600" algn="l" defTabSz="1019063" rtl="0" fontAlgn="base">
        <a:spcBef>
          <a:spcPct val="0"/>
        </a:spcBef>
        <a:spcAft>
          <a:spcPct val="0"/>
        </a:spcAft>
        <a:defRPr sz="2000" b="1">
          <a:solidFill>
            <a:srgbClr val="663300"/>
          </a:solidFill>
          <a:latin typeface="Arial" charset="0"/>
        </a:defRPr>
      </a:lvl9pPr>
    </p:titleStyle>
    <p:bodyStyle>
      <a:lvl1pPr algn="l" rtl="0" fontAlgn="base">
        <a:lnSpc>
          <a:spcPct val="148000"/>
        </a:lnSpc>
        <a:spcBef>
          <a:spcPct val="0"/>
        </a:spcBef>
        <a:spcAft>
          <a:spcPct val="9000"/>
        </a:spcAft>
        <a:buClr>
          <a:srgbClr val="37424A"/>
        </a:buClr>
        <a:buFont typeface="Wingdings" pitchFamily="2" charset="2"/>
        <a:defRPr sz="1100" b="1">
          <a:solidFill>
            <a:srgbClr val="000000"/>
          </a:solidFill>
          <a:latin typeface="+mn-lt"/>
          <a:ea typeface="+mn-ea"/>
          <a:cs typeface="+mn-cs"/>
        </a:defRPr>
      </a:lvl1pPr>
      <a:lvl2pPr marL="169844" indent="-168256" algn="l" rtl="0" fontAlgn="base">
        <a:spcBef>
          <a:spcPct val="100000"/>
        </a:spcBef>
        <a:spcAft>
          <a:spcPct val="25000"/>
        </a:spcAft>
        <a:buClr>
          <a:srgbClr val="37424A"/>
        </a:buClr>
        <a:buSzPct val="120000"/>
        <a:buFont typeface="Wingdings" pitchFamily="2" charset="2"/>
        <a:buChar char="§"/>
        <a:defRPr sz="1100">
          <a:solidFill>
            <a:srgbClr val="000000"/>
          </a:solidFill>
          <a:latin typeface="+mn-lt"/>
        </a:defRPr>
      </a:lvl2pPr>
      <a:lvl3pPr marL="341275" indent="-169844" algn="l" rtl="0" fontAlgn="base">
        <a:spcBef>
          <a:spcPct val="25000"/>
        </a:spcBef>
        <a:spcAft>
          <a:spcPct val="25000"/>
        </a:spcAft>
        <a:buClr>
          <a:srgbClr val="37424A"/>
        </a:buClr>
        <a:buSzPct val="70000"/>
        <a:buFont typeface="Symbol" pitchFamily="18" charset="2"/>
        <a:buChar char="¾"/>
        <a:defRPr sz="1100">
          <a:solidFill>
            <a:srgbClr val="000000"/>
          </a:solidFill>
          <a:latin typeface="+mn-lt"/>
        </a:defRPr>
      </a:lvl3pPr>
      <a:lvl4pPr marL="519056" indent="-176194" algn="l" rtl="0" fontAlgn="base">
        <a:spcBef>
          <a:spcPct val="25000"/>
        </a:spcBef>
        <a:spcAft>
          <a:spcPct val="25000"/>
        </a:spcAft>
        <a:buClr>
          <a:srgbClr val="37424A"/>
        </a:buClr>
        <a:buFont typeface="Symbol" pitchFamily="18" charset="2"/>
        <a:buChar char="·"/>
        <a:defRPr sz="1100">
          <a:solidFill>
            <a:schemeClr val="tx1"/>
          </a:solidFill>
          <a:latin typeface="+mn-lt"/>
        </a:defRPr>
      </a:lvl4pPr>
      <a:lvl5pPr marL="685725" indent="-165082" algn="l" rtl="0" fontAlgn="base">
        <a:spcBef>
          <a:spcPct val="25000"/>
        </a:spcBef>
        <a:spcAft>
          <a:spcPct val="25000"/>
        </a:spcAft>
        <a:buClr>
          <a:schemeClr val="tx2"/>
        </a:buClr>
        <a:buSzPct val="70000"/>
        <a:buFont typeface="Book Antiqua" pitchFamily="18" charset="0"/>
        <a:buChar char="−"/>
        <a:defRPr sz="1100">
          <a:solidFill>
            <a:schemeClr val="tx1"/>
          </a:solidFill>
          <a:latin typeface="+mn-lt"/>
        </a:defRPr>
      </a:lvl5pPr>
      <a:lvl6pPr marL="2068286" indent="-228575" algn="l" defTabSz="1019063" rtl="0" fontAlgn="base">
        <a:spcBef>
          <a:spcPct val="20000"/>
        </a:spcBef>
        <a:spcAft>
          <a:spcPct val="0"/>
        </a:spcAft>
        <a:buChar char="»"/>
        <a:defRPr sz="1200">
          <a:solidFill>
            <a:schemeClr val="tx1"/>
          </a:solidFill>
          <a:latin typeface="+mn-lt"/>
        </a:defRPr>
      </a:lvl6pPr>
      <a:lvl7pPr marL="2525436" indent="-228575" algn="l" defTabSz="1019063" rtl="0" fontAlgn="base">
        <a:spcBef>
          <a:spcPct val="20000"/>
        </a:spcBef>
        <a:spcAft>
          <a:spcPct val="0"/>
        </a:spcAft>
        <a:buChar char="»"/>
        <a:defRPr sz="1200">
          <a:solidFill>
            <a:schemeClr val="tx1"/>
          </a:solidFill>
          <a:latin typeface="+mn-lt"/>
        </a:defRPr>
      </a:lvl7pPr>
      <a:lvl8pPr marL="2982586" indent="-228575" algn="l" defTabSz="1019063" rtl="0" fontAlgn="base">
        <a:spcBef>
          <a:spcPct val="20000"/>
        </a:spcBef>
        <a:spcAft>
          <a:spcPct val="0"/>
        </a:spcAft>
        <a:buChar char="»"/>
        <a:defRPr sz="1200">
          <a:solidFill>
            <a:schemeClr val="tx1"/>
          </a:solidFill>
          <a:latin typeface="+mn-lt"/>
        </a:defRPr>
      </a:lvl8pPr>
      <a:lvl9pPr marL="3439736" indent="-228575" algn="l" defTabSz="1019063" rtl="0" fontAlgn="base">
        <a:spcBef>
          <a:spcPct val="20000"/>
        </a:spcBef>
        <a:spcAft>
          <a:spcPct val="0"/>
        </a:spcAft>
        <a:buChar char="»"/>
        <a:defRPr sz="1200">
          <a:solidFill>
            <a:schemeClr val="tx1"/>
          </a:solidFill>
          <a:latin typeface="+mn-lt"/>
        </a:defRPr>
      </a:lvl9pPr>
    </p:bodyStyle>
    <p:otherStyle>
      <a:defPPr>
        <a:defRPr lang="en-US"/>
      </a:defPPr>
      <a:lvl1pPr marL="0" algn="l" defTabSz="914299" rtl="0" eaLnBrk="1" latinLnBrk="0" hangingPunct="1">
        <a:defRPr sz="1800" kern="1200">
          <a:solidFill>
            <a:schemeClr val="tx1"/>
          </a:solidFill>
          <a:latin typeface="+mn-lt"/>
          <a:ea typeface="+mn-ea"/>
          <a:cs typeface="+mn-cs"/>
        </a:defRPr>
      </a:lvl1pPr>
      <a:lvl2pPr marL="457150" algn="l" defTabSz="914299" rtl="0" eaLnBrk="1" latinLnBrk="0" hangingPunct="1">
        <a:defRPr sz="1800" kern="1200">
          <a:solidFill>
            <a:schemeClr val="tx1"/>
          </a:solidFill>
          <a:latin typeface="+mn-lt"/>
          <a:ea typeface="+mn-ea"/>
          <a:cs typeface="+mn-cs"/>
        </a:defRPr>
      </a:lvl2pPr>
      <a:lvl3pPr marL="914299" algn="l" defTabSz="914299" rtl="0" eaLnBrk="1" latinLnBrk="0" hangingPunct="1">
        <a:defRPr sz="1800" kern="1200">
          <a:solidFill>
            <a:schemeClr val="tx1"/>
          </a:solidFill>
          <a:latin typeface="+mn-lt"/>
          <a:ea typeface="+mn-ea"/>
          <a:cs typeface="+mn-cs"/>
        </a:defRPr>
      </a:lvl3pPr>
      <a:lvl4pPr marL="1371449" algn="l" defTabSz="914299" rtl="0" eaLnBrk="1" latinLnBrk="0" hangingPunct="1">
        <a:defRPr sz="1800" kern="1200">
          <a:solidFill>
            <a:schemeClr val="tx1"/>
          </a:solidFill>
          <a:latin typeface="+mn-lt"/>
          <a:ea typeface="+mn-ea"/>
          <a:cs typeface="+mn-cs"/>
        </a:defRPr>
      </a:lvl4pPr>
      <a:lvl5pPr marL="1828600" algn="l" defTabSz="914299" rtl="0" eaLnBrk="1" latinLnBrk="0" hangingPunct="1">
        <a:defRPr sz="1800" kern="1200">
          <a:solidFill>
            <a:schemeClr val="tx1"/>
          </a:solidFill>
          <a:latin typeface="+mn-lt"/>
          <a:ea typeface="+mn-ea"/>
          <a:cs typeface="+mn-cs"/>
        </a:defRPr>
      </a:lvl5pPr>
      <a:lvl6pPr marL="2285750" algn="l" defTabSz="914299" rtl="0" eaLnBrk="1" latinLnBrk="0" hangingPunct="1">
        <a:defRPr sz="1800" kern="1200">
          <a:solidFill>
            <a:schemeClr val="tx1"/>
          </a:solidFill>
          <a:latin typeface="+mn-lt"/>
          <a:ea typeface="+mn-ea"/>
          <a:cs typeface="+mn-cs"/>
        </a:defRPr>
      </a:lvl6pPr>
      <a:lvl7pPr marL="2742899" algn="l" defTabSz="914299" rtl="0" eaLnBrk="1" latinLnBrk="0" hangingPunct="1">
        <a:defRPr sz="1800" kern="1200">
          <a:solidFill>
            <a:schemeClr val="tx1"/>
          </a:solidFill>
          <a:latin typeface="+mn-lt"/>
          <a:ea typeface="+mn-ea"/>
          <a:cs typeface="+mn-cs"/>
        </a:defRPr>
      </a:lvl7pPr>
      <a:lvl8pPr marL="3200049" algn="l" defTabSz="914299" rtl="0" eaLnBrk="1" latinLnBrk="0" hangingPunct="1">
        <a:defRPr sz="1800" kern="1200">
          <a:solidFill>
            <a:schemeClr val="tx1"/>
          </a:solidFill>
          <a:latin typeface="+mn-lt"/>
          <a:ea typeface="+mn-ea"/>
          <a:cs typeface="+mn-cs"/>
        </a:defRPr>
      </a:lvl8pPr>
      <a:lvl9pPr marL="3657199" algn="l" defTabSz="91429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117529BF-BAD9-AB4A-9C1D-6DBD2E6B2FC5}" type="datetimeFigureOut">
              <a:rPr lang="en-US" smtClean="0"/>
              <a:t>7/29/2019</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CD610B4D-FBA0-EC4F-9682-03416F49E5F0}" type="slidenum">
              <a:rPr lang="en-US" smtClean="0"/>
              <a:t>‹#›</a:t>
            </a:fld>
            <a:endParaRPr lang="en-US"/>
          </a:p>
        </p:txBody>
      </p:sp>
    </p:spTree>
    <p:extLst>
      <p:ext uri="{BB962C8B-B14F-4D97-AF65-F5344CB8AC3E}">
        <p14:creationId xmlns:p14="http://schemas.microsoft.com/office/powerpoint/2010/main" val="360236627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image" Target="../media/image14.png"/><Relationship Id="rId4"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9.png"/><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10.png"/><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13.png"/><Relationship Id="rId4"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8">
            <a:extLst>
              <a:ext uri="{FF2B5EF4-FFF2-40B4-BE49-F238E27FC236}">
                <a16:creationId xmlns:a16="http://schemas.microsoft.com/office/drawing/2014/main" id="{5F84730D-4D04-514A-BDE9-1F54088BB68D}"/>
              </a:ext>
            </a:extLst>
          </p:cNvPr>
          <p:cNvSpPr>
            <a:spLocks noGrp="1"/>
          </p:cNvSpPr>
          <p:nvPr>
            <p:ph type="sldNum" sz="quarter" idx="12"/>
          </p:nvPr>
        </p:nvSpPr>
        <p:spPr/>
        <p:txBody>
          <a:bodyPr/>
          <a:lstStyle>
            <a:lvl1pPr algn="r">
              <a:defRPr sz="1100" b="0" i="0">
                <a:solidFill>
                  <a:schemeClr val="bg1"/>
                </a:solidFill>
                <a:latin typeface="Helvetica Neue" panose="02000503000000020004" pitchFamily="2" charset="0"/>
                <a:ea typeface="Helvetica Neue" panose="02000503000000020004" pitchFamily="2" charset="0"/>
                <a:cs typeface="Helvetica Neue" panose="02000503000000020004" pitchFamily="2" charset="0"/>
              </a:defRPr>
            </a:lvl1pPr>
          </a:lstStyle>
          <a:p>
            <a:pPr defTabSz="502920" fontAlgn="auto">
              <a:spcBef>
                <a:spcPts val="0"/>
              </a:spcBef>
              <a:spcAft>
                <a:spcPts val="0"/>
              </a:spcAft>
              <a:defRPr/>
            </a:pPr>
            <a:r>
              <a:rPr lang="en-US" altLang="en-US" sz="990" dirty="0">
                <a:solidFill>
                  <a:prstClr val="white"/>
                </a:solidFill>
                <a:latin typeface="Arial" panose="020B0604020202020204" pitchFamily="34" charset="0"/>
                <a:cs typeface="Arial" panose="020B0604020202020204" pitchFamily="34" charset="0"/>
              </a:rPr>
              <a:t>© 2019 Cotton Commercial USA, Inc. All rights reserved. </a:t>
            </a:r>
          </a:p>
        </p:txBody>
      </p:sp>
      <p:pic>
        <p:nvPicPr>
          <p:cNvPr id="15" name="Picture 14">
            <a:extLst>
              <a:ext uri="{FF2B5EF4-FFF2-40B4-BE49-F238E27FC236}">
                <a16:creationId xmlns:a16="http://schemas.microsoft.com/office/drawing/2014/main" id="{37D65FA7-FC71-478F-BBF8-DD9811C2F7DA}"/>
              </a:ext>
            </a:extLst>
          </p:cNvPr>
          <p:cNvPicPr>
            <a:picLocks noChangeAspect="1"/>
          </p:cNvPicPr>
          <p:nvPr/>
        </p:nvPicPr>
        <p:blipFill>
          <a:blip r:embed="rId2"/>
          <a:stretch>
            <a:fillRect/>
          </a:stretch>
        </p:blipFill>
        <p:spPr>
          <a:xfrm>
            <a:off x="-1" y="-1"/>
            <a:ext cx="10058401" cy="7796981"/>
          </a:xfrm>
          <a:prstGeom prst="rect">
            <a:avLst/>
          </a:prstGeom>
        </p:spPr>
      </p:pic>
      <p:sp>
        <p:nvSpPr>
          <p:cNvPr id="2" name="TextBox 1">
            <a:extLst>
              <a:ext uri="{FF2B5EF4-FFF2-40B4-BE49-F238E27FC236}">
                <a16:creationId xmlns:a16="http://schemas.microsoft.com/office/drawing/2014/main" id="{9EF3FCC6-52F2-40EF-A884-A7491C39B78A}"/>
              </a:ext>
            </a:extLst>
          </p:cNvPr>
          <p:cNvSpPr txBox="1"/>
          <p:nvPr/>
        </p:nvSpPr>
        <p:spPr>
          <a:xfrm rot="10800000" flipH="1" flipV="1">
            <a:off x="174656" y="7176559"/>
            <a:ext cx="6839603" cy="413808"/>
          </a:xfrm>
          <a:prstGeom prst="rect">
            <a:avLst/>
          </a:prstGeom>
          <a:noFill/>
        </p:spPr>
        <p:txBody>
          <a:bodyPr wrap="square" rtlCol="0">
            <a:spAutoFit/>
          </a:bodyPr>
          <a:lstStyle/>
          <a:p>
            <a:r>
              <a:rPr lang="en-US" sz="2000" b="1" dirty="0">
                <a:solidFill>
                  <a:schemeClr val="bg1"/>
                </a:solidFill>
                <a:latin typeface="Century Gothic" panose="020B0502020202020204" pitchFamily="34" charset="0"/>
              </a:rPr>
              <a:t>Project 1 – FBI Background Checks  &amp; Mass Shootings</a:t>
            </a:r>
          </a:p>
        </p:txBody>
      </p:sp>
      <p:sp>
        <p:nvSpPr>
          <p:cNvPr id="3" name="TextBox 2">
            <a:extLst>
              <a:ext uri="{FF2B5EF4-FFF2-40B4-BE49-F238E27FC236}">
                <a16:creationId xmlns:a16="http://schemas.microsoft.com/office/drawing/2014/main" id="{B508D89D-8E96-436D-981A-25F60F1C2672}"/>
              </a:ext>
            </a:extLst>
          </p:cNvPr>
          <p:cNvSpPr txBox="1"/>
          <p:nvPr/>
        </p:nvSpPr>
        <p:spPr>
          <a:xfrm>
            <a:off x="7326775" y="682906"/>
            <a:ext cx="2615877" cy="1015663"/>
          </a:xfrm>
          <a:prstGeom prst="rect">
            <a:avLst/>
          </a:prstGeom>
          <a:noFill/>
        </p:spPr>
        <p:txBody>
          <a:bodyPr wrap="square" rtlCol="0">
            <a:spAutoFit/>
          </a:bodyPr>
          <a:lstStyle/>
          <a:p>
            <a:r>
              <a:rPr lang="en-US" sz="2000" dirty="0">
                <a:solidFill>
                  <a:schemeClr val="bg1"/>
                </a:solidFill>
                <a:latin typeface="Century Gothic" panose="020B0502020202020204" pitchFamily="34" charset="0"/>
              </a:rPr>
              <a:t>Michael Harper</a:t>
            </a:r>
          </a:p>
          <a:p>
            <a:r>
              <a:rPr lang="en-US" sz="2000" dirty="0">
                <a:solidFill>
                  <a:schemeClr val="bg1"/>
                </a:solidFill>
                <a:latin typeface="Century Gothic" panose="020B0502020202020204" pitchFamily="34" charset="0"/>
              </a:rPr>
              <a:t>Misael Obregon</a:t>
            </a:r>
          </a:p>
          <a:p>
            <a:r>
              <a:rPr lang="en-US" sz="2000" dirty="0">
                <a:solidFill>
                  <a:schemeClr val="bg1"/>
                </a:solidFill>
                <a:latin typeface="Century Gothic" panose="020B0502020202020204" pitchFamily="34" charset="0"/>
              </a:rPr>
              <a:t>Richard Harris</a:t>
            </a:r>
          </a:p>
        </p:txBody>
      </p:sp>
    </p:spTree>
    <p:extLst>
      <p:ext uri="{BB962C8B-B14F-4D97-AF65-F5344CB8AC3E}">
        <p14:creationId xmlns:p14="http://schemas.microsoft.com/office/powerpoint/2010/main" val="1343383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z="3200" dirty="0"/>
              <a:t>Scatter Plot/Histogram of Subpopulations</a:t>
            </a:r>
          </a:p>
        </p:txBody>
      </p:sp>
      <p:sp>
        <p:nvSpPr>
          <p:cNvPr id="3" name="Slide Number Placeholder 2"/>
          <p:cNvSpPr>
            <a:spLocks noGrp="1"/>
          </p:cNvSpPr>
          <p:nvPr>
            <p:ph type="sldNum" sz="quarter" idx="10"/>
            <p:custDataLst>
              <p:tags r:id="rId3"/>
            </p:custDataLst>
          </p:nvPr>
        </p:nvSpPr>
        <p:spPr/>
        <p:txBody>
          <a:bodyPr/>
          <a:lstStyle/>
          <a:p>
            <a:r>
              <a:rPr lang="en-GB"/>
              <a:t>[</a:t>
            </a:r>
            <a:r>
              <a:rPr lang="en-GB">
                <a:solidFill>
                  <a:schemeClr val="tx1"/>
                </a:solidFill>
              </a:rPr>
              <a:t> </a:t>
            </a:r>
            <a:fld id="{43544112-1E7F-48D8-8D2D-016FE0BC60A7}" type="slidenum">
              <a:rPr lang="en-GB" smtClean="0">
                <a:solidFill>
                  <a:schemeClr val="tx1"/>
                </a:solidFill>
              </a:rPr>
              <a:pPr/>
              <a:t>9</a:t>
            </a:fld>
            <a:r>
              <a:rPr lang="en-GB">
                <a:solidFill>
                  <a:schemeClr val="tx1"/>
                </a:solidFill>
              </a:rPr>
              <a:t> </a:t>
            </a:r>
            <a:r>
              <a:rPr lang="en-GB"/>
              <a:t>]</a:t>
            </a:r>
            <a:endParaRPr lang="en-GB" dirty="0"/>
          </a:p>
        </p:txBody>
      </p:sp>
      <p:pic>
        <p:nvPicPr>
          <p:cNvPr id="4" name="Picture 3">
            <a:extLst>
              <a:ext uri="{FF2B5EF4-FFF2-40B4-BE49-F238E27FC236}">
                <a16:creationId xmlns:a16="http://schemas.microsoft.com/office/drawing/2014/main" id="{D38866A1-5F00-444A-8B62-08ED8AE7782E}"/>
              </a:ext>
            </a:extLst>
          </p:cNvPr>
          <p:cNvPicPr>
            <a:picLocks noChangeAspect="1"/>
          </p:cNvPicPr>
          <p:nvPr/>
        </p:nvPicPr>
        <p:blipFill>
          <a:blip r:embed="rId5"/>
          <a:stretch>
            <a:fillRect/>
          </a:stretch>
        </p:blipFill>
        <p:spPr>
          <a:xfrm>
            <a:off x="755465" y="1609614"/>
            <a:ext cx="8690057" cy="4908144"/>
          </a:xfrm>
          <a:prstGeom prst="rect">
            <a:avLst/>
          </a:prstGeom>
        </p:spPr>
      </p:pic>
    </p:spTree>
    <p:custDataLst>
      <p:tags r:id="rId1"/>
    </p:custDataLst>
    <p:extLst>
      <p:ext uri="{BB962C8B-B14F-4D97-AF65-F5344CB8AC3E}">
        <p14:creationId xmlns:p14="http://schemas.microsoft.com/office/powerpoint/2010/main" val="2526743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z="3200" dirty="0"/>
              <a:t>Limitations of Analysis</a:t>
            </a:r>
          </a:p>
        </p:txBody>
      </p:sp>
      <p:sp>
        <p:nvSpPr>
          <p:cNvPr id="3" name="Slide Number Placeholder 2"/>
          <p:cNvSpPr>
            <a:spLocks noGrp="1"/>
          </p:cNvSpPr>
          <p:nvPr>
            <p:ph type="sldNum" sz="quarter" idx="10"/>
            <p:custDataLst>
              <p:tags r:id="rId3"/>
            </p:custDataLst>
          </p:nvPr>
        </p:nvSpPr>
        <p:spPr/>
        <p:txBody>
          <a:bodyPr/>
          <a:lstStyle/>
          <a:p>
            <a:r>
              <a:rPr lang="en-GB"/>
              <a:t>[</a:t>
            </a:r>
            <a:r>
              <a:rPr lang="en-GB">
                <a:solidFill>
                  <a:schemeClr val="tx1"/>
                </a:solidFill>
              </a:rPr>
              <a:t> </a:t>
            </a:r>
            <a:fld id="{43544112-1E7F-48D8-8D2D-016FE0BC60A7}" type="slidenum">
              <a:rPr lang="en-GB" smtClean="0">
                <a:solidFill>
                  <a:schemeClr val="tx1"/>
                </a:solidFill>
              </a:rPr>
              <a:pPr/>
              <a:t>10</a:t>
            </a:fld>
            <a:r>
              <a:rPr lang="en-GB">
                <a:solidFill>
                  <a:schemeClr val="tx1"/>
                </a:solidFill>
              </a:rPr>
              <a:t> </a:t>
            </a:r>
            <a:r>
              <a:rPr lang="en-GB"/>
              <a:t>]</a:t>
            </a:r>
            <a:endParaRPr lang="en-GB" dirty="0"/>
          </a:p>
        </p:txBody>
      </p:sp>
      <p:sp>
        <p:nvSpPr>
          <p:cNvPr id="6" name="TextBox 5">
            <a:extLst>
              <a:ext uri="{FF2B5EF4-FFF2-40B4-BE49-F238E27FC236}">
                <a16:creationId xmlns:a16="http://schemas.microsoft.com/office/drawing/2014/main" id="{73A45685-273E-4A5D-9390-4E30D34F8FD7}"/>
              </a:ext>
            </a:extLst>
          </p:cNvPr>
          <p:cNvSpPr txBox="1"/>
          <p:nvPr/>
        </p:nvSpPr>
        <p:spPr>
          <a:xfrm>
            <a:off x="0" y="1605513"/>
            <a:ext cx="9941995" cy="4934183"/>
          </a:xfrm>
          <a:prstGeom prst="rect">
            <a:avLst/>
          </a:prstGeom>
          <a:noFill/>
        </p:spPr>
        <p:txBody>
          <a:bodyPr wrap="none" rtlCol="0">
            <a:noAutofit/>
          </a:bodyPr>
          <a:lstStyle/>
          <a:p>
            <a:pPr marL="342900" indent="-342900">
              <a:buFont typeface="Arial" panose="020B0604020202020204" pitchFamily="34" charset="0"/>
              <a:buChar char="•"/>
            </a:pPr>
            <a:r>
              <a:rPr lang="en-US" sz="2000" dirty="0">
                <a:latin typeface="Century Gothic" panose="020B0502020202020204" pitchFamily="34" charset="0"/>
              </a:rPr>
              <a:t>We know little about gun violence and its prevention compared to other</a:t>
            </a:r>
          </a:p>
          <a:p>
            <a:r>
              <a:rPr lang="en-US" sz="2000" dirty="0">
                <a:latin typeface="Century Gothic" panose="020B0502020202020204" pitchFamily="34" charset="0"/>
              </a:rPr>
              <a:t>     safety and health threats, because the federal government has not had</a:t>
            </a:r>
          </a:p>
          <a:p>
            <a:r>
              <a:rPr lang="en-US" sz="2000" dirty="0">
                <a:latin typeface="Century Gothic" panose="020B0502020202020204" pitchFamily="34" charset="0"/>
              </a:rPr>
              <a:t>     a comprehensive program of research.</a:t>
            </a:r>
          </a:p>
          <a:p>
            <a:endParaRPr lang="en-US" sz="2000" dirty="0">
              <a:latin typeface="Century Gothic" panose="020B0502020202020204" pitchFamily="34" charset="0"/>
            </a:endParaRPr>
          </a:p>
          <a:p>
            <a:pPr marL="342900" indent="-342900">
              <a:buFont typeface="Arial" panose="020B0604020202020204" pitchFamily="34" charset="0"/>
              <a:buChar char="•"/>
            </a:pPr>
            <a:r>
              <a:rPr lang="en-US" sz="2000" dirty="0">
                <a:latin typeface="Century Gothic" panose="020B0502020202020204" pitchFamily="34" charset="0"/>
              </a:rPr>
              <a:t>Additional, high-quality research is needed to craft policies that could</a:t>
            </a:r>
          </a:p>
          <a:p>
            <a:r>
              <a:rPr lang="en-US" sz="2000" dirty="0">
                <a:latin typeface="Century Gothic" panose="020B0502020202020204" pitchFamily="34" charset="0"/>
              </a:rPr>
              <a:t>     contribute to reducing gun injuries, deaths, and violence.</a:t>
            </a:r>
          </a:p>
          <a:p>
            <a:endParaRPr lang="en-US" sz="2000" dirty="0">
              <a:latin typeface="Century Gothic" panose="020B0502020202020204" pitchFamily="34" charset="0"/>
            </a:endParaRPr>
          </a:p>
          <a:p>
            <a:pPr marL="342900" indent="-342900">
              <a:buFont typeface="Arial" panose="020B0604020202020204" pitchFamily="34" charset="0"/>
              <a:buChar char="•"/>
            </a:pPr>
            <a:r>
              <a:rPr lang="en-US" sz="2000" dirty="0">
                <a:latin typeface="Century Gothic" panose="020B0502020202020204" pitchFamily="34" charset="0"/>
              </a:rPr>
              <a:t>There are many ways Congress could help build a robust and transformative</a:t>
            </a:r>
          </a:p>
          <a:p>
            <a:r>
              <a:rPr lang="en-US" sz="2000" dirty="0">
                <a:latin typeface="Century Gothic" panose="020B0502020202020204" pitchFamily="34" charset="0"/>
              </a:rPr>
              <a:t>     gun policy research enterprise.</a:t>
            </a:r>
          </a:p>
          <a:p>
            <a:endParaRPr lang="en-US" sz="2000" dirty="0">
              <a:latin typeface="Century Gothic" panose="020B0502020202020204" pitchFamily="34" charset="0"/>
            </a:endParaRPr>
          </a:p>
          <a:p>
            <a:pPr marL="342900" indent="-342900">
              <a:buFont typeface="Arial" panose="020B0604020202020204" pitchFamily="34" charset="0"/>
              <a:buChar char="•"/>
            </a:pPr>
            <a:r>
              <a:rPr lang="en-US" sz="2000" dirty="0">
                <a:latin typeface="Century Gothic" panose="020B0502020202020204" pitchFamily="34" charset="0"/>
              </a:rPr>
              <a:t>States have different laws regarding background applications.</a:t>
            </a:r>
          </a:p>
          <a:p>
            <a:pPr marL="342900" indent="-342900">
              <a:buFont typeface="Arial" panose="020B0604020202020204" pitchFamily="34" charset="0"/>
              <a:buChar char="•"/>
            </a:pPr>
            <a:endParaRPr lang="en-US" sz="2000" dirty="0">
              <a:latin typeface="Century Gothic" panose="020B0502020202020204" pitchFamily="34" charset="0"/>
            </a:endParaRPr>
          </a:p>
          <a:p>
            <a:pPr marL="342900" indent="-342900">
              <a:buFont typeface="Arial" panose="020B0604020202020204" pitchFamily="34" charset="0"/>
              <a:buChar char="•"/>
            </a:pPr>
            <a:r>
              <a:rPr lang="en-US" sz="2000" dirty="0">
                <a:latin typeface="Century Gothic" panose="020B0502020202020204" pitchFamily="34" charset="0"/>
              </a:rPr>
              <a:t>Our data only includes FBI background not state background resources.</a:t>
            </a:r>
          </a:p>
          <a:p>
            <a:endParaRPr lang="en-US" sz="2000" dirty="0">
              <a:latin typeface="Century Gothic" panose="020B0502020202020204" pitchFamily="34" charset="0"/>
            </a:endParaRPr>
          </a:p>
          <a:p>
            <a:pPr marL="342900" indent="-342900">
              <a:buFont typeface="Arial" panose="020B0604020202020204" pitchFamily="34" charset="0"/>
              <a:buChar char="•"/>
            </a:pPr>
            <a:r>
              <a:rPr lang="en-US" sz="2000" dirty="0">
                <a:latin typeface="Century Gothic" panose="020B0502020202020204" pitchFamily="34" charset="0"/>
              </a:rPr>
              <a:t>In many states, private sellers are not required to do background checks</a:t>
            </a:r>
          </a:p>
          <a:p>
            <a:r>
              <a:rPr lang="en-US" sz="2000" dirty="0">
                <a:latin typeface="Century Gothic" panose="020B0502020202020204" pitchFamily="34" charset="0"/>
              </a:rPr>
              <a:t>     prior to the sale.</a:t>
            </a:r>
          </a:p>
          <a:p>
            <a:pPr marL="342900" indent="-342900">
              <a:buFont typeface="Arial" panose="020B0604020202020204" pitchFamily="34" charset="0"/>
              <a:buChar char="•"/>
            </a:pPr>
            <a:endParaRPr lang="en-US" sz="2000" dirty="0">
              <a:latin typeface="Century Gothic" panose="020B0502020202020204" pitchFamily="34" charset="0"/>
            </a:endParaRPr>
          </a:p>
          <a:p>
            <a:endParaRPr lang="en-US" sz="2000" dirty="0">
              <a:latin typeface="Century Gothic" panose="020B0502020202020204" pitchFamily="34" charset="0"/>
            </a:endParaRPr>
          </a:p>
          <a:p>
            <a:endParaRPr lang="en-US" sz="2000" dirty="0">
              <a:latin typeface="Century Gothic" panose="020B0502020202020204" pitchFamily="34" charset="0"/>
            </a:endParaRPr>
          </a:p>
          <a:p>
            <a:endParaRPr lang="en-US" sz="2000" dirty="0">
              <a:latin typeface="Century Gothic" panose="020B0502020202020204" pitchFamily="34" charset="0"/>
            </a:endParaRPr>
          </a:p>
          <a:p>
            <a:pPr marL="342900" indent="-342900">
              <a:buFont typeface="Arial" panose="020B0604020202020204" pitchFamily="34" charset="0"/>
              <a:buChar char="•"/>
            </a:pPr>
            <a:endParaRPr lang="en-US" sz="2000" dirty="0">
              <a:latin typeface="Century Gothic" panose="020B0502020202020204" pitchFamily="34" charset="0"/>
            </a:endParaRPr>
          </a:p>
          <a:p>
            <a:endParaRPr lang="en-US" sz="2000" dirty="0">
              <a:latin typeface="Century Gothic" panose="020B0502020202020204" pitchFamily="34" charset="0"/>
            </a:endParaRPr>
          </a:p>
        </p:txBody>
      </p:sp>
      <p:sp>
        <p:nvSpPr>
          <p:cNvPr id="7" name="Rectangle 6">
            <a:extLst>
              <a:ext uri="{FF2B5EF4-FFF2-40B4-BE49-F238E27FC236}">
                <a16:creationId xmlns:a16="http://schemas.microsoft.com/office/drawing/2014/main" id="{82F78D07-E1CE-4ACD-B4E5-F851DBDCC10A}"/>
              </a:ext>
            </a:extLst>
          </p:cNvPr>
          <p:cNvSpPr/>
          <p:nvPr/>
        </p:nvSpPr>
        <p:spPr>
          <a:xfrm>
            <a:off x="4729288" y="6663798"/>
            <a:ext cx="5029200" cy="430887"/>
          </a:xfrm>
          <a:prstGeom prst="rect">
            <a:avLst/>
          </a:prstGeom>
        </p:spPr>
        <p:txBody>
          <a:bodyPr>
            <a:spAutoFit/>
          </a:bodyPr>
          <a:lstStyle/>
          <a:p>
            <a:r>
              <a:rPr lang="en-US" dirty="0">
                <a:solidFill>
                  <a:srgbClr val="1D1C1D"/>
                </a:solidFill>
                <a:latin typeface="Slack-Lato"/>
              </a:rPr>
              <a:t>Name of the study and Author: Reducing Disagreements on Gun Policy Through Scientific Research and an Improved Data Infrastructure Andrew R. Morral</a:t>
            </a:r>
            <a:endParaRPr lang="en-US" dirty="0"/>
          </a:p>
        </p:txBody>
      </p:sp>
    </p:spTree>
    <p:custDataLst>
      <p:tags r:id="rId1"/>
    </p:custDataLst>
    <p:extLst>
      <p:ext uri="{BB962C8B-B14F-4D97-AF65-F5344CB8AC3E}">
        <p14:creationId xmlns:p14="http://schemas.microsoft.com/office/powerpoint/2010/main" val="77934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z="3200" dirty="0"/>
              <a:t>Hypothesis Testing</a:t>
            </a:r>
          </a:p>
        </p:txBody>
      </p:sp>
      <p:sp>
        <p:nvSpPr>
          <p:cNvPr id="3" name="Slide Number Placeholder 2"/>
          <p:cNvSpPr>
            <a:spLocks noGrp="1"/>
          </p:cNvSpPr>
          <p:nvPr>
            <p:ph type="sldNum" sz="quarter" idx="10"/>
            <p:custDataLst>
              <p:tags r:id="rId3"/>
            </p:custDataLst>
          </p:nvPr>
        </p:nvSpPr>
        <p:spPr/>
        <p:txBody>
          <a:bodyPr/>
          <a:lstStyle/>
          <a:p>
            <a:r>
              <a:rPr lang="en-GB"/>
              <a:t>[</a:t>
            </a:r>
            <a:r>
              <a:rPr lang="en-GB">
                <a:solidFill>
                  <a:schemeClr val="tx1"/>
                </a:solidFill>
              </a:rPr>
              <a:t> </a:t>
            </a:r>
            <a:fld id="{43544112-1E7F-48D8-8D2D-016FE0BC60A7}" type="slidenum">
              <a:rPr lang="en-GB" smtClean="0">
                <a:solidFill>
                  <a:schemeClr val="tx1"/>
                </a:solidFill>
              </a:rPr>
              <a:pPr/>
              <a:t>11</a:t>
            </a:fld>
            <a:r>
              <a:rPr lang="en-GB">
                <a:solidFill>
                  <a:schemeClr val="tx1"/>
                </a:solidFill>
              </a:rPr>
              <a:t> </a:t>
            </a:r>
            <a:r>
              <a:rPr lang="en-GB"/>
              <a:t>]</a:t>
            </a:r>
            <a:endParaRPr lang="en-GB" dirty="0"/>
          </a:p>
        </p:txBody>
      </p:sp>
      <p:sp>
        <p:nvSpPr>
          <p:cNvPr id="6" name="TextBox 5">
            <a:extLst>
              <a:ext uri="{FF2B5EF4-FFF2-40B4-BE49-F238E27FC236}">
                <a16:creationId xmlns:a16="http://schemas.microsoft.com/office/drawing/2014/main" id="{73A45685-273E-4A5D-9390-4E30D34F8FD7}"/>
              </a:ext>
            </a:extLst>
          </p:cNvPr>
          <p:cNvSpPr txBox="1"/>
          <p:nvPr/>
        </p:nvSpPr>
        <p:spPr>
          <a:xfrm>
            <a:off x="0" y="1605513"/>
            <a:ext cx="9941995" cy="4934183"/>
          </a:xfrm>
          <a:prstGeom prst="rect">
            <a:avLst/>
          </a:prstGeom>
          <a:noFill/>
        </p:spPr>
        <p:txBody>
          <a:bodyPr wrap="none" rtlCol="0">
            <a:noAutofit/>
          </a:bodyPr>
          <a:lstStyle/>
          <a:p>
            <a:r>
              <a:rPr lang="en-US" sz="2000" dirty="0">
                <a:latin typeface="Century Gothic" panose="020B0502020202020204" pitchFamily="34" charset="0"/>
              </a:rPr>
              <a:t>Research question: Do mass shootings increase the number of gun permit </a:t>
            </a:r>
          </a:p>
          <a:p>
            <a:r>
              <a:rPr lang="en-US" sz="2000" dirty="0">
                <a:latin typeface="Century Gothic" panose="020B0502020202020204" pitchFamily="34" charset="0"/>
              </a:rPr>
              <a:t>applications?</a:t>
            </a:r>
          </a:p>
          <a:p>
            <a:endParaRPr lang="en-US" sz="2000" dirty="0">
              <a:latin typeface="Century Gothic" panose="020B0502020202020204" pitchFamily="34" charset="0"/>
            </a:endParaRPr>
          </a:p>
          <a:p>
            <a:r>
              <a:rPr lang="en-US" sz="2000" dirty="0">
                <a:latin typeface="Century Gothic" panose="020B0502020202020204" pitchFamily="34" charset="0"/>
              </a:rPr>
              <a:t>Hypothesis: Mass shootings increase the number of gun permit applications</a:t>
            </a:r>
          </a:p>
          <a:p>
            <a:endParaRPr lang="en-US" sz="2000" dirty="0">
              <a:latin typeface="Century Gothic" panose="020B0502020202020204" pitchFamily="34" charset="0"/>
            </a:endParaRPr>
          </a:p>
          <a:p>
            <a:r>
              <a:rPr lang="en-US" sz="2000" dirty="0">
                <a:latin typeface="Century Gothic" panose="020B0502020202020204" pitchFamily="34" charset="0"/>
              </a:rPr>
              <a:t>Findings: Data shows that there is no significant difference in increase in gun</a:t>
            </a:r>
          </a:p>
          <a:p>
            <a:r>
              <a:rPr lang="en-US" sz="2000" dirty="0">
                <a:latin typeface="Century Gothic" panose="020B0502020202020204" pitchFamily="34" charset="0"/>
              </a:rPr>
              <a:t>permit applications as a result of a mass shooting.  Thus, we accept the null</a:t>
            </a:r>
          </a:p>
          <a:p>
            <a:r>
              <a:rPr lang="en-US" sz="2000" dirty="0">
                <a:latin typeface="Century Gothic" panose="020B0502020202020204" pitchFamily="34" charset="0"/>
              </a:rPr>
              <a:t>hypothesis. </a:t>
            </a:r>
          </a:p>
          <a:p>
            <a:endParaRPr lang="en-US" sz="2000" dirty="0">
              <a:latin typeface="Century Gothic" panose="020B0502020202020204" pitchFamily="34"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000" dirty="0">
              <a:latin typeface="Century Gothic" panose="020B0502020202020204" pitchFamily="34" charset="0"/>
            </a:endParaRPr>
          </a:p>
          <a:p>
            <a:endParaRPr lang="en-US" sz="2000" dirty="0">
              <a:latin typeface="Century Gothic" panose="020B0502020202020204" pitchFamily="34" charset="0"/>
            </a:endParaRPr>
          </a:p>
          <a:p>
            <a:pPr marL="342900" indent="-342900">
              <a:buFont typeface="Arial" panose="020B0604020202020204" pitchFamily="34" charset="0"/>
              <a:buChar char="•"/>
            </a:pPr>
            <a:endParaRPr lang="en-US" sz="2000" dirty="0">
              <a:latin typeface="Century Gothic" panose="020B0502020202020204" pitchFamily="34" charset="0"/>
            </a:endParaRPr>
          </a:p>
          <a:p>
            <a:endParaRPr lang="en-US" sz="2000" dirty="0">
              <a:latin typeface="Century Gothic" panose="020B0502020202020204" pitchFamily="34" charset="0"/>
            </a:endParaRPr>
          </a:p>
        </p:txBody>
      </p:sp>
    </p:spTree>
    <p:custDataLst>
      <p:tags r:id="rId1"/>
    </p:custDataLst>
    <p:extLst>
      <p:ext uri="{BB962C8B-B14F-4D97-AF65-F5344CB8AC3E}">
        <p14:creationId xmlns:p14="http://schemas.microsoft.com/office/powerpoint/2010/main" val="3177349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z="3200" dirty="0"/>
              <a:t>The</a:t>
            </a:r>
            <a:r>
              <a:rPr lang="en-US" sz="2400" dirty="0"/>
              <a:t> </a:t>
            </a:r>
            <a:r>
              <a:rPr lang="en-US" sz="3600" dirty="0"/>
              <a:t>“Ask”</a:t>
            </a:r>
          </a:p>
        </p:txBody>
      </p:sp>
      <p:sp>
        <p:nvSpPr>
          <p:cNvPr id="3" name="Slide Number Placeholder 2"/>
          <p:cNvSpPr>
            <a:spLocks noGrp="1"/>
          </p:cNvSpPr>
          <p:nvPr>
            <p:ph type="sldNum" sz="quarter" idx="10"/>
            <p:custDataLst>
              <p:tags r:id="rId3"/>
            </p:custDataLst>
          </p:nvPr>
        </p:nvSpPr>
        <p:spPr/>
        <p:txBody>
          <a:bodyPr/>
          <a:lstStyle/>
          <a:p>
            <a:r>
              <a:rPr lang="en-GB"/>
              <a:t>[</a:t>
            </a:r>
            <a:r>
              <a:rPr lang="en-GB">
                <a:solidFill>
                  <a:schemeClr val="tx1"/>
                </a:solidFill>
              </a:rPr>
              <a:t> </a:t>
            </a:r>
            <a:fld id="{43544112-1E7F-48D8-8D2D-016FE0BC60A7}" type="slidenum">
              <a:rPr lang="en-GB" smtClean="0">
                <a:solidFill>
                  <a:schemeClr val="tx1"/>
                </a:solidFill>
              </a:rPr>
              <a:pPr/>
              <a:t>1</a:t>
            </a:fld>
            <a:r>
              <a:rPr lang="en-GB">
                <a:solidFill>
                  <a:schemeClr val="tx1"/>
                </a:solidFill>
              </a:rPr>
              <a:t> </a:t>
            </a:r>
            <a:r>
              <a:rPr lang="en-GB"/>
              <a:t>]</a:t>
            </a:r>
            <a:endParaRPr lang="en-GB" dirty="0"/>
          </a:p>
        </p:txBody>
      </p:sp>
      <p:sp>
        <p:nvSpPr>
          <p:cNvPr id="4" name="TextBox 3">
            <a:extLst>
              <a:ext uri="{FF2B5EF4-FFF2-40B4-BE49-F238E27FC236}">
                <a16:creationId xmlns:a16="http://schemas.microsoft.com/office/drawing/2014/main" id="{D925F3F2-8E2D-41CD-A107-E0610953DB07}"/>
              </a:ext>
            </a:extLst>
          </p:cNvPr>
          <p:cNvSpPr txBox="1"/>
          <p:nvPr/>
        </p:nvSpPr>
        <p:spPr>
          <a:xfrm>
            <a:off x="184500" y="1328194"/>
            <a:ext cx="9086127" cy="5116011"/>
          </a:xfrm>
          <a:prstGeom prst="rect">
            <a:avLst/>
          </a:prstGeom>
          <a:noFill/>
        </p:spPr>
        <p:txBody>
          <a:bodyPr wrap="square" rtlCol="0">
            <a:noAutofit/>
          </a:bodyPr>
          <a:lstStyle/>
          <a:p>
            <a:r>
              <a:rPr lang="en-US" sz="3200" b="1" dirty="0">
                <a:latin typeface="Century Gothic" panose="020B0502020202020204" pitchFamily="34" charset="0"/>
              </a:rPr>
              <a:t>Do mass shootings cause an increase in the number of firearm permit applications? </a:t>
            </a:r>
          </a:p>
          <a:p>
            <a:endParaRPr lang="en-US" sz="3200" b="1" dirty="0">
              <a:latin typeface="Century Gothic" panose="020B0502020202020204" pitchFamily="34" charset="0"/>
            </a:endParaRPr>
          </a:p>
          <a:p>
            <a:r>
              <a:rPr lang="en-US" sz="2000" b="1" dirty="0">
                <a:latin typeface="Century Gothic" panose="020B0502020202020204" pitchFamily="34" charset="0"/>
              </a:rPr>
              <a:t>Mass Shootings</a:t>
            </a:r>
          </a:p>
          <a:p>
            <a:pPr marL="342900" indent="-342900">
              <a:buFont typeface="Arial" panose="020B0604020202020204" pitchFamily="34" charset="0"/>
              <a:buChar char="•"/>
            </a:pPr>
            <a:r>
              <a:rPr lang="en-US" sz="2000" dirty="0">
                <a:latin typeface="Century Gothic" panose="020B0502020202020204" pitchFamily="34" charset="0"/>
              </a:rPr>
              <a:t>Defined in this analysis as a firearm-related incident involving four or more fatalities typically simultaneously or over a short period of time and in close geographic proximity.</a:t>
            </a:r>
          </a:p>
          <a:p>
            <a:pPr marL="342900" indent="-342900">
              <a:buFont typeface="Arial" panose="020B0604020202020204" pitchFamily="34" charset="0"/>
              <a:buChar char="•"/>
            </a:pPr>
            <a:endParaRPr lang="en-US" sz="2000" dirty="0">
              <a:latin typeface="Century Gothic" panose="020B0502020202020204" pitchFamily="34" charset="0"/>
            </a:endParaRPr>
          </a:p>
          <a:p>
            <a:r>
              <a:rPr lang="en-US" sz="2000" b="1" dirty="0">
                <a:latin typeface="Century Gothic" panose="020B0502020202020204" pitchFamily="34" charset="0"/>
              </a:rPr>
              <a:t>Firearm Permit Applications</a:t>
            </a:r>
          </a:p>
          <a:p>
            <a:pPr marL="457200" indent="-457200">
              <a:buFont typeface="Arial" panose="020B0604020202020204" pitchFamily="34" charset="0"/>
              <a:buChar char="•"/>
            </a:pPr>
            <a:r>
              <a:rPr lang="en-US" sz="2000" dirty="0">
                <a:latin typeface="Century Gothic" panose="020B0502020202020204" pitchFamily="34" charset="0"/>
              </a:rPr>
              <a:t>Defined in this analysis as initial applications not rechecks or renewals.</a:t>
            </a:r>
          </a:p>
          <a:p>
            <a:pPr marL="457200" indent="-457200">
              <a:buFont typeface="Arial" panose="020B0604020202020204" pitchFamily="34" charset="0"/>
              <a:buChar char="•"/>
            </a:pPr>
            <a:r>
              <a:rPr lang="en-US" sz="2000" dirty="0">
                <a:latin typeface="Century Gothic" panose="020B0502020202020204" pitchFamily="34" charset="0"/>
              </a:rPr>
              <a:t>State background checks are not included.</a:t>
            </a:r>
          </a:p>
          <a:p>
            <a:pPr marL="457200" indent="-457200">
              <a:buFont typeface="Arial" panose="020B0604020202020204" pitchFamily="34" charset="0"/>
              <a:buChar char="•"/>
            </a:pPr>
            <a:endParaRPr lang="en-US" sz="2000" dirty="0">
              <a:latin typeface="Century Gothic" panose="020B0502020202020204" pitchFamily="34" charset="0"/>
            </a:endParaRPr>
          </a:p>
        </p:txBody>
      </p:sp>
    </p:spTree>
    <p:custDataLst>
      <p:tags r:id="rId1"/>
    </p:custDataLst>
    <p:extLst>
      <p:ext uri="{BB962C8B-B14F-4D97-AF65-F5344CB8AC3E}">
        <p14:creationId xmlns:p14="http://schemas.microsoft.com/office/powerpoint/2010/main" val="3802415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z="3200" dirty="0"/>
              <a:t>Data Sources</a:t>
            </a:r>
          </a:p>
        </p:txBody>
      </p:sp>
      <p:sp>
        <p:nvSpPr>
          <p:cNvPr id="3" name="Slide Number Placeholder 2"/>
          <p:cNvSpPr>
            <a:spLocks noGrp="1"/>
          </p:cNvSpPr>
          <p:nvPr>
            <p:ph type="sldNum" sz="quarter" idx="10"/>
            <p:custDataLst>
              <p:tags r:id="rId3"/>
            </p:custDataLst>
          </p:nvPr>
        </p:nvSpPr>
        <p:spPr/>
        <p:txBody>
          <a:bodyPr/>
          <a:lstStyle/>
          <a:p>
            <a:r>
              <a:rPr lang="en-GB"/>
              <a:t>[</a:t>
            </a:r>
            <a:r>
              <a:rPr lang="en-GB">
                <a:solidFill>
                  <a:schemeClr val="tx1"/>
                </a:solidFill>
              </a:rPr>
              <a:t> </a:t>
            </a:r>
            <a:fld id="{43544112-1E7F-48D8-8D2D-016FE0BC60A7}" type="slidenum">
              <a:rPr lang="en-GB" smtClean="0">
                <a:solidFill>
                  <a:schemeClr val="tx1"/>
                </a:solidFill>
              </a:rPr>
              <a:pPr/>
              <a:t>2</a:t>
            </a:fld>
            <a:r>
              <a:rPr lang="en-GB">
                <a:solidFill>
                  <a:schemeClr val="tx1"/>
                </a:solidFill>
              </a:rPr>
              <a:t> </a:t>
            </a:r>
            <a:r>
              <a:rPr lang="en-GB"/>
              <a:t>]</a:t>
            </a:r>
            <a:endParaRPr lang="en-GB" dirty="0"/>
          </a:p>
        </p:txBody>
      </p:sp>
      <p:pic>
        <p:nvPicPr>
          <p:cNvPr id="1026" name="Picture 2" descr="https://www.analyticsvidhya.com/wp-content/uploads/2015/06/kaggle-logo-transparent-300.png">
            <a:extLst>
              <a:ext uri="{FF2B5EF4-FFF2-40B4-BE49-F238E27FC236}">
                <a16:creationId xmlns:a16="http://schemas.microsoft.com/office/drawing/2014/main" id="{9CFEC818-42BB-4585-9741-C39C43A9AAA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9474" y="2240401"/>
            <a:ext cx="2083982" cy="9472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8A68923-71D7-4682-B041-F91A9DF61A92}"/>
              </a:ext>
            </a:extLst>
          </p:cNvPr>
          <p:cNvPicPr>
            <a:picLocks noChangeAspect="1"/>
          </p:cNvPicPr>
          <p:nvPr/>
        </p:nvPicPr>
        <p:blipFill>
          <a:blip r:embed="rId6"/>
          <a:stretch>
            <a:fillRect/>
          </a:stretch>
        </p:blipFill>
        <p:spPr>
          <a:xfrm>
            <a:off x="138223" y="4964372"/>
            <a:ext cx="2966484" cy="964312"/>
          </a:xfrm>
          <a:prstGeom prst="rect">
            <a:avLst/>
          </a:prstGeom>
        </p:spPr>
      </p:pic>
      <p:cxnSp>
        <p:nvCxnSpPr>
          <p:cNvPr id="8" name="Straight Connector 7">
            <a:extLst>
              <a:ext uri="{FF2B5EF4-FFF2-40B4-BE49-F238E27FC236}">
                <a16:creationId xmlns:a16="http://schemas.microsoft.com/office/drawing/2014/main" id="{CEF5E50E-7C55-4B70-B8EE-64468A40B6AC}"/>
              </a:ext>
            </a:extLst>
          </p:cNvPr>
          <p:cNvCxnSpPr/>
          <p:nvPr/>
        </p:nvCxnSpPr>
        <p:spPr bwMode="auto">
          <a:xfrm>
            <a:off x="3127965" y="1589568"/>
            <a:ext cx="0" cy="532691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EA4293A4-DD38-4627-9629-FC5A5E5DD0DE}"/>
              </a:ext>
            </a:extLst>
          </p:cNvPr>
          <p:cNvCxnSpPr/>
          <p:nvPr/>
        </p:nvCxnSpPr>
        <p:spPr bwMode="auto">
          <a:xfrm>
            <a:off x="318977" y="3976577"/>
            <a:ext cx="8877411"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42F61447-929F-4DDE-848F-B087CF958364}"/>
              </a:ext>
            </a:extLst>
          </p:cNvPr>
          <p:cNvSpPr txBox="1"/>
          <p:nvPr/>
        </p:nvSpPr>
        <p:spPr>
          <a:xfrm>
            <a:off x="3268981" y="1984083"/>
            <a:ext cx="6338569" cy="1632096"/>
          </a:xfrm>
          <a:prstGeom prst="rect">
            <a:avLst/>
          </a:prstGeom>
          <a:noFill/>
        </p:spPr>
        <p:txBody>
          <a:bodyPr wrap="square" rtlCol="0">
            <a:noAutofit/>
          </a:bodyPr>
          <a:lstStyle/>
          <a:p>
            <a:r>
              <a:rPr lang="en-US" sz="2000" dirty="0">
                <a:latin typeface="Century Gothic" panose="020B0502020202020204" pitchFamily="34" charset="0"/>
              </a:rPr>
              <a:t>The FBIs National Instant Criminal Background Checks System (NICS).  The FBI provides the number of firearm checks by month, state, and type.  This data covers the period November 1998 thru June 2019.  </a:t>
            </a:r>
          </a:p>
        </p:txBody>
      </p:sp>
      <p:sp>
        <p:nvSpPr>
          <p:cNvPr id="13" name="TextBox 12">
            <a:extLst>
              <a:ext uri="{FF2B5EF4-FFF2-40B4-BE49-F238E27FC236}">
                <a16:creationId xmlns:a16="http://schemas.microsoft.com/office/drawing/2014/main" id="{B128D97C-9C1C-4C4C-B294-75DA4205E4A4}"/>
              </a:ext>
            </a:extLst>
          </p:cNvPr>
          <p:cNvSpPr txBox="1"/>
          <p:nvPr/>
        </p:nvSpPr>
        <p:spPr>
          <a:xfrm>
            <a:off x="3268981" y="4524855"/>
            <a:ext cx="6338569" cy="1632096"/>
          </a:xfrm>
          <a:prstGeom prst="rect">
            <a:avLst/>
          </a:prstGeom>
          <a:noFill/>
        </p:spPr>
        <p:txBody>
          <a:bodyPr wrap="square" rtlCol="0">
            <a:noAutofit/>
          </a:bodyPr>
          <a:lstStyle/>
          <a:p>
            <a:r>
              <a:rPr lang="en-US" sz="2000" dirty="0">
                <a:latin typeface="Century Gothic" panose="020B0502020202020204" pitchFamily="34" charset="0"/>
              </a:rPr>
              <a:t>The mass shooting database comes from the Mother Jones magazine investigation.  The data covers the years 1982 thru 2019.  For purposes of this analysis, the data was aligned with the background check dataset excluding all incidents prior to November 1998.</a:t>
            </a:r>
          </a:p>
        </p:txBody>
      </p:sp>
    </p:spTree>
    <p:custDataLst>
      <p:tags r:id="rId1"/>
    </p:custDataLst>
    <p:extLst>
      <p:ext uri="{BB962C8B-B14F-4D97-AF65-F5344CB8AC3E}">
        <p14:creationId xmlns:p14="http://schemas.microsoft.com/office/powerpoint/2010/main" val="817247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66726" y="531813"/>
            <a:ext cx="8613479" cy="614362"/>
          </a:xfrm>
        </p:spPr>
        <p:txBody>
          <a:bodyPr/>
          <a:lstStyle/>
          <a:p>
            <a:r>
              <a:rPr lang="en-US" sz="3200" dirty="0"/>
              <a:t>Assemble and Clean – Individual Datasets</a:t>
            </a:r>
          </a:p>
        </p:txBody>
      </p:sp>
      <p:sp>
        <p:nvSpPr>
          <p:cNvPr id="3" name="Slide Number Placeholder 2"/>
          <p:cNvSpPr>
            <a:spLocks noGrp="1"/>
          </p:cNvSpPr>
          <p:nvPr>
            <p:ph type="sldNum" sz="quarter" idx="10"/>
            <p:custDataLst>
              <p:tags r:id="rId3"/>
            </p:custDataLst>
          </p:nvPr>
        </p:nvSpPr>
        <p:spPr/>
        <p:txBody>
          <a:bodyPr/>
          <a:lstStyle/>
          <a:p>
            <a:r>
              <a:rPr lang="en-GB"/>
              <a:t>[</a:t>
            </a:r>
            <a:r>
              <a:rPr lang="en-GB">
                <a:solidFill>
                  <a:schemeClr val="tx1"/>
                </a:solidFill>
              </a:rPr>
              <a:t> </a:t>
            </a:r>
            <a:fld id="{43544112-1E7F-48D8-8D2D-016FE0BC60A7}" type="slidenum">
              <a:rPr lang="en-GB" smtClean="0">
                <a:solidFill>
                  <a:schemeClr val="tx1"/>
                </a:solidFill>
              </a:rPr>
              <a:pPr/>
              <a:t>3</a:t>
            </a:fld>
            <a:r>
              <a:rPr lang="en-GB">
                <a:solidFill>
                  <a:schemeClr val="tx1"/>
                </a:solidFill>
              </a:rPr>
              <a:t> </a:t>
            </a:r>
            <a:r>
              <a:rPr lang="en-GB"/>
              <a:t>]</a:t>
            </a:r>
            <a:endParaRPr lang="en-GB" dirty="0"/>
          </a:p>
        </p:txBody>
      </p:sp>
      <p:pic>
        <p:nvPicPr>
          <p:cNvPr id="5" name="Picture 4">
            <a:extLst>
              <a:ext uri="{FF2B5EF4-FFF2-40B4-BE49-F238E27FC236}">
                <a16:creationId xmlns:a16="http://schemas.microsoft.com/office/drawing/2014/main" id="{B9050C12-927F-472E-814F-6670B54FF3BD}"/>
              </a:ext>
            </a:extLst>
          </p:cNvPr>
          <p:cNvPicPr>
            <a:picLocks noChangeAspect="1"/>
          </p:cNvPicPr>
          <p:nvPr/>
        </p:nvPicPr>
        <p:blipFill>
          <a:blip r:embed="rId5"/>
          <a:stretch>
            <a:fillRect/>
          </a:stretch>
        </p:blipFill>
        <p:spPr>
          <a:xfrm>
            <a:off x="229634" y="1539749"/>
            <a:ext cx="9377916" cy="2095369"/>
          </a:xfrm>
          <a:prstGeom prst="rect">
            <a:avLst/>
          </a:prstGeom>
          <a:ln>
            <a:solidFill>
              <a:schemeClr val="bg1">
                <a:lumMod val="75000"/>
              </a:schemeClr>
            </a:solid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4B154E9E-0F72-472C-98A7-7B468DDD8CEA}"/>
              </a:ext>
            </a:extLst>
          </p:cNvPr>
          <p:cNvPicPr>
            <a:picLocks noChangeAspect="1"/>
          </p:cNvPicPr>
          <p:nvPr/>
        </p:nvPicPr>
        <p:blipFill>
          <a:blip r:embed="rId6"/>
          <a:stretch>
            <a:fillRect/>
          </a:stretch>
        </p:blipFill>
        <p:spPr>
          <a:xfrm>
            <a:off x="228424" y="4137283"/>
            <a:ext cx="9379126" cy="3099391"/>
          </a:xfrm>
          <a:prstGeom prst="rect">
            <a:avLst/>
          </a:prstGeom>
          <a:ln>
            <a:solidFill>
              <a:schemeClr val="bg1">
                <a:lumMod val="75000"/>
              </a:schemeClr>
            </a:solid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B18FA8FE-1877-4630-9EC0-74DACDB95EF9}"/>
              </a:ext>
            </a:extLst>
          </p:cNvPr>
          <p:cNvSpPr txBox="1"/>
          <p:nvPr/>
        </p:nvSpPr>
        <p:spPr>
          <a:xfrm>
            <a:off x="228424" y="1140466"/>
            <a:ext cx="4183067" cy="375175"/>
          </a:xfrm>
          <a:prstGeom prst="rect">
            <a:avLst/>
          </a:prstGeom>
          <a:noFill/>
        </p:spPr>
        <p:txBody>
          <a:bodyPr wrap="none" rtlCol="0">
            <a:noAutofit/>
          </a:bodyPr>
          <a:lstStyle/>
          <a:p>
            <a:r>
              <a:rPr lang="en-US" sz="2000" dirty="0">
                <a:solidFill>
                  <a:schemeClr val="tx1">
                    <a:lumMod val="65000"/>
                    <a:lumOff val="35000"/>
                  </a:schemeClr>
                </a:solidFill>
                <a:latin typeface="Century Gothic" panose="020B0502020202020204" pitchFamily="34" charset="0"/>
              </a:rPr>
              <a:t>Firearm Permit Application Data</a:t>
            </a:r>
          </a:p>
        </p:txBody>
      </p:sp>
      <p:sp>
        <p:nvSpPr>
          <p:cNvPr id="8" name="TextBox 7">
            <a:extLst>
              <a:ext uri="{FF2B5EF4-FFF2-40B4-BE49-F238E27FC236}">
                <a16:creationId xmlns:a16="http://schemas.microsoft.com/office/drawing/2014/main" id="{21EC7846-C0B6-4CEE-87E9-BCDFC79C9734}"/>
              </a:ext>
            </a:extLst>
          </p:cNvPr>
          <p:cNvSpPr txBox="1"/>
          <p:nvPr/>
        </p:nvSpPr>
        <p:spPr>
          <a:xfrm>
            <a:off x="229443" y="3683333"/>
            <a:ext cx="4183067" cy="375175"/>
          </a:xfrm>
          <a:prstGeom prst="rect">
            <a:avLst/>
          </a:prstGeom>
          <a:noFill/>
        </p:spPr>
        <p:txBody>
          <a:bodyPr wrap="none" rtlCol="0">
            <a:noAutofit/>
          </a:bodyPr>
          <a:lstStyle/>
          <a:p>
            <a:r>
              <a:rPr lang="en-US" sz="2000" dirty="0">
                <a:solidFill>
                  <a:schemeClr val="tx1">
                    <a:lumMod val="65000"/>
                    <a:lumOff val="35000"/>
                  </a:schemeClr>
                </a:solidFill>
                <a:latin typeface="Century Gothic" panose="020B0502020202020204" pitchFamily="34" charset="0"/>
              </a:rPr>
              <a:t>Mass Shooting Data</a:t>
            </a:r>
          </a:p>
        </p:txBody>
      </p:sp>
    </p:spTree>
    <p:custDataLst>
      <p:tags r:id="rId1"/>
    </p:custDataLst>
    <p:extLst>
      <p:ext uri="{BB962C8B-B14F-4D97-AF65-F5344CB8AC3E}">
        <p14:creationId xmlns:p14="http://schemas.microsoft.com/office/powerpoint/2010/main" val="3302042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66726" y="531813"/>
            <a:ext cx="8613479" cy="614362"/>
          </a:xfrm>
        </p:spPr>
        <p:txBody>
          <a:bodyPr/>
          <a:lstStyle/>
          <a:p>
            <a:r>
              <a:rPr lang="en-US" sz="3200" dirty="0"/>
              <a:t>Assemble and Clean – Merged Dataset</a:t>
            </a:r>
          </a:p>
        </p:txBody>
      </p:sp>
      <p:sp>
        <p:nvSpPr>
          <p:cNvPr id="3" name="Slide Number Placeholder 2"/>
          <p:cNvSpPr>
            <a:spLocks noGrp="1"/>
          </p:cNvSpPr>
          <p:nvPr>
            <p:ph type="sldNum" sz="quarter" idx="10"/>
            <p:custDataLst>
              <p:tags r:id="rId3"/>
            </p:custDataLst>
          </p:nvPr>
        </p:nvSpPr>
        <p:spPr/>
        <p:txBody>
          <a:bodyPr/>
          <a:lstStyle/>
          <a:p>
            <a:r>
              <a:rPr lang="en-GB"/>
              <a:t>[</a:t>
            </a:r>
            <a:r>
              <a:rPr lang="en-GB">
                <a:solidFill>
                  <a:schemeClr val="tx1"/>
                </a:solidFill>
              </a:rPr>
              <a:t> </a:t>
            </a:r>
            <a:fld id="{43544112-1E7F-48D8-8D2D-016FE0BC60A7}" type="slidenum">
              <a:rPr lang="en-GB" smtClean="0">
                <a:solidFill>
                  <a:schemeClr val="tx1"/>
                </a:solidFill>
              </a:rPr>
              <a:pPr/>
              <a:t>4</a:t>
            </a:fld>
            <a:r>
              <a:rPr lang="en-GB">
                <a:solidFill>
                  <a:schemeClr val="tx1"/>
                </a:solidFill>
              </a:rPr>
              <a:t> </a:t>
            </a:r>
            <a:r>
              <a:rPr lang="en-GB"/>
              <a:t>]</a:t>
            </a:r>
            <a:endParaRPr lang="en-GB" dirty="0"/>
          </a:p>
        </p:txBody>
      </p:sp>
      <p:pic>
        <p:nvPicPr>
          <p:cNvPr id="4" name="Picture 3">
            <a:extLst>
              <a:ext uri="{FF2B5EF4-FFF2-40B4-BE49-F238E27FC236}">
                <a16:creationId xmlns:a16="http://schemas.microsoft.com/office/drawing/2014/main" id="{2654D7C1-EAE8-43E6-BA76-51117BC21EAF}"/>
              </a:ext>
            </a:extLst>
          </p:cNvPr>
          <p:cNvPicPr>
            <a:picLocks noChangeAspect="1"/>
          </p:cNvPicPr>
          <p:nvPr/>
        </p:nvPicPr>
        <p:blipFill>
          <a:blip r:embed="rId5"/>
          <a:stretch>
            <a:fillRect/>
          </a:stretch>
        </p:blipFill>
        <p:spPr>
          <a:xfrm>
            <a:off x="994071" y="1220788"/>
            <a:ext cx="8613479" cy="2489506"/>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E0C2565C-DE19-4C8F-9249-866730B5E368}"/>
              </a:ext>
            </a:extLst>
          </p:cNvPr>
          <p:cNvPicPr>
            <a:picLocks noChangeAspect="1"/>
          </p:cNvPicPr>
          <p:nvPr/>
        </p:nvPicPr>
        <p:blipFill>
          <a:blip r:embed="rId6"/>
          <a:stretch>
            <a:fillRect/>
          </a:stretch>
        </p:blipFill>
        <p:spPr>
          <a:xfrm>
            <a:off x="994071" y="3917913"/>
            <a:ext cx="8613479" cy="3187040"/>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8DE1BADC-DB84-41E0-8173-134AC8D77743}"/>
              </a:ext>
            </a:extLst>
          </p:cNvPr>
          <p:cNvSpPr txBox="1"/>
          <p:nvPr/>
        </p:nvSpPr>
        <p:spPr>
          <a:xfrm>
            <a:off x="9526" y="2275366"/>
            <a:ext cx="914400" cy="614361"/>
          </a:xfrm>
          <a:prstGeom prst="rect">
            <a:avLst/>
          </a:prstGeom>
          <a:noFill/>
        </p:spPr>
        <p:txBody>
          <a:bodyPr wrap="none" rtlCol="0">
            <a:noAutofit/>
          </a:bodyPr>
          <a:lstStyle/>
          <a:p>
            <a:pPr algn="ctr"/>
            <a:r>
              <a:rPr lang="en-US" sz="1600" dirty="0">
                <a:solidFill>
                  <a:schemeClr val="tx1">
                    <a:lumMod val="65000"/>
                    <a:lumOff val="35000"/>
                  </a:schemeClr>
                </a:solidFill>
                <a:latin typeface="Century Gothic" panose="020B0502020202020204" pitchFamily="34" charset="0"/>
              </a:rPr>
              <a:t>Merged</a:t>
            </a:r>
          </a:p>
          <a:p>
            <a:pPr algn="ctr"/>
            <a:r>
              <a:rPr lang="en-US" sz="1600" dirty="0">
                <a:solidFill>
                  <a:schemeClr val="tx1">
                    <a:lumMod val="65000"/>
                    <a:lumOff val="35000"/>
                  </a:schemeClr>
                </a:solidFill>
                <a:latin typeface="Century Gothic" panose="020B0502020202020204" pitchFamily="34" charset="0"/>
              </a:rPr>
              <a:t>Datasets</a:t>
            </a:r>
          </a:p>
        </p:txBody>
      </p:sp>
      <p:sp>
        <p:nvSpPr>
          <p:cNvPr id="11" name="TextBox 10">
            <a:extLst>
              <a:ext uri="{FF2B5EF4-FFF2-40B4-BE49-F238E27FC236}">
                <a16:creationId xmlns:a16="http://schemas.microsoft.com/office/drawing/2014/main" id="{1522E659-8EAA-4444-8D86-8098A9F93941}"/>
              </a:ext>
            </a:extLst>
          </p:cNvPr>
          <p:cNvSpPr txBox="1"/>
          <p:nvPr/>
        </p:nvSpPr>
        <p:spPr>
          <a:xfrm>
            <a:off x="-6350" y="4922876"/>
            <a:ext cx="914400" cy="648584"/>
          </a:xfrm>
          <a:prstGeom prst="rect">
            <a:avLst/>
          </a:prstGeom>
          <a:noFill/>
        </p:spPr>
        <p:txBody>
          <a:bodyPr wrap="none" rtlCol="0">
            <a:noAutofit/>
          </a:bodyPr>
          <a:lstStyle/>
          <a:p>
            <a:pPr algn="ctr"/>
            <a:r>
              <a:rPr lang="en-US" sz="1600" dirty="0">
                <a:solidFill>
                  <a:schemeClr val="tx1">
                    <a:lumMod val="65000"/>
                    <a:lumOff val="35000"/>
                  </a:schemeClr>
                </a:solidFill>
                <a:latin typeface="Century Gothic" panose="020B0502020202020204" pitchFamily="34" charset="0"/>
              </a:rPr>
              <a:t>Replace</a:t>
            </a:r>
          </a:p>
          <a:p>
            <a:pPr algn="ctr"/>
            <a:r>
              <a:rPr lang="en-US" sz="1600" dirty="0">
                <a:solidFill>
                  <a:schemeClr val="tx1">
                    <a:lumMod val="65000"/>
                    <a:lumOff val="35000"/>
                  </a:schemeClr>
                </a:solidFill>
                <a:latin typeface="Century Gothic" panose="020B0502020202020204" pitchFamily="34" charset="0"/>
              </a:rPr>
              <a:t>NaNs</a:t>
            </a:r>
          </a:p>
        </p:txBody>
      </p:sp>
    </p:spTree>
    <p:custDataLst>
      <p:tags r:id="rId1"/>
    </p:custDataLst>
    <p:extLst>
      <p:ext uri="{BB962C8B-B14F-4D97-AF65-F5344CB8AC3E}">
        <p14:creationId xmlns:p14="http://schemas.microsoft.com/office/powerpoint/2010/main" val="3114625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z="3200" dirty="0"/>
              <a:t>Heat Map of Mass Shootings</a:t>
            </a:r>
          </a:p>
        </p:txBody>
      </p:sp>
      <p:sp>
        <p:nvSpPr>
          <p:cNvPr id="3" name="Slide Number Placeholder 2"/>
          <p:cNvSpPr>
            <a:spLocks noGrp="1"/>
          </p:cNvSpPr>
          <p:nvPr>
            <p:ph type="sldNum" sz="quarter" idx="10"/>
            <p:custDataLst>
              <p:tags r:id="rId3"/>
            </p:custDataLst>
          </p:nvPr>
        </p:nvSpPr>
        <p:spPr/>
        <p:txBody>
          <a:bodyPr/>
          <a:lstStyle/>
          <a:p>
            <a:r>
              <a:rPr lang="en-GB"/>
              <a:t>[</a:t>
            </a:r>
            <a:r>
              <a:rPr lang="en-GB">
                <a:solidFill>
                  <a:schemeClr val="tx1"/>
                </a:solidFill>
              </a:rPr>
              <a:t> </a:t>
            </a:r>
            <a:fld id="{43544112-1E7F-48D8-8D2D-016FE0BC60A7}" type="slidenum">
              <a:rPr lang="en-GB" smtClean="0">
                <a:solidFill>
                  <a:schemeClr val="tx1"/>
                </a:solidFill>
              </a:rPr>
              <a:pPr/>
              <a:t>5</a:t>
            </a:fld>
            <a:r>
              <a:rPr lang="en-GB">
                <a:solidFill>
                  <a:schemeClr val="tx1"/>
                </a:solidFill>
              </a:rPr>
              <a:t> </a:t>
            </a:r>
            <a:r>
              <a:rPr lang="en-GB"/>
              <a:t>]</a:t>
            </a:r>
            <a:endParaRPr lang="en-GB" dirty="0"/>
          </a:p>
        </p:txBody>
      </p:sp>
      <p:pic>
        <p:nvPicPr>
          <p:cNvPr id="7" name="Picture 6">
            <a:extLst>
              <a:ext uri="{FF2B5EF4-FFF2-40B4-BE49-F238E27FC236}">
                <a16:creationId xmlns:a16="http://schemas.microsoft.com/office/drawing/2014/main" id="{C328962D-72DC-4364-87E2-670B0AE02361}"/>
              </a:ext>
            </a:extLst>
          </p:cNvPr>
          <p:cNvPicPr>
            <a:picLocks noChangeAspect="1"/>
          </p:cNvPicPr>
          <p:nvPr/>
        </p:nvPicPr>
        <p:blipFill>
          <a:blip r:embed="rId5"/>
          <a:stretch>
            <a:fillRect/>
          </a:stretch>
        </p:blipFill>
        <p:spPr>
          <a:xfrm>
            <a:off x="172999" y="1804101"/>
            <a:ext cx="9712401" cy="5170857"/>
          </a:xfrm>
          <a:prstGeom prst="rect">
            <a:avLst/>
          </a:prstGeom>
        </p:spPr>
      </p:pic>
      <p:sp>
        <p:nvSpPr>
          <p:cNvPr id="10" name="TextBox 9">
            <a:extLst>
              <a:ext uri="{FF2B5EF4-FFF2-40B4-BE49-F238E27FC236}">
                <a16:creationId xmlns:a16="http://schemas.microsoft.com/office/drawing/2014/main" id="{0FE3A607-3E5D-4A09-8DDE-78419CF432E5}"/>
              </a:ext>
            </a:extLst>
          </p:cNvPr>
          <p:cNvSpPr txBox="1"/>
          <p:nvPr/>
        </p:nvSpPr>
        <p:spPr>
          <a:xfrm>
            <a:off x="5252484" y="6241312"/>
            <a:ext cx="4720856" cy="393404"/>
          </a:xfrm>
          <a:prstGeom prst="rect">
            <a:avLst/>
          </a:prstGeom>
          <a:noFill/>
        </p:spPr>
        <p:txBody>
          <a:bodyPr wrap="square" rtlCol="0">
            <a:noAutofit/>
          </a:bodyPr>
          <a:lstStyle/>
          <a:p>
            <a:r>
              <a:rPr lang="en-US" sz="1600" b="1" i="1" dirty="0">
                <a:solidFill>
                  <a:srgbClr val="92D050"/>
                </a:solidFill>
                <a:latin typeface="Century Gothic" panose="020B0502020202020204" pitchFamily="34" charset="0"/>
              </a:rPr>
              <a:t>Green Dots </a:t>
            </a:r>
            <a:r>
              <a:rPr lang="en-US" sz="1600" i="1" dirty="0">
                <a:latin typeface="Century Gothic" panose="020B0502020202020204" pitchFamily="34" charset="0"/>
              </a:rPr>
              <a:t>represent Mass Shooting incidents</a:t>
            </a:r>
          </a:p>
        </p:txBody>
      </p:sp>
    </p:spTree>
    <p:custDataLst>
      <p:tags r:id="rId1"/>
    </p:custDataLst>
    <p:extLst>
      <p:ext uri="{BB962C8B-B14F-4D97-AF65-F5344CB8AC3E}">
        <p14:creationId xmlns:p14="http://schemas.microsoft.com/office/powerpoint/2010/main" val="756731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z="3200" dirty="0"/>
              <a:t>US Permit Applications &amp; Mass Shootings</a:t>
            </a:r>
          </a:p>
        </p:txBody>
      </p:sp>
      <p:sp>
        <p:nvSpPr>
          <p:cNvPr id="3" name="Slide Number Placeholder 2"/>
          <p:cNvSpPr>
            <a:spLocks noGrp="1"/>
          </p:cNvSpPr>
          <p:nvPr>
            <p:ph type="sldNum" sz="quarter" idx="10"/>
            <p:custDataLst>
              <p:tags r:id="rId3"/>
            </p:custDataLst>
          </p:nvPr>
        </p:nvSpPr>
        <p:spPr/>
        <p:txBody>
          <a:bodyPr/>
          <a:lstStyle/>
          <a:p>
            <a:r>
              <a:rPr lang="en-GB"/>
              <a:t>[</a:t>
            </a:r>
            <a:r>
              <a:rPr lang="en-GB">
                <a:solidFill>
                  <a:schemeClr val="tx1"/>
                </a:solidFill>
              </a:rPr>
              <a:t> </a:t>
            </a:r>
            <a:fld id="{43544112-1E7F-48D8-8D2D-016FE0BC60A7}" type="slidenum">
              <a:rPr lang="en-GB" smtClean="0">
                <a:solidFill>
                  <a:schemeClr val="tx1"/>
                </a:solidFill>
              </a:rPr>
              <a:pPr/>
              <a:t>6</a:t>
            </a:fld>
            <a:r>
              <a:rPr lang="en-GB">
                <a:solidFill>
                  <a:schemeClr val="tx1"/>
                </a:solidFill>
              </a:rPr>
              <a:t> </a:t>
            </a:r>
            <a:r>
              <a:rPr lang="en-GB"/>
              <a:t>]</a:t>
            </a:r>
            <a:endParaRPr lang="en-GB" dirty="0"/>
          </a:p>
        </p:txBody>
      </p:sp>
      <p:pic>
        <p:nvPicPr>
          <p:cNvPr id="6" name="Picture 5">
            <a:extLst>
              <a:ext uri="{FF2B5EF4-FFF2-40B4-BE49-F238E27FC236}">
                <a16:creationId xmlns:a16="http://schemas.microsoft.com/office/drawing/2014/main" id="{6BFCC1D8-815E-4796-BF4A-379F861AA802}"/>
              </a:ext>
            </a:extLst>
          </p:cNvPr>
          <p:cNvPicPr>
            <a:picLocks noChangeAspect="1"/>
          </p:cNvPicPr>
          <p:nvPr/>
        </p:nvPicPr>
        <p:blipFill>
          <a:blip r:embed="rId5"/>
          <a:stretch>
            <a:fillRect/>
          </a:stretch>
        </p:blipFill>
        <p:spPr>
          <a:xfrm>
            <a:off x="108430" y="1660561"/>
            <a:ext cx="9598748" cy="5091112"/>
          </a:xfrm>
          <a:prstGeom prst="rect">
            <a:avLst/>
          </a:prstGeom>
        </p:spPr>
      </p:pic>
      <p:sp>
        <p:nvSpPr>
          <p:cNvPr id="8" name="Callout: Line 7">
            <a:extLst>
              <a:ext uri="{FF2B5EF4-FFF2-40B4-BE49-F238E27FC236}">
                <a16:creationId xmlns:a16="http://schemas.microsoft.com/office/drawing/2014/main" id="{6C129B18-435F-4882-B6A7-E7BE898695F4}"/>
              </a:ext>
            </a:extLst>
          </p:cNvPr>
          <p:cNvSpPr/>
          <p:nvPr/>
        </p:nvSpPr>
        <p:spPr bwMode="auto">
          <a:xfrm>
            <a:off x="8299043" y="1020727"/>
            <a:ext cx="1646644" cy="967822"/>
          </a:xfrm>
          <a:prstGeom prst="borderCallout1">
            <a:avLst>
              <a:gd name="adj1" fmla="val 37426"/>
              <a:gd name="adj2" fmla="val -584"/>
              <a:gd name="adj3" fmla="val 198412"/>
              <a:gd name="adj4" fmla="val -31230"/>
            </a:avLst>
          </a:prstGeom>
          <a:no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solidFill>
                <a:schemeClr val="bg1"/>
              </a:solidFill>
              <a:latin typeface="+mj-lt"/>
            </a:endParaRPr>
          </a:p>
        </p:txBody>
      </p:sp>
      <p:sp>
        <p:nvSpPr>
          <p:cNvPr id="9" name="TextBox 8">
            <a:extLst>
              <a:ext uri="{FF2B5EF4-FFF2-40B4-BE49-F238E27FC236}">
                <a16:creationId xmlns:a16="http://schemas.microsoft.com/office/drawing/2014/main" id="{CF9FC7C1-60DF-4343-A8EC-2B13C6AF3829}"/>
              </a:ext>
            </a:extLst>
          </p:cNvPr>
          <p:cNvSpPr txBox="1"/>
          <p:nvPr/>
        </p:nvSpPr>
        <p:spPr>
          <a:xfrm>
            <a:off x="8299043" y="1020727"/>
            <a:ext cx="1646644" cy="967822"/>
          </a:xfrm>
          <a:prstGeom prst="rect">
            <a:avLst/>
          </a:prstGeom>
          <a:noFill/>
        </p:spPr>
        <p:txBody>
          <a:bodyPr wrap="none" rtlCol="0">
            <a:noAutofit/>
          </a:bodyPr>
          <a:lstStyle/>
          <a:p>
            <a:r>
              <a:rPr lang="en-US" sz="1400" dirty="0"/>
              <a:t>Shootings occurred</a:t>
            </a:r>
          </a:p>
          <a:p>
            <a:r>
              <a:rPr lang="en-US" sz="1400" dirty="0"/>
              <a:t>in Oct15, Nov15, </a:t>
            </a:r>
          </a:p>
          <a:p>
            <a:r>
              <a:rPr lang="en-US" sz="1400" dirty="0"/>
              <a:t>Dec15, and two in</a:t>
            </a:r>
          </a:p>
          <a:p>
            <a:r>
              <a:rPr lang="en-US" sz="1400" dirty="0"/>
              <a:t>Feb16</a:t>
            </a:r>
          </a:p>
        </p:txBody>
      </p:sp>
      <p:sp>
        <p:nvSpPr>
          <p:cNvPr id="10" name="Callout: Line 9">
            <a:extLst>
              <a:ext uri="{FF2B5EF4-FFF2-40B4-BE49-F238E27FC236}">
                <a16:creationId xmlns:a16="http://schemas.microsoft.com/office/drawing/2014/main" id="{3C9E5116-9A59-49C9-9655-80D76DD95E3E}"/>
              </a:ext>
            </a:extLst>
          </p:cNvPr>
          <p:cNvSpPr/>
          <p:nvPr/>
        </p:nvSpPr>
        <p:spPr bwMode="auto">
          <a:xfrm rot="10800000">
            <a:off x="4040372" y="2147143"/>
            <a:ext cx="1794229" cy="712258"/>
          </a:xfrm>
          <a:prstGeom prst="borderCallout1">
            <a:avLst>
              <a:gd name="adj1" fmla="val 18750"/>
              <a:gd name="adj2" fmla="val -8333"/>
              <a:gd name="adj3" fmla="val 84137"/>
              <a:gd name="adj4" fmla="val -66526"/>
            </a:avLst>
          </a:prstGeom>
          <a:no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solidFill>
                <a:schemeClr val="bg1"/>
              </a:solidFill>
              <a:latin typeface="+mj-lt"/>
            </a:endParaRPr>
          </a:p>
        </p:txBody>
      </p:sp>
      <p:sp>
        <p:nvSpPr>
          <p:cNvPr id="11" name="TextBox 10">
            <a:extLst>
              <a:ext uri="{FF2B5EF4-FFF2-40B4-BE49-F238E27FC236}">
                <a16:creationId xmlns:a16="http://schemas.microsoft.com/office/drawing/2014/main" id="{7ACBF76C-B7CE-43F1-95DF-00A7DFD42EEB}"/>
              </a:ext>
            </a:extLst>
          </p:cNvPr>
          <p:cNvSpPr txBox="1"/>
          <p:nvPr/>
        </p:nvSpPr>
        <p:spPr>
          <a:xfrm>
            <a:off x="4040372" y="2147143"/>
            <a:ext cx="1794228" cy="712259"/>
          </a:xfrm>
          <a:prstGeom prst="rect">
            <a:avLst/>
          </a:prstGeom>
          <a:noFill/>
        </p:spPr>
        <p:txBody>
          <a:bodyPr wrap="none" rtlCol="0">
            <a:noAutofit/>
          </a:bodyPr>
          <a:lstStyle/>
          <a:p>
            <a:r>
              <a:rPr lang="en-US" sz="1400" dirty="0"/>
              <a:t>According to NSSF,</a:t>
            </a:r>
          </a:p>
          <a:p>
            <a:r>
              <a:rPr lang="en-US" sz="1400" dirty="0"/>
              <a:t>NC had a spike in </a:t>
            </a:r>
          </a:p>
          <a:p>
            <a:r>
              <a:rPr lang="en-US" sz="1400" dirty="0"/>
              <a:t>apps due to CCW</a:t>
            </a:r>
          </a:p>
        </p:txBody>
      </p:sp>
      <p:sp>
        <p:nvSpPr>
          <p:cNvPr id="12" name="TextBox 11">
            <a:extLst>
              <a:ext uri="{FF2B5EF4-FFF2-40B4-BE49-F238E27FC236}">
                <a16:creationId xmlns:a16="http://schemas.microsoft.com/office/drawing/2014/main" id="{201BD536-1BD3-4837-B972-CFE73B7B5C8F}"/>
              </a:ext>
            </a:extLst>
          </p:cNvPr>
          <p:cNvSpPr txBox="1"/>
          <p:nvPr/>
        </p:nvSpPr>
        <p:spPr>
          <a:xfrm>
            <a:off x="4907804" y="6751673"/>
            <a:ext cx="4465675" cy="435935"/>
          </a:xfrm>
          <a:prstGeom prst="rect">
            <a:avLst/>
          </a:prstGeom>
          <a:noFill/>
          <a:ln>
            <a:solidFill>
              <a:schemeClr val="tx1"/>
            </a:solidFill>
          </a:ln>
        </p:spPr>
        <p:txBody>
          <a:bodyPr wrap="square" rtlCol="0">
            <a:noAutofit/>
          </a:bodyPr>
          <a:lstStyle/>
          <a:p>
            <a:r>
              <a:rPr lang="en-US" i="1" dirty="0"/>
              <a:t>NSSF – National Shooting Sports Foundation</a:t>
            </a:r>
          </a:p>
          <a:p>
            <a:r>
              <a:rPr lang="en-US" i="1" dirty="0"/>
              <a:t>CCW – Concealed Carry Weapon permits</a:t>
            </a:r>
          </a:p>
        </p:txBody>
      </p:sp>
    </p:spTree>
    <p:custDataLst>
      <p:tags r:id="rId1"/>
    </p:custDataLst>
    <p:extLst>
      <p:ext uri="{BB962C8B-B14F-4D97-AF65-F5344CB8AC3E}">
        <p14:creationId xmlns:p14="http://schemas.microsoft.com/office/powerpoint/2010/main" val="3099147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z="3200" dirty="0"/>
              <a:t>Permit Applications By State</a:t>
            </a:r>
          </a:p>
        </p:txBody>
      </p:sp>
      <p:sp>
        <p:nvSpPr>
          <p:cNvPr id="3" name="Slide Number Placeholder 2"/>
          <p:cNvSpPr>
            <a:spLocks noGrp="1"/>
          </p:cNvSpPr>
          <p:nvPr>
            <p:ph type="sldNum" sz="quarter" idx="10"/>
            <p:custDataLst>
              <p:tags r:id="rId3"/>
            </p:custDataLst>
          </p:nvPr>
        </p:nvSpPr>
        <p:spPr/>
        <p:txBody>
          <a:bodyPr/>
          <a:lstStyle/>
          <a:p>
            <a:r>
              <a:rPr lang="en-GB"/>
              <a:t>[</a:t>
            </a:r>
            <a:r>
              <a:rPr lang="en-GB">
                <a:solidFill>
                  <a:schemeClr val="tx1"/>
                </a:solidFill>
              </a:rPr>
              <a:t> </a:t>
            </a:r>
            <a:fld id="{43544112-1E7F-48D8-8D2D-016FE0BC60A7}" type="slidenum">
              <a:rPr lang="en-GB" smtClean="0">
                <a:solidFill>
                  <a:schemeClr val="tx1"/>
                </a:solidFill>
              </a:rPr>
              <a:pPr/>
              <a:t>7</a:t>
            </a:fld>
            <a:r>
              <a:rPr lang="en-GB">
                <a:solidFill>
                  <a:schemeClr val="tx1"/>
                </a:solidFill>
              </a:rPr>
              <a:t> </a:t>
            </a:r>
            <a:r>
              <a:rPr lang="en-GB"/>
              <a:t>]</a:t>
            </a:r>
            <a:endParaRPr lang="en-GB" dirty="0"/>
          </a:p>
        </p:txBody>
      </p:sp>
      <p:pic>
        <p:nvPicPr>
          <p:cNvPr id="5" name="Picture 4">
            <a:extLst>
              <a:ext uri="{FF2B5EF4-FFF2-40B4-BE49-F238E27FC236}">
                <a16:creationId xmlns:a16="http://schemas.microsoft.com/office/drawing/2014/main" id="{65B244E9-324E-43F2-BE73-DC2821EC9522}"/>
              </a:ext>
            </a:extLst>
          </p:cNvPr>
          <p:cNvPicPr>
            <a:picLocks noChangeAspect="1"/>
          </p:cNvPicPr>
          <p:nvPr/>
        </p:nvPicPr>
        <p:blipFill>
          <a:blip r:embed="rId5"/>
          <a:stretch>
            <a:fillRect/>
          </a:stretch>
        </p:blipFill>
        <p:spPr>
          <a:xfrm>
            <a:off x="466726" y="1533856"/>
            <a:ext cx="9067213" cy="5143390"/>
          </a:xfrm>
          <a:prstGeom prst="rect">
            <a:avLst/>
          </a:prstGeom>
        </p:spPr>
      </p:pic>
      <p:sp>
        <p:nvSpPr>
          <p:cNvPr id="6" name="Callout: Line 5">
            <a:extLst>
              <a:ext uri="{FF2B5EF4-FFF2-40B4-BE49-F238E27FC236}">
                <a16:creationId xmlns:a16="http://schemas.microsoft.com/office/drawing/2014/main" id="{B8AA30C8-0050-46B0-9E2C-862FA473A80C}"/>
              </a:ext>
            </a:extLst>
          </p:cNvPr>
          <p:cNvSpPr/>
          <p:nvPr/>
        </p:nvSpPr>
        <p:spPr bwMode="auto">
          <a:xfrm rot="10800000">
            <a:off x="1977656" y="2498651"/>
            <a:ext cx="2530549" cy="1041990"/>
          </a:xfrm>
          <a:prstGeom prst="borderCallout1">
            <a:avLst>
              <a:gd name="adj1" fmla="val 18750"/>
              <a:gd name="adj2" fmla="val -8333"/>
              <a:gd name="adj3" fmla="val 54337"/>
              <a:gd name="adj4" fmla="val -62283"/>
            </a:avLst>
          </a:prstGeom>
          <a:no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lang="en-US" sz="1200" b="1" dirty="0">
              <a:solidFill>
                <a:schemeClr val="bg1"/>
              </a:solidFill>
              <a:latin typeface="+mj-lt"/>
            </a:endParaRPr>
          </a:p>
        </p:txBody>
      </p:sp>
      <p:sp>
        <p:nvSpPr>
          <p:cNvPr id="7" name="TextBox 6">
            <a:extLst>
              <a:ext uri="{FF2B5EF4-FFF2-40B4-BE49-F238E27FC236}">
                <a16:creationId xmlns:a16="http://schemas.microsoft.com/office/drawing/2014/main" id="{CD37F515-8197-41F3-8E84-081536A7099F}"/>
              </a:ext>
            </a:extLst>
          </p:cNvPr>
          <p:cNvSpPr txBox="1"/>
          <p:nvPr/>
        </p:nvSpPr>
        <p:spPr>
          <a:xfrm>
            <a:off x="1977656" y="2498650"/>
            <a:ext cx="2530549" cy="1244010"/>
          </a:xfrm>
          <a:prstGeom prst="rect">
            <a:avLst/>
          </a:prstGeom>
          <a:noFill/>
        </p:spPr>
        <p:txBody>
          <a:bodyPr wrap="none" rtlCol="0">
            <a:noAutofit/>
          </a:bodyPr>
          <a:lstStyle/>
          <a:p>
            <a:r>
              <a:rPr lang="en-US" sz="1600" dirty="0"/>
              <a:t>The red dots represent </a:t>
            </a:r>
          </a:p>
          <a:p>
            <a:r>
              <a:rPr lang="en-US" sz="1600" dirty="0"/>
              <a:t>Kentucky, who send ALL</a:t>
            </a:r>
          </a:p>
          <a:p>
            <a:r>
              <a:rPr lang="en-US" sz="1600" dirty="0"/>
              <a:t>checks thru FBI due to not</a:t>
            </a:r>
          </a:p>
          <a:p>
            <a:r>
              <a:rPr lang="en-US" sz="1600" dirty="0"/>
              <a:t>having state mechanism</a:t>
            </a:r>
          </a:p>
        </p:txBody>
      </p:sp>
      <p:pic>
        <p:nvPicPr>
          <p:cNvPr id="8" name="Picture 7">
            <a:extLst>
              <a:ext uri="{FF2B5EF4-FFF2-40B4-BE49-F238E27FC236}">
                <a16:creationId xmlns:a16="http://schemas.microsoft.com/office/drawing/2014/main" id="{E2B81FF5-89F5-42DE-B7F1-4B565A738EE6}"/>
              </a:ext>
            </a:extLst>
          </p:cNvPr>
          <p:cNvPicPr>
            <a:picLocks noChangeAspect="1"/>
          </p:cNvPicPr>
          <p:nvPr/>
        </p:nvPicPr>
        <p:blipFill>
          <a:blip r:embed="rId6"/>
          <a:stretch>
            <a:fillRect/>
          </a:stretch>
        </p:blipFill>
        <p:spPr>
          <a:xfrm>
            <a:off x="9076660" y="3886200"/>
            <a:ext cx="800987" cy="2247900"/>
          </a:xfrm>
          <a:prstGeom prst="rect">
            <a:avLst/>
          </a:prstGeom>
        </p:spPr>
      </p:pic>
      <p:sp>
        <p:nvSpPr>
          <p:cNvPr id="10" name="Callout: Line 9">
            <a:extLst>
              <a:ext uri="{FF2B5EF4-FFF2-40B4-BE49-F238E27FC236}">
                <a16:creationId xmlns:a16="http://schemas.microsoft.com/office/drawing/2014/main" id="{A4881408-32BF-4FEB-B294-33D34A851ECA}"/>
              </a:ext>
            </a:extLst>
          </p:cNvPr>
          <p:cNvSpPr/>
          <p:nvPr/>
        </p:nvSpPr>
        <p:spPr bwMode="auto">
          <a:xfrm>
            <a:off x="5964865" y="1245837"/>
            <a:ext cx="1594884" cy="380944"/>
          </a:xfrm>
          <a:prstGeom prst="borderCallout1">
            <a:avLst>
              <a:gd name="adj1" fmla="val 77389"/>
              <a:gd name="adj2" fmla="val -500"/>
              <a:gd name="adj3" fmla="val 154490"/>
              <a:gd name="adj4" fmla="val -33855"/>
            </a:avLst>
          </a:prstGeom>
          <a:no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400" dirty="0">
                <a:solidFill>
                  <a:schemeClr val="bg1"/>
                </a:solidFill>
                <a:latin typeface="Century Gothic" panose="020B0502020202020204" pitchFamily="34" charset="0"/>
              </a:rPr>
              <a:t>r</a:t>
            </a:r>
            <a:r>
              <a:rPr lang="en-US" sz="1400" dirty="0">
                <a:latin typeface="Century Gothic" panose="020B0502020202020204" pitchFamily="34" charset="0"/>
              </a:rPr>
              <a:t>North Carolina</a:t>
            </a:r>
            <a:endParaRPr lang="en-US" sz="1400" dirty="0">
              <a:solidFill>
                <a:schemeClr val="bg1"/>
              </a:solidFill>
              <a:latin typeface="Century Gothic" panose="020B0502020202020204" pitchFamily="34" charset="0"/>
            </a:endParaRPr>
          </a:p>
        </p:txBody>
      </p:sp>
    </p:spTree>
    <p:custDataLst>
      <p:tags r:id="rId1"/>
    </p:custDataLst>
    <p:extLst>
      <p:ext uri="{BB962C8B-B14F-4D97-AF65-F5344CB8AC3E}">
        <p14:creationId xmlns:p14="http://schemas.microsoft.com/office/powerpoint/2010/main" val="2079754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sz="3200" dirty="0"/>
              <a:t>Descriptive Statistics of Merged Data </a:t>
            </a:r>
          </a:p>
        </p:txBody>
      </p:sp>
      <p:sp>
        <p:nvSpPr>
          <p:cNvPr id="3" name="Slide Number Placeholder 2"/>
          <p:cNvSpPr>
            <a:spLocks noGrp="1"/>
          </p:cNvSpPr>
          <p:nvPr>
            <p:ph type="sldNum" sz="quarter" idx="10"/>
            <p:custDataLst>
              <p:tags r:id="rId3"/>
            </p:custDataLst>
          </p:nvPr>
        </p:nvSpPr>
        <p:spPr/>
        <p:txBody>
          <a:bodyPr/>
          <a:lstStyle/>
          <a:p>
            <a:r>
              <a:rPr lang="en-GB"/>
              <a:t>[</a:t>
            </a:r>
            <a:r>
              <a:rPr lang="en-GB">
                <a:solidFill>
                  <a:schemeClr val="tx1"/>
                </a:solidFill>
              </a:rPr>
              <a:t> </a:t>
            </a:r>
            <a:fld id="{43544112-1E7F-48D8-8D2D-016FE0BC60A7}" type="slidenum">
              <a:rPr lang="en-GB" smtClean="0">
                <a:solidFill>
                  <a:schemeClr val="tx1"/>
                </a:solidFill>
              </a:rPr>
              <a:pPr/>
              <a:t>8</a:t>
            </a:fld>
            <a:r>
              <a:rPr lang="en-GB">
                <a:solidFill>
                  <a:schemeClr val="tx1"/>
                </a:solidFill>
              </a:rPr>
              <a:t> </a:t>
            </a:r>
            <a:r>
              <a:rPr lang="en-GB"/>
              <a:t>]</a:t>
            </a:r>
            <a:endParaRPr lang="en-GB" dirty="0"/>
          </a:p>
        </p:txBody>
      </p:sp>
      <p:pic>
        <p:nvPicPr>
          <p:cNvPr id="4" name="Picture 3">
            <a:extLst>
              <a:ext uri="{FF2B5EF4-FFF2-40B4-BE49-F238E27FC236}">
                <a16:creationId xmlns:a16="http://schemas.microsoft.com/office/drawing/2014/main" id="{3A2BFC32-9F6D-414E-B198-6559DAA1A311}"/>
              </a:ext>
            </a:extLst>
          </p:cNvPr>
          <p:cNvPicPr>
            <a:picLocks noChangeAspect="1"/>
          </p:cNvPicPr>
          <p:nvPr/>
        </p:nvPicPr>
        <p:blipFill>
          <a:blip r:embed="rId5"/>
          <a:stretch>
            <a:fillRect/>
          </a:stretch>
        </p:blipFill>
        <p:spPr>
          <a:xfrm>
            <a:off x="1750606" y="1497751"/>
            <a:ext cx="6315944" cy="5041272"/>
          </a:xfrm>
          <a:prstGeom prst="rect">
            <a:avLst/>
          </a:prstGeom>
          <a:ln>
            <a:solidFill>
              <a:schemeClr val="bg1">
                <a:lumMod val="75000"/>
              </a:schemeClr>
            </a:solid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31279077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LETEDGRIDLINES" val="True"/>
  <p:tag name="PROPITCHTEMPLATENAME" val="C:\Program Files (x86)\CalientTech\ProPitch\Powerpoint\Templates\Moelis.potx"/>
  <p:tag name="_CIQLASTID" val="252"/>
</p:tagLst>
</file>

<file path=ppt/tags/tag10.xml><?xml version="1.0" encoding="utf-8"?>
<p:tagLst xmlns:a="http://schemas.openxmlformats.org/drawingml/2006/main" xmlns:r="http://schemas.openxmlformats.org/officeDocument/2006/relationships" xmlns:p="http://schemas.openxmlformats.org/presentationml/2006/main">
  <p:tag name="POSNALIGNVERT" val="True"/>
  <p:tag name="POSNALIGNHORIZ" val="True"/>
  <p:tag name="SIZEWIDTH" val="True"/>
  <p:tag name="SIZEHEIGHT" val="True"/>
  <p:tag name="FORMATSFILENAME" val="Standard Slides.pot"/>
  <p:tag name="FORMATSSHAPE" val="_Body"/>
  <p:tag name="POSITIONSHAPE" val="_Body"/>
  <p:tag name="SIZESHAPE" val="_Body"/>
  <p:tag name="FORMATSSLIDEID" val="436"/>
  <p:tag name="POSITIONSLIDEID" val="436"/>
  <p:tag name="SIZESLIDEID" val="436"/>
</p:tagLst>
</file>

<file path=ppt/tags/tag11.xml><?xml version="1.0" encoding="utf-8"?>
<p:tagLst xmlns:a="http://schemas.openxmlformats.org/drawingml/2006/main" xmlns:r="http://schemas.openxmlformats.org/officeDocument/2006/relationships" xmlns:p="http://schemas.openxmlformats.org/presentationml/2006/main">
  <p:tag name="SLIDEELEMTYPE" val="subTitle"/>
  <p:tag name="DEFAULTTOP" val="378"/>
  <p:tag name="DEFAULTLEFT" val="82.75"/>
  <p:tag name="DEFAULTHEIGHT" val="156.5"/>
  <p:tag name="DEFAULTWIDTH" val="531.3751"/>
</p:tagLst>
</file>

<file path=ppt/tags/tag12.xml><?xml version="1.0" encoding="utf-8"?>
<p:tagLst xmlns:a="http://schemas.openxmlformats.org/drawingml/2006/main" xmlns:r="http://schemas.openxmlformats.org/officeDocument/2006/relationships" xmlns:p="http://schemas.openxmlformats.org/presentationml/2006/main">
  <p:tag name="SLIDEELEMTYPE" val="companyLogo"/>
  <p:tag name="DEFAULTTOP" val="363.3752"/>
  <p:tag name="DEFAULTLEFT" val="627.1251"/>
  <p:tag name="DEFAULTHEIGHT" val="8.749921"/>
  <p:tag name="DEFAULTWIDTH" val="130.5"/>
</p:tagLst>
</file>

<file path=ppt/tags/tag13.xml><?xml version="1.0" encoding="utf-8"?>
<p:tagLst xmlns:a="http://schemas.openxmlformats.org/drawingml/2006/main" xmlns:r="http://schemas.openxmlformats.org/officeDocument/2006/relationships" xmlns:p="http://schemas.openxmlformats.org/presentationml/2006/main">
  <p:tag name="SLIDEELEMTYPE" val="line"/>
  <p:tag name="DEFAULTTOP" val="367.75"/>
  <p:tag name="DEFAULTLEFT" val="36"/>
  <p:tag name="DEFAULTHEIGHT" val="0"/>
  <p:tag name="DEFAULTWIDTH" val="581.8751"/>
</p:tagLst>
</file>

<file path=ppt/tags/tag14.xml><?xml version="1.0" encoding="utf-8"?>
<p:tagLst xmlns:a="http://schemas.openxmlformats.org/drawingml/2006/main" xmlns:r="http://schemas.openxmlformats.org/officeDocument/2006/relationships" xmlns:p="http://schemas.openxmlformats.org/presentationml/2006/main">
  <p:tag name="SLIDEELEMTYPE" val="title"/>
  <p:tag name="DEFAULTTOP" val="311.1251"/>
  <p:tag name="DEFAULTLEFT" val="82.75"/>
  <p:tag name="DEFAULTHEIGHT" val="48.25"/>
  <p:tag name="DEFAULTWIDTH" val="531.3751"/>
</p:tagLst>
</file>

<file path=ppt/tags/tag15.xml><?xml version="1.0" encoding="utf-8"?>
<p:tagLst xmlns:a="http://schemas.openxmlformats.org/drawingml/2006/main" xmlns:r="http://schemas.openxmlformats.org/officeDocument/2006/relationships" xmlns:p="http://schemas.openxmlformats.org/presentationml/2006/main">
  <p:tag name="SLIDEELEMTYPE" val="instructions"/>
  <p:tag name="DEFAULTTOP" val="-21.49992"/>
  <p:tag name="DEFAULTLEFT" val="-150.4999"/>
  <p:tag name="DEFAULTHEIGHT" val="609.5"/>
  <p:tag name="DEFAULTWIDTH" val="1110"/>
</p:tagLst>
</file>

<file path=ppt/tags/tag16.xml><?xml version="1.0" encoding="utf-8"?>
<p:tagLst xmlns:a="http://schemas.openxmlformats.org/drawingml/2006/main" xmlns:r="http://schemas.openxmlformats.org/officeDocument/2006/relationships" xmlns:p="http://schemas.openxmlformats.org/presentationml/2006/main">
  <p:tag name="POSNALIGNVERT" val="True"/>
  <p:tag name="POSNALIGNHORIZ" val="True"/>
  <p:tag name="SIZEWIDTH" val="True"/>
  <p:tag name="SIZEHEIGHT" val="True"/>
  <p:tag name="FORMATSFILENAME" val="Standard Slides.pot"/>
  <p:tag name="FORMATSSHAPE" val="_Body"/>
  <p:tag name="POSITIONSHAPE" val="_Body"/>
  <p:tag name="SIZESHAPE" val="_Body"/>
  <p:tag name="FORMATSSLIDEID" val="436"/>
  <p:tag name="POSITIONSLIDEID" val="436"/>
  <p:tag name="SIZESLIDEID" val="436"/>
</p:tagLst>
</file>

<file path=ppt/tags/tag17.xml><?xml version="1.0" encoding="utf-8"?>
<p:tagLst xmlns:a="http://schemas.openxmlformats.org/drawingml/2006/main" xmlns:r="http://schemas.openxmlformats.org/officeDocument/2006/relationships" xmlns:p="http://schemas.openxmlformats.org/presentationml/2006/main">
  <p:tag name="POSNALIGNVERT" val="True"/>
  <p:tag name="POSNALIGNHORIZ" val="True"/>
  <p:tag name="SIZEWIDTH" val="True"/>
  <p:tag name="SIZEHEIGHT" val="True"/>
  <p:tag name="FORMATSFILENAME" val="Standard Slides.pot"/>
  <p:tag name="FORMATSSHAPE" val="_Body"/>
  <p:tag name="POSITIONSHAPE" val="_Body"/>
  <p:tag name="SIZESHAPE" val="_Body"/>
  <p:tag name="FORMATSSLIDEID" val="436"/>
  <p:tag name="POSITIONSLIDEID" val="436"/>
  <p:tag name="SIZESLIDEID" val="436"/>
</p:tagLst>
</file>

<file path=ppt/tags/tag18.xml><?xml version="1.0" encoding="utf-8"?>
<p:tagLst xmlns:a="http://schemas.openxmlformats.org/drawingml/2006/main" xmlns:r="http://schemas.openxmlformats.org/officeDocument/2006/relationships" xmlns:p="http://schemas.openxmlformats.org/presentationml/2006/main">
  <p:tag name="POSNALIGNVERT" val="True"/>
  <p:tag name="POSNALIGNHORIZ" val="True"/>
  <p:tag name="SIZEWIDTH" val="True"/>
  <p:tag name="SIZEHEIGHT" val="True"/>
  <p:tag name="FORMATSFILENAME" val="Standard Slides.pot"/>
  <p:tag name="FORMATSSHAPE" val="_Body"/>
  <p:tag name="POSITIONSHAPE" val="_Body"/>
  <p:tag name="SIZESHAPE" val="_Body"/>
  <p:tag name="FORMATSSLIDEID" val="436"/>
  <p:tag name="POSITIONSLIDEID" val="436"/>
  <p:tag name="SIZESLIDEID" val="436"/>
</p:tagLst>
</file>

<file path=ppt/tags/tag19.xml><?xml version="1.0" encoding="utf-8"?>
<p:tagLst xmlns:a="http://schemas.openxmlformats.org/drawingml/2006/main" xmlns:r="http://schemas.openxmlformats.org/officeDocument/2006/relationships" xmlns:p="http://schemas.openxmlformats.org/presentationml/2006/main">
  <p:tag name="SLIDEELEMTYPE" val="pageNumber"/>
  <p:tag name="DEFAULTTOP" val="577"/>
  <p:tag name="DEFAULTLEFT" val="724.125"/>
  <p:tag name="DEFAULTHEIGHT" val="15.125"/>
  <p:tag name="DEFAULTWIDTH" val="32.375"/>
</p:tagLst>
</file>

<file path=ppt/tags/tag2.xml><?xml version="1.0" encoding="utf-8"?>
<p:tagLst xmlns:a="http://schemas.openxmlformats.org/drawingml/2006/main" xmlns:r="http://schemas.openxmlformats.org/officeDocument/2006/relationships" xmlns:p="http://schemas.openxmlformats.org/presentationml/2006/main">
  <p:tag name="SLIDEELEMTYPE" val="pageNumber"/>
  <p:tag name="DEFAULTTOP" val="577"/>
  <p:tag name="DEFAULTLEFT" val="724.1251"/>
  <p:tag name="DEFAULTHEIGHT" val="15.12504"/>
  <p:tag name="DEFAULTWIDTH" val="32.37496"/>
</p:tagLst>
</file>

<file path=ppt/tags/tag20.xml><?xml version="1.0" encoding="utf-8"?>
<p:tagLst xmlns:a="http://schemas.openxmlformats.org/drawingml/2006/main" xmlns:r="http://schemas.openxmlformats.org/officeDocument/2006/relationships" xmlns:p="http://schemas.openxmlformats.org/presentationml/2006/main">
  <p:tag name="SLIDEELEMTYPE" val="pageNumber"/>
  <p:tag name="DEFAULTTOP" val="577"/>
  <p:tag name="DEFAULTLEFT" val="724.125"/>
  <p:tag name="DEFAULTHEIGHT" val="15.125"/>
  <p:tag name="DEFAULTWIDTH" val="32.375"/>
</p:tagLst>
</file>

<file path=ppt/tags/tag21.xml><?xml version="1.0" encoding="utf-8"?>
<p:tagLst xmlns:a="http://schemas.openxmlformats.org/drawingml/2006/main" xmlns:r="http://schemas.openxmlformats.org/officeDocument/2006/relationships" xmlns:p="http://schemas.openxmlformats.org/presentationml/2006/main">
  <p:tag name="SLIDEELEMTYPE" val="pageNumber"/>
  <p:tag name="DEFAULTTOP" val="577"/>
  <p:tag name="DEFAULTLEFT" val="724.125"/>
  <p:tag name="DEFAULTHEIGHT" val="15.125"/>
  <p:tag name="DEFAULTWIDTH" val="32.375"/>
</p:tagLst>
</file>

<file path=ppt/tags/tag22.xml><?xml version="1.0" encoding="utf-8"?>
<p:tagLst xmlns:a="http://schemas.openxmlformats.org/drawingml/2006/main" xmlns:r="http://schemas.openxmlformats.org/officeDocument/2006/relationships" xmlns:p="http://schemas.openxmlformats.org/presentationml/2006/main">
  <p:tag name="SLIDETYPE" val="Content Slide"/>
</p:tagLst>
</file>

<file path=ppt/tags/tag23.xml><?xml version="1.0" encoding="utf-8"?>
<p:tagLst xmlns:a="http://schemas.openxmlformats.org/drawingml/2006/main" xmlns:r="http://schemas.openxmlformats.org/officeDocument/2006/relationships" xmlns:p="http://schemas.openxmlformats.org/presentationml/2006/main">
  <p:tag name="DEFAULTWIDTH" val="656.2"/>
  <p:tag name="DEFAULTHEIGHT" val="48.37496"/>
  <p:tag name="DEFAULTTOP" val="41.87504"/>
  <p:tag name="DEFAULTLEFT" val="36.75008"/>
</p:tagLst>
</file>

<file path=ppt/tags/tag24.xml><?xml version="1.0" encoding="utf-8"?>
<p:tagLst xmlns:a="http://schemas.openxmlformats.org/drawingml/2006/main" xmlns:r="http://schemas.openxmlformats.org/officeDocument/2006/relationships" xmlns:p="http://schemas.openxmlformats.org/presentationml/2006/main">
  <p:tag name="DEFAULTWIDTH" val="32.37496"/>
  <p:tag name="DEFAULTHEIGHT" val="15.12504"/>
  <p:tag name="DEFAULTTOP" val="577"/>
  <p:tag name="DEFAULTLEFT" val="724.1251"/>
</p:tagLst>
</file>

<file path=ppt/tags/tag25.xml><?xml version="1.0" encoding="utf-8"?>
<p:tagLst xmlns:a="http://schemas.openxmlformats.org/drawingml/2006/main" xmlns:r="http://schemas.openxmlformats.org/officeDocument/2006/relationships" xmlns:p="http://schemas.openxmlformats.org/presentationml/2006/main">
  <p:tag name="SLIDETYPE" val="Content Slide"/>
</p:tagLst>
</file>

<file path=ppt/tags/tag26.xml><?xml version="1.0" encoding="utf-8"?>
<p:tagLst xmlns:a="http://schemas.openxmlformats.org/drawingml/2006/main" xmlns:r="http://schemas.openxmlformats.org/officeDocument/2006/relationships" xmlns:p="http://schemas.openxmlformats.org/presentationml/2006/main">
  <p:tag name="DEFAULTWIDTH" val="656.2"/>
  <p:tag name="DEFAULTHEIGHT" val="48.37496"/>
  <p:tag name="DEFAULTTOP" val="41.87504"/>
  <p:tag name="DEFAULTLEFT" val="36.75008"/>
</p:tagLst>
</file>

<file path=ppt/tags/tag27.xml><?xml version="1.0" encoding="utf-8"?>
<p:tagLst xmlns:a="http://schemas.openxmlformats.org/drawingml/2006/main" xmlns:r="http://schemas.openxmlformats.org/officeDocument/2006/relationships" xmlns:p="http://schemas.openxmlformats.org/presentationml/2006/main">
  <p:tag name="DEFAULTWIDTH" val="32.37496"/>
  <p:tag name="DEFAULTHEIGHT" val="15.12504"/>
  <p:tag name="DEFAULTTOP" val="577"/>
  <p:tag name="DEFAULTLEFT" val="724.1251"/>
</p:tagLst>
</file>

<file path=ppt/tags/tag28.xml><?xml version="1.0" encoding="utf-8"?>
<p:tagLst xmlns:a="http://schemas.openxmlformats.org/drawingml/2006/main" xmlns:r="http://schemas.openxmlformats.org/officeDocument/2006/relationships" xmlns:p="http://schemas.openxmlformats.org/presentationml/2006/main">
  <p:tag name="SLIDETYPE" val="Content Slide"/>
</p:tagLst>
</file>

<file path=ppt/tags/tag29.xml><?xml version="1.0" encoding="utf-8"?>
<p:tagLst xmlns:a="http://schemas.openxmlformats.org/drawingml/2006/main" xmlns:r="http://schemas.openxmlformats.org/officeDocument/2006/relationships" xmlns:p="http://schemas.openxmlformats.org/presentationml/2006/main">
  <p:tag name="DEFAULTWIDTH" val="656.2"/>
  <p:tag name="DEFAULTHEIGHT" val="48.37496"/>
  <p:tag name="DEFAULTTOP" val="41.87504"/>
  <p:tag name="DEFAULTLEFT" val="36.75008"/>
</p:tagLst>
</file>

<file path=ppt/tags/tag3.xml><?xml version="1.0" encoding="utf-8"?>
<p:tagLst xmlns:a="http://schemas.openxmlformats.org/drawingml/2006/main" xmlns:r="http://schemas.openxmlformats.org/officeDocument/2006/relationships" xmlns:p="http://schemas.openxmlformats.org/presentationml/2006/main">
  <p:tag name="SLIDEELEMTYPE" val="presTitle"/>
  <p:tag name="DEFAULTTOP" val="562.3751"/>
  <p:tag name="DEFAULTLEFT" val="108.125"/>
  <p:tag name="DEFAULTHEIGHT" val="10.75"/>
  <p:tag name="DEFAULTWIDTH" val="323.625"/>
</p:tagLst>
</file>

<file path=ppt/tags/tag30.xml><?xml version="1.0" encoding="utf-8"?>
<p:tagLst xmlns:a="http://schemas.openxmlformats.org/drawingml/2006/main" xmlns:r="http://schemas.openxmlformats.org/officeDocument/2006/relationships" xmlns:p="http://schemas.openxmlformats.org/presentationml/2006/main">
  <p:tag name="DEFAULTWIDTH" val="32.37496"/>
  <p:tag name="DEFAULTHEIGHT" val="15.12504"/>
  <p:tag name="DEFAULTTOP" val="577"/>
  <p:tag name="DEFAULTLEFT" val="724.1251"/>
</p:tagLst>
</file>

<file path=ppt/tags/tag31.xml><?xml version="1.0" encoding="utf-8"?>
<p:tagLst xmlns:a="http://schemas.openxmlformats.org/drawingml/2006/main" xmlns:r="http://schemas.openxmlformats.org/officeDocument/2006/relationships" xmlns:p="http://schemas.openxmlformats.org/presentationml/2006/main">
  <p:tag name="SLIDETYPE" val="Content Slide"/>
</p:tagLst>
</file>

<file path=ppt/tags/tag32.xml><?xml version="1.0" encoding="utf-8"?>
<p:tagLst xmlns:a="http://schemas.openxmlformats.org/drawingml/2006/main" xmlns:r="http://schemas.openxmlformats.org/officeDocument/2006/relationships" xmlns:p="http://schemas.openxmlformats.org/presentationml/2006/main">
  <p:tag name="DEFAULTWIDTH" val="656.2"/>
  <p:tag name="DEFAULTHEIGHT" val="48.37496"/>
  <p:tag name="DEFAULTTOP" val="41.87504"/>
  <p:tag name="DEFAULTLEFT" val="36.75008"/>
</p:tagLst>
</file>

<file path=ppt/tags/tag33.xml><?xml version="1.0" encoding="utf-8"?>
<p:tagLst xmlns:a="http://schemas.openxmlformats.org/drawingml/2006/main" xmlns:r="http://schemas.openxmlformats.org/officeDocument/2006/relationships" xmlns:p="http://schemas.openxmlformats.org/presentationml/2006/main">
  <p:tag name="DEFAULTWIDTH" val="32.37496"/>
  <p:tag name="DEFAULTHEIGHT" val="15.12504"/>
  <p:tag name="DEFAULTTOP" val="577"/>
  <p:tag name="DEFAULTLEFT" val="724.1251"/>
</p:tagLst>
</file>

<file path=ppt/tags/tag34.xml><?xml version="1.0" encoding="utf-8"?>
<p:tagLst xmlns:a="http://schemas.openxmlformats.org/drawingml/2006/main" xmlns:r="http://schemas.openxmlformats.org/officeDocument/2006/relationships" xmlns:p="http://schemas.openxmlformats.org/presentationml/2006/main">
  <p:tag name="SLIDETYPE" val="Content Slide"/>
</p:tagLst>
</file>

<file path=ppt/tags/tag35.xml><?xml version="1.0" encoding="utf-8"?>
<p:tagLst xmlns:a="http://schemas.openxmlformats.org/drawingml/2006/main" xmlns:r="http://schemas.openxmlformats.org/officeDocument/2006/relationships" xmlns:p="http://schemas.openxmlformats.org/presentationml/2006/main">
  <p:tag name="DEFAULTWIDTH" val="656.2"/>
  <p:tag name="DEFAULTHEIGHT" val="48.37496"/>
  <p:tag name="DEFAULTTOP" val="41.87504"/>
  <p:tag name="DEFAULTLEFT" val="36.75008"/>
</p:tagLst>
</file>

<file path=ppt/tags/tag36.xml><?xml version="1.0" encoding="utf-8"?>
<p:tagLst xmlns:a="http://schemas.openxmlformats.org/drawingml/2006/main" xmlns:r="http://schemas.openxmlformats.org/officeDocument/2006/relationships" xmlns:p="http://schemas.openxmlformats.org/presentationml/2006/main">
  <p:tag name="DEFAULTWIDTH" val="32.37496"/>
  <p:tag name="DEFAULTHEIGHT" val="15.12504"/>
  <p:tag name="DEFAULTTOP" val="577"/>
  <p:tag name="DEFAULTLEFT" val="724.1251"/>
</p:tagLst>
</file>

<file path=ppt/tags/tag37.xml><?xml version="1.0" encoding="utf-8"?>
<p:tagLst xmlns:a="http://schemas.openxmlformats.org/drawingml/2006/main" xmlns:r="http://schemas.openxmlformats.org/officeDocument/2006/relationships" xmlns:p="http://schemas.openxmlformats.org/presentationml/2006/main">
  <p:tag name="SLIDETYPE" val="Content Slide"/>
</p:tagLst>
</file>

<file path=ppt/tags/tag38.xml><?xml version="1.0" encoding="utf-8"?>
<p:tagLst xmlns:a="http://schemas.openxmlformats.org/drawingml/2006/main" xmlns:r="http://schemas.openxmlformats.org/officeDocument/2006/relationships" xmlns:p="http://schemas.openxmlformats.org/presentationml/2006/main">
  <p:tag name="DEFAULTWIDTH" val="656.2"/>
  <p:tag name="DEFAULTHEIGHT" val="48.37496"/>
  <p:tag name="DEFAULTTOP" val="41.87504"/>
  <p:tag name="DEFAULTLEFT" val="36.75008"/>
</p:tagLst>
</file>

<file path=ppt/tags/tag39.xml><?xml version="1.0" encoding="utf-8"?>
<p:tagLst xmlns:a="http://schemas.openxmlformats.org/drawingml/2006/main" xmlns:r="http://schemas.openxmlformats.org/officeDocument/2006/relationships" xmlns:p="http://schemas.openxmlformats.org/presentationml/2006/main">
  <p:tag name="DEFAULTWIDTH" val="32.37496"/>
  <p:tag name="DEFAULTHEIGHT" val="15.12504"/>
  <p:tag name="DEFAULTTOP" val="577"/>
  <p:tag name="DEFAULTLEFT" val="724.1251"/>
</p:tagLst>
</file>

<file path=ppt/tags/tag4.xml><?xml version="1.0" encoding="utf-8"?>
<p:tagLst xmlns:a="http://schemas.openxmlformats.org/drawingml/2006/main" xmlns:r="http://schemas.openxmlformats.org/officeDocument/2006/relationships" xmlns:p="http://schemas.openxmlformats.org/presentationml/2006/main">
  <p:tag name="SLIDEELEMTYPE" val="textBoxBullet"/>
  <p:tag name="DEFAULTTOP" val="158.375"/>
  <p:tag name="DEFAULTLEFT" val="82.42236"/>
  <p:tag name="DEFAULTHEIGHT" val="400.875"/>
  <p:tag name="DEFAULTWIDTH" val="673.7026"/>
</p:tagLst>
</file>

<file path=ppt/tags/tag40.xml><?xml version="1.0" encoding="utf-8"?>
<p:tagLst xmlns:a="http://schemas.openxmlformats.org/drawingml/2006/main" xmlns:r="http://schemas.openxmlformats.org/officeDocument/2006/relationships" xmlns:p="http://schemas.openxmlformats.org/presentationml/2006/main">
  <p:tag name="SLIDETYPE" val="Content Slide"/>
</p:tagLst>
</file>

<file path=ppt/tags/tag41.xml><?xml version="1.0" encoding="utf-8"?>
<p:tagLst xmlns:a="http://schemas.openxmlformats.org/drawingml/2006/main" xmlns:r="http://schemas.openxmlformats.org/officeDocument/2006/relationships" xmlns:p="http://schemas.openxmlformats.org/presentationml/2006/main">
  <p:tag name="DEFAULTWIDTH" val="656.2"/>
  <p:tag name="DEFAULTHEIGHT" val="48.37496"/>
  <p:tag name="DEFAULTTOP" val="41.87504"/>
  <p:tag name="DEFAULTLEFT" val="36.75008"/>
</p:tagLst>
</file>

<file path=ppt/tags/tag42.xml><?xml version="1.0" encoding="utf-8"?>
<p:tagLst xmlns:a="http://schemas.openxmlformats.org/drawingml/2006/main" xmlns:r="http://schemas.openxmlformats.org/officeDocument/2006/relationships" xmlns:p="http://schemas.openxmlformats.org/presentationml/2006/main">
  <p:tag name="DEFAULTWIDTH" val="32.37496"/>
  <p:tag name="DEFAULTHEIGHT" val="15.12504"/>
  <p:tag name="DEFAULTTOP" val="577"/>
  <p:tag name="DEFAULTLEFT" val="724.1251"/>
</p:tagLst>
</file>

<file path=ppt/tags/tag43.xml><?xml version="1.0" encoding="utf-8"?>
<p:tagLst xmlns:a="http://schemas.openxmlformats.org/drawingml/2006/main" xmlns:r="http://schemas.openxmlformats.org/officeDocument/2006/relationships" xmlns:p="http://schemas.openxmlformats.org/presentationml/2006/main">
  <p:tag name="SLIDETYPE" val="Content Slide"/>
</p:tagLst>
</file>

<file path=ppt/tags/tag44.xml><?xml version="1.0" encoding="utf-8"?>
<p:tagLst xmlns:a="http://schemas.openxmlformats.org/drawingml/2006/main" xmlns:r="http://schemas.openxmlformats.org/officeDocument/2006/relationships" xmlns:p="http://schemas.openxmlformats.org/presentationml/2006/main">
  <p:tag name="DEFAULTWIDTH" val="656.2"/>
  <p:tag name="DEFAULTHEIGHT" val="48.37496"/>
  <p:tag name="DEFAULTTOP" val="41.87504"/>
  <p:tag name="DEFAULTLEFT" val="36.75008"/>
</p:tagLst>
</file>

<file path=ppt/tags/tag45.xml><?xml version="1.0" encoding="utf-8"?>
<p:tagLst xmlns:a="http://schemas.openxmlformats.org/drawingml/2006/main" xmlns:r="http://schemas.openxmlformats.org/officeDocument/2006/relationships" xmlns:p="http://schemas.openxmlformats.org/presentationml/2006/main">
  <p:tag name="DEFAULTWIDTH" val="32.37496"/>
  <p:tag name="DEFAULTHEIGHT" val="15.12504"/>
  <p:tag name="DEFAULTTOP" val="577"/>
  <p:tag name="DEFAULTLEFT" val="724.1251"/>
</p:tagLst>
</file>

<file path=ppt/tags/tag46.xml><?xml version="1.0" encoding="utf-8"?>
<p:tagLst xmlns:a="http://schemas.openxmlformats.org/drawingml/2006/main" xmlns:r="http://schemas.openxmlformats.org/officeDocument/2006/relationships" xmlns:p="http://schemas.openxmlformats.org/presentationml/2006/main">
  <p:tag name="SLIDETYPE" val="Content Slide"/>
</p:tagLst>
</file>

<file path=ppt/tags/tag47.xml><?xml version="1.0" encoding="utf-8"?>
<p:tagLst xmlns:a="http://schemas.openxmlformats.org/drawingml/2006/main" xmlns:r="http://schemas.openxmlformats.org/officeDocument/2006/relationships" xmlns:p="http://schemas.openxmlformats.org/presentationml/2006/main">
  <p:tag name="DEFAULTWIDTH" val="656.2"/>
  <p:tag name="DEFAULTHEIGHT" val="48.37496"/>
  <p:tag name="DEFAULTTOP" val="41.87504"/>
  <p:tag name="DEFAULTLEFT" val="36.75008"/>
</p:tagLst>
</file>

<file path=ppt/tags/tag48.xml><?xml version="1.0" encoding="utf-8"?>
<p:tagLst xmlns:a="http://schemas.openxmlformats.org/drawingml/2006/main" xmlns:r="http://schemas.openxmlformats.org/officeDocument/2006/relationships" xmlns:p="http://schemas.openxmlformats.org/presentationml/2006/main">
  <p:tag name="DEFAULTWIDTH" val="32.37496"/>
  <p:tag name="DEFAULTHEIGHT" val="15.12504"/>
  <p:tag name="DEFAULTTOP" val="577"/>
  <p:tag name="DEFAULTLEFT" val="724.1251"/>
</p:tagLst>
</file>

<file path=ppt/tags/tag49.xml><?xml version="1.0" encoding="utf-8"?>
<p:tagLst xmlns:a="http://schemas.openxmlformats.org/drawingml/2006/main" xmlns:r="http://schemas.openxmlformats.org/officeDocument/2006/relationships" xmlns:p="http://schemas.openxmlformats.org/presentationml/2006/main">
  <p:tag name="SLIDETYPE" val="Content Slide"/>
</p:tagLst>
</file>

<file path=ppt/tags/tag5.xml><?xml version="1.0" encoding="utf-8"?>
<p:tagLst xmlns:a="http://schemas.openxmlformats.org/drawingml/2006/main" xmlns:r="http://schemas.openxmlformats.org/officeDocument/2006/relationships" xmlns:p="http://schemas.openxmlformats.org/presentationml/2006/main">
  <p:tag name="SLIDEELEMTYPE" val="title"/>
  <p:tag name="DEFAULTTOP" val="41.87504"/>
  <p:tag name="DEFAULTLEFT" val="82.75"/>
  <p:tag name="DEFAULTHEIGHT" val="48.37496"/>
  <p:tag name="DEFAULTWIDTH" val="534"/>
</p:tagLst>
</file>

<file path=ppt/tags/tag50.xml><?xml version="1.0" encoding="utf-8"?>
<p:tagLst xmlns:a="http://schemas.openxmlformats.org/drawingml/2006/main" xmlns:r="http://schemas.openxmlformats.org/officeDocument/2006/relationships" xmlns:p="http://schemas.openxmlformats.org/presentationml/2006/main">
  <p:tag name="DEFAULTWIDTH" val="656.2"/>
  <p:tag name="DEFAULTHEIGHT" val="48.37496"/>
  <p:tag name="DEFAULTTOP" val="41.87504"/>
  <p:tag name="DEFAULTLEFT" val="36.75008"/>
</p:tagLst>
</file>

<file path=ppt/tags/tag51.xml><?xml version="1.0" encoding="utf-8"?>
<p:tagLst xmlns:a="http://schemas.openxmlformats.org/drawingml/2006/main" xmlns:r="http://schemas.openxmlformats.org/officeDocument/2006/relationships" xmlns:p="http://schemas.openxmlformats.org/presentationml/2006/main">
  <p:tag name="DEFAULTWIDTH" val="32.37496"/>
  <p:tag name="DEFAULTHEIGHT" val="15.12504"/>
  <p:tag name="DEFAULTTOP" val="577"/>
  <p:tag name="DEFAULTLEFT" val="724.1251"/>
</p:tagLst>
</file>

<file path=ppt/tags/tag52.xml><?xml version="1.0" encoding="utf-8"?>
<p:tagLst xmlns:a="http://schemas.openxmlformats.org/drawingml/2006/main" xmlns:r="http://schemas.openxmlformats.org/officeDocument/2006/relationships" xmlns:p="http://schemas.openxmlformats.org/presentationml/2006/main">
  <p:tag name="SLIDETYPE" val="Content Slide"/>
</p:tagLst>
</file>

<file path=ppt/tags/tag53.xml><?xml version="1.0" encoding="utf-8"?>
<p:tagLst xmlns:a="http://schemas.openxmlformats.org/drawingml/2006/main" xmlns:r="http://schemas.openxmlformats.org/officeDocument/2006/relationships" xmlns:p="http://schemas.openxmlformats.org/presentationml/2006/main">
  <p:tag name="DEFAULTWIDTH" val="656.2"/>
  <p:tag name="DEFAULTHEIGHT" val="48.37496"/>
  <p:tag name="DEFAULTTOP" val="41.87504"/>
  <p:tag name="DEFAULTLEFT" val="36.75008"/>
</p:tagLst>
</file>

<file path=ppt/tags/tag54.xml><?xml version="1.0" encoding="utf-8"?>
<p:tagLst xmlns:a="http://schemas.openxmlformats.org/drawingml/2006/main" xmlns:r="http://schemas.openxmlformats.org/officeDocument/2006/relationships" xmlns:p="http://schemas.openxmlformats.org/presentationml/2006/main">
  <p:tag name="DEFAULTWIDTH" val="32.37496"/>
  <p:tag name="DEFAULTHEIGHT" val="15.12504"/>
  <p:tag name="DEFAULTTOP" val="577"/>
  <p:tag name="DEFAULTLEFT" val="724.1251"/>
</p:tagLst>
</file>

<file path=ppt/tags/tag6.xml><?xml version="1.0" encoding="utf-8"?>
<p:tagLst xmlns:a="http://schemas.openxmlformats.org/drawingml/2006/main" xmlns:r="http://schemas.openxmlformats.org/officeDocument/2006/relationships" xmlns:p="http://schemas.openxmlformats.org/presentationml/2006/main">
  <p:tag name="SLIDEELEMTYPE" val="instructions"/>
  <p:tag name="DEFAULTTOP" val="-21.49992"/>
  <p:tag name="DEFAULTLEFT" val="-150.4999"/>
  <p:tag name="DEFAULTHEIGHT" val="609.5"/>
  <p:tag name="DEFAULTWIDTH" val="1110"/>
</p:tagLst>
</file>

<file path=ppt/tags/tag7.xml><?xml version="1.0" encoding="utf-8"?>
<p:tagLst xmlns:a="http://schemas.openxmlformats.org/drawingml/2006/main" xmlns:r="http://schemas.openxmlformats.org/officeDocument/2006/relationships" xmlns:p="http://schemas.openxmlformats.org/presentationml/2006/main">
  <p:tag name="SLIDEELEMTYPE" val="line"/>
  <p:tag name="DEFAULTTOP" val="91"/>
  <p:tag name="DEFAULTLEFT" val="36"/>
  <p:tag name="DEFAULTHEIGHT" val="0"/>
  <p:tag name="DEFAULTWIDTH" val="581.8751"/>
</p:tagLst>
</file>

<file path=ppt/tags/tag8.xml><?xml version="1.0" encoding="utf-8"?>
<p:tagLst xmlns:a="http://schemas.openxmlformats.org/drawingml/2006/main" xmlns:r="http://schemas.openxmlformats.org/officeDocument/2006/relationships" xmlns:p="http://schemas.openxmlformats.org/presentationml/2006/main">
  <p:tag name="POSNALIGNVERT" val="True"/>
  <p:tag name="POSNALIGNHORIZ" val="True"/>
  <p:tag name="SIZEWIDTH" val="True"/>
  <p:tag name="SIZEHEIGHT" val="True"/>
  <p:tag name="FORMATSFILENAME" val="Standard Slides.pot"/>
  <p:tag name="FORMATSSHAPE" val="_Body"/>
  <p:tag name="POSITIONSHAPE" val="_Body"/>
  <p:tag name="SIZESHAPE" val="_Body"/>
  <p:tag name="FORMATSSLIDEID" val="436"/>
  <p:tag name="POSITIONSLIDEID" val="436"/>
  <p:tag name="SIZESLIDEID" val="436"/>
</p:tagLst>
</file>

<file path=ppt/tags/tag9.xml><?xml version="1.0" encoding="utf-8"?>
<p:tagLst xmlns:a="http://schemas.openxmlformats.org/drawingml/2006/main" xmlns:r="http://schemas.openxmlformats.org/officeDocument/2006/relationships" xmlns:p="http://schemas.openxmlformats.org/presentationml/2006/main">
  <p:tag name="POSNALIGNVERT" val="True"/>
  <p:tag name="POSNALIGNHORIZ" val="True"/>
  <p:tag name="SIZEWIDTH" val="True"/>
  <p:tag name="SIZEHEIGHT" val="True"/>
  <p:tag name="FORMATSFILENAME" val="Standard Slides.pot"/>
  <p:tag name="FORMATSSHAPE" val="_Body"/>
  <p:tag name="POSITIONSHAPE" val="_Body"/>
  <p:tag name="SIZESHAPE" val="_Body"/>
  <p:tag name="FORMATSSLIDEID" val="436"/>
  <p:tag name="POSITIONSLIDEID" val="436"/>
  <p:tag name="SIZESLIDEID" val="436"/>
</p:tagLst>
</file>

<file path=ppt/theme/theme1.xml><?xml version="1.0" encoding="utf-8"?>
<a:theme xmlns:a="http://schemas.openxmlformats.org/drawingml/2006/main" name="ProPitch - US Letter">
  <a:themeElements>
    <a:clrScheme name="Custom 21">
      <a:dk1>
        <a:sysClr val="windowText" lastClr="000000"/>
      </a:dk1>
      <a:lt1>
        <a:sysClr val="window" lastClr="FFFFFF"/>
      </a:lt1>
      <a:dk2>
        <a:srgbClr val="816E2C"/>
      </a:dk2>
      <a:lt2>
        <a:srgbClr val="37424A"/>
      </a:lt2>
      <a:accent1>
        <a:srgbClr val="816E2C"/>
      </a:accent1>
      <a:accent2>
        <a:srgbClr val="A3A3A3"/>
      </a:accent2>
      <a:accent3>
        <a:srgbClr val="37424A"/>
      </a:accent3>
      <a:accent4>
        <a:srgbClr val="D9D9D9"/>
      </a:accent4>
      <a:accent5>
        <a:srgbClr val="61451C"/>
      </a:accent5>
      <a:accent6>
        <a:srgbClr val="B5A181"/>
      </a:accent6>
      <a:hlink>
        <a:srgbClr val="0000FF"/>
      </a:hlink>
      <a:folHlink>
        <a:srgbClr val="800080"/>
      </a:folHlink>
    </a:clrScheme>
    <a:fontScheme name="1">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816E2C"/>
        </a:solidFill>
        <a:ln w="12700" cap="flat" cmpd="sng" algn="ctr">
          <a:solidFill>
            <a:schemeClr val="tx2"/>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sz="1200" b="1" dirty="0" smtClean="0">
            <a:solidFill>
              <a:schemeClr val="bg1"/>
            </a:solidFill>
            <a:latin typeface="+mj-lt"/>
          </a:defRPr>
        </a:defPPr>
      </a:lstStyle>
    </a:spDef>
    <a:lnDef>
      <a:spPr bwMode="auto">
        <a:xfrm>
          <a:off x="0" y="0"/>
          <a:ext cx="1" cy="1"/>
        </a:xfrm>
        <a:custGeom>
          <a:avLst/>
          <a:gdLst/>
          <a:ahLst/>
          <a:cxnLst/>
          <a:rect l="0" t="0" r="0" b="0"/>
          <a:pathLst/>
        </a:custGeom>
        <a:noFill/>
        <a:ln w="12700" cap="flat" cmpd="sng" algn="ctr">
          <a:solidFill>
            <a:srgbClr val="CC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Times New Roman" pitchFamily="18" charset="0"/>
          </a:defRPr>
        </a:defPPr>
      </a:lstStyle>
    </a:lnDef>
    <a:txDef>
      <a:spPr>
        <a:noFill/>
      </a:spPr>
      <a:bodyPr wrap="square" rtlCol="0">
        <a:noAutofit/>
      </a:bodyPr>
      <a:lstStyle>
        <a:defPPr>
          <a:defRPr dirty="0"/>
        </a:defPPr>
      </a:lstStyle>
    </a:tx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roPitch - US Letter 1">
        <a:dk1>
          <a:srgbClr val="000000"/>
        </a:dk1>
        <a:lt1>
          <a:srgbClr val="FFFFFF"/>
        </a:lt1>
        <a:dk2>
          <a:srgbClr val="37424A"/>
        </a:dk2>
        <a:lt2>
          <a:srgbClr val="816E2C"/>
        </a:lt2>
        <a:accent1>
          <a:srgbClr val="44697D"/>
        </a:accent1>
        <a:accent2>
          <a:srgbClr val="A59D95"/>
        </a:accent2>
        <a:accent3>
          <a:srgbClr val="FFFFFF"/>
        </a:accent3>
        <a:accent4>
          <a:srgbClr val="000000"/>
        </a:accent4>
        <a:accent5>
          <a:srgbClr val="B0B9BF"/>
        </a:accent5>
        <a:accent6>
          <a:srgbClr val="958E87"/>
        </a:accent6>
        <a:hlink>
          <a:srgbClr val="496C60"/>
        </a:hlink>
        <a:folHlink>
          <a:srgbClr val="C6BF7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22565</TotalTime>
  <Words>524</Words>
  <Application>Microsoft Office PowerPoint</Application>
  <PresentationFormat>Custom</PresentationFormat>
  <Paragraphs>104</Paragraphs>
  <Slides>12</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Arial</vt:lpstr>
      <vt:lpstr>Book Antiqua</vt:lpstr>
      <vt:lpstr>Calibri</vt:lpstr>
      <vt:lpstr>Calibri Light</vt:lpstr>
      <vt:lpstr>Century Gothic</vt:lpstr>
      <vt:lpstr>Slack-Lato</vt:lpstr>
      <vt:lpstr>Symbol</vt:lpstr>
      <vt:lpstr>Times New Roman</vt:lpstr>
      <vt:lpstr>Wingdings</vt:lpstr>
      <vt:lpstr>ProPitch - US Letter</vt:lpstr>
      <vt:lpstr>Office Theme</vt:lpstr>
      <vt:lpstr>PowerPoint Presentation</vt:lpstr>
      <vt:lpstr>The “Ask”</vt:lpstr>
      <vt:lpstr>Data Sources</vt:lpstr>
      <vt:lpstr>Assemble and Clean – Individual Datasets</vt:lpstr>
      <vt:lpstr>Assemble and Clean – Merged Dataset</vt:lpstr>
      <vt:lpstr>Heat Map of Mass Shootings</vt:lpstr>
      <vt:lpstr>US Permit Applications &amp; Mass Shootings</vt:lpstr>
      <vt:lpstr>Permit Applications By State</vt:lpstr>
      <vt:lpstr>Descriptive Statistics of Merged Data </vt:lpstr>
      <vt:lpstr>Scatter Plot/Histogram of Subpopulations</vt:lpstr>
      <vt:lpstr>Limitations of Analysis</vt:lpstr>
      <vt:lpstr>Hypothesis Testing</vt:lpstr>
    </vt:vector>
  </TitlesOfParts>
  <Company>Calient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ProPitch Presentation</dc:title>
  <dc:creator>Rob</dc:creator>
  <cp:lastModifiedBy>Richard Harris</cp:lastModifiedBy>
  <cp:revision>1314</cp:revision>
  <cp:lastPrinted>2019-06-05T18:38:01Z</cp:lastPrinted>
  <dcterms:created xsi:type="dcterms:W3CDTF">2003-06-24T17:41:40Z</dcterms:created>
  <dcterms:modified xsi:type="dcterms:W3CDTF">2019-07-30T01:32:44Z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ProPitchPres">
    <vt:bool>true</vt:bool>
  </property>
  <property fmtid="{D5CDD505-2E9C-101B-9397-08002B2CF9AE}" pid="3" name="PresLanguage">
    <vt:lpwstr>English US</vt:lpwstr>
  </property>
</Properties>
</file>