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8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67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5035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78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00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6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1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2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3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5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0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2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9A08-2489-4B2C-96AC-2C82E036C1C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8762-1B8F-4105-967C-45B25F3F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88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16A8-A53C-880C-1DBE-AD0700B06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a user interface for network packet generations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93D48-B05E-03FC-B48E-4E879EB80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(Seth) Heinzman</a:t>
            </a:r>
          </a:p>
        </p:txBody>
      </p:sp>
    </p:spTree>
    <p:extLst>
      <p:ext uri="{BB962C8B-B14F-4D97-AF65-F5344CB8AC3E}">
        <p14:creationId xmlns:p14="http://schemas.microsoft.com/office/powerpoint/2010/main" val="384939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CA12-C020-64FE-5E90-7767CBC8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83AA-5C73-5176-4F65-72E23736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seek to develop an application for network packet generation. </a:t>
            </a:r>
          </a:p>
          <a:p>
            <a:r>
              <a:rPr lang="en-US" dirty="0"/>
              <a:t>The application will provide a simple and easy-to-use platform for generating multiple types of network packets such as ARP, IP, DNS, etc. </a:t>
            </a:r>
          </a:p>
          <a:p>
            <a:r>
              <a:rPr lang="en-US" dirty="0"/>
              <a:t>Will be developed using the programming language Python. </a:t>
            </a:r>
          </a:p>
          <a:p>
            <a:r>
              <a:rPr lang="en-US" dirty="0"/>
              <a:t>Libraries used will be Scapy, PyQt, and Qtest (and anything else I find I need during the requirements phase). </a:t>
            </a:r>
          </a:p>
          <a:p>
            <a:r>
              <a:rPr lang="en-US" dirty="0"/>
              <a:t>Development of this application will be on the Windows operating system.</a:t>
            </a:r>
          </a:p>
          <a:p>
            <a:r>
              <a:rPr lang="en-US" dirty="0"/>
              <a:t>The user interface will be designed using Figma.</a:t>
            </a:r>
          </a:p>
        </p:txBody>
      </p:sp>
    </p:spTree>
    <p:extLst>
      <p:ext uri="{BB962C8B-B14F-4D97-AF65-F5344CB8AC3E}">
        <p14:creationId xmlns:p14="http://schemas.microsoft.com/office/powerpoint/2010/main" val="414417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9159-C55D-636E-827A-BB8C1FFE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8AF4-29D4-8DE5-E81A-2CF94706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user-friendly interface using Figma.</a:t>
            </a:r>
          </a:p>
          <a:p>
            <a:r>
              <a:rPr lang="en-US" dirty="0"/>
              <a:t>Provide support for generating different types of network packets, such as ARP, IP, DNS, etc.</a:t>
            </a:r>
          </a:p>
          <a:p>
            <a:r>
              <a:rPr lang="en-US" dirty="0"/>
              <a:t>Use the Scapy Library to create backend packet generation functionality.</a:t>
            </a:r>
          </a:p>
          <a:p>
            <a:r>
              <a:rPr lang="en-US" dirty="0"/>
              <a:t>Use the PyQt library for the user interface development from the design created using Figma.</a:t>
            </a:r>
          </a:p>
          <a:p>
            <a:r>
              <a:rPr lang="en-US" dirty="0"/>
              <a:t>Certify the user interface is intuitive and easy to use, even for non-technical users.</a:t>
            </a:r>
          </a:p>
        </p:txBody>
      </p:sp>
    </p:spTree>
    <p:extLst>
      <p:ext uri="{BB962C8B-B14F-4D97-AF65-F5344CB8AC3E}">
        <p14:creationId xmlns:p14="http://schemas.microsoft.com/office/powerpoint/2010/main" val="10462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9358-75F9-88CD-F2BD-4BF39027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1265-463F-BE7D-99F4-7E1016EE8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requirements.</a:t>
            </a:r>
          </a:p>
          <a:p>
            <a:r>
              <a:rPr lang="en-US" dirty="0"/>
              <a:t>Design the user interface.</a:t>
            </a:r>
          </a:p>
          <a:p>
            <a:r>
              <a:rPr lang="en-US" dirty="0"/>
              <a:t>Implement the backend.</a:t>
            </a:r>
          </a:p>
          <a:p>
            <a:r>
              <a:rPr lang="en-US" dirty="0"/>
              <a:t>Implement the user interface and backend together. </a:t>
            </a:r>
          </a:p>
          <a:p>
            <a:r>
              <a:rPr lang="en-US" dirty="0"/>
              <a:t>Test and debug.</a:t>
            </a:r>
          </a:p>
        </p:txBody>
      </p:sp>
    </p:spTree>
    <p:extLst>
      <p:ext uri="{BB962C8B-B14F-4D97-AF65-F5344CB8AC3E}">
        <p14:creationId xmlns:p14="http://schemas.microsoft.com/office/powerpoint/2010/main" val="201349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5CAC-63BE-9661-C226-A66FFF32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D4C6-9787-EAC8-BE14-C9A4A799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 – 2 (2/26/2023 – 3/11/2023)</a:t>
            </a:r>
          </a:p>
          <a:p>
            <a:pPr lvl="1"/>
            <a:r>
              <a:rPr lang="en-US" dirty="0"/>
              <a:t>Describe the requirements and design the user interface.</a:t>
            </a:r>
          </a:p>
          <a:p>
            <a:r>
              <a:rPr lang="en-US" dirty="0"/>
              <a:t>Week 3 – 5 (3/12/2023 – 4/01/2023)</a:t>
            </a:r>
          </a:p>
          <a:p>
            <a:pPr lvl="1"/>
            <a:r>
              <a:rPr lang="en-US" dirty="0"/>
              <a:t>Employ the backend using Scapy and integrate it with the user interface.</a:t>
            </a:r>
          </a:p>
          <a:p>
            <a:r>
              <a:rPr lang="en-US" dirty="0"/>
              <a:t>Week 6 (4/02/2023 – 4/08/2023)</a:t>
            </a:r>
          </a:p>
          <a:p>
            <a:pPr lvl="1"/>
            <a:r>
              <a:rPr lang="en-US" dirty="0"/>
              <a:t>Test and debug the application.</a:t>
            </a:r>
          </a:p>
          <a:p>
            <a:r>
              <a:rPr lang="en-US" dirty="0"/>
              <a:t>Week 7 (4/09/2023 – 4/15/2023)</a:t>
            </a:r>
          </a:p>
          <a:p>
            <a:pPr lvl="1"/>
            <a:r>
              <a:rPr lang="en-US" dirty="0"/>
              <a:t>Finalize documentation and write up a report.</a:t>
            </a:r>
          </a:p>
        </p:txBody>
      </p:sp>
    </p:spTree>
    <p:extLst>
      <p:ext uri="{BB962C8B-B14F-4D97-AF65-F5344CB8AC3E}">
        <p14:creationId xmlns:p14="http://schemas.microsoft.com/office/powerpoint/2010/main" val="29319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FC1A-1D5E-5A53-BA55-A0B7F553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DC2E-F6DC-FEBC-E1D3-46A0C9D98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tested user interface capable of generating packets with ease. </a:t>
            </a:r>
          </a:p>
          <a:p>
            <a:r>
              <a:rPr lang="en-US" dirty="0"/>
              <a:t>A final report of my experiences and what I learned.</a:t>
            </a:r>
          </a:p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102511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</TotalTime>
  <Words>298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Developing a user interface for network packet generations</vt:lpstr>
      <vt:lpstr>Introduction</vt:lpstr>
      <vt:lpstr>Objectives</vt:lpstr>
      <vt:lpstr>Methodology</vt:lpstr>
      <vt:lpstr>Timeline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user interface for network packet generations</dc:title>
  <dc:creator>Seth Heinzman</dc:creator>
  <cp:lastModifiedBy>Seth Heinzman</cp:lastModifiedBy>
  <cp:revision>2</cp:revision>
  <dcterms:created xsi:type="dcterms:W3CDTF">2023-03-02T00:48:37Z</dcterms:created>
  <dcterms:modified xsi:type="dcterms:W3CDTF">2023-03-02T01:06:54Z</dcterms:modified>
</cp:coreProperties>
</file>