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F53FE30-5218-436E-9D2B-966921C779E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 1-2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A44AB5B-9F2B-40EE-8F3A-AA5E0F7A99F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3/25/2021 8:49:45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1" id="2" name="slide2">
            <a:extLst>
              <a:ext uri="{FF2B5EF4-FFF2-40B4-BE49-F238E27FC236}">
                <a16:creationId xmlns:a16="http://schemas.microsoft.com/office/drawing/2014/main" id="{C448F193-DE52-41C0-9916-B324BF135C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15" y="0"/>
            <a:ext cx="11760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2" id="3" name="slide3">
            <a:extLst>
              <a:ext uri="{FF2B5EF4-FFF2-40B4-BE49-F238E27FC236}">
                <a16:creationId xmlns:a16="http://schemas.microsoft.com/office/drawing/2014/main" id="{1412DE66-3276-4C00-8D53-BF9B92A95A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1" y="0"/>
            <a:ext cx="11537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cked Bar" id="4" name="slide4">
            <a:extLst>
              <a:ext uri="{FF2B5EF4-FFF2-40B4-BE49-F238E27FC236}">
                <a16:creationId xmlns:a16="http://schemas.microsoft.com/office/drawing/2014/main" id="{1406F2E8-AAFC-4DCF-BD05-04E397333D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47" y="0"/>
            <a:ext cx="10339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5" name="slide5">
            <a:extLst>
              <a:ext uri="{FF2B5EF4-FFF2-40B4-BE49-F238E27FC236}">
                <a16:creationId xmlns:a16="http://schemas.microsoft.com/office/drawing/2014/main" id="{0095C8A6-CA42-4ADE-85FB-E3290AADA5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03" y="0"/>
            <a:ext cx="9406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ughnut Chart" id="6" name="slide6">
            <a:extLst>
              <a:ext uri="{FF2B5EF4-FFF2-40B4-BE49-F238E27FC236}">
                <a16:creationId xmlns:a16="http://schemas.microsoft.com/office/drawing/2014/main" id="{E8B45FAA-29D9-4296-9B30-25BAA9BE79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5" y="0"/>
            <a:ext cx="11280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2021-03-25T12:49:46Z</dcterms:created>
  <dcterms:modified xsi:type="dcterms:W3CDTF">2021-03-25T12:49:46Z</dcterms:modified>
</cp:coreProperties>
</file>