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2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B07C-36F4-7C6F-9464-33371221E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82DB3-D7A2-273E-A910-3C485329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D8F4C-24C7-2D44-04D4-8846ADFC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B8D0F-5D95-2CC5-2C33-A6E27021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FB61-D50F-8342-1D9B-9B235C71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A759F-FA6C-40B5-AF6C-CCFD275F5D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02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25C8-2789-4B16-18D0-9CC9B8A3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04126-8ECE-E7B7-E105-390B13AE9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5223-E6E2-95E6-11B8-08BBE495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DB802-D99F-01D5-7821-54DBB683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D1C-CC2A-03C8-4B43-A2AC168E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A7F5C-BED2-4EFD-A08C-9724019D25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34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E2A29-009D-8C3C-FF54-A89165531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70FAE-6FE7-560C-4E6F-D60ABEF05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D3852-EC64-27BA-0BAA-D9986B9A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E5ECB-55D0-011B-2898-C41BA702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A0612-9C03-8168-4FAA-5971A31F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96AEF-AFEC-4FC9-8F84-C5FC4FCF27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75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299B-72B3-F317-7795-EA9B72CC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7176-C513-7AFC-146E-85316BEE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0FF27-1004-EC6A-1D23-D95D2ABC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E822-B03D-5146-CD99-66AA6D81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46EA5-3493-FE76-21AB-3B2E7A0D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27440-ACA6-47C6-AFE4-94901AFE6E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1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2D6A-DDA5-4542-35AF-2E8E9693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1A7BA-D152-8E49-9689-A67693DDC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222C-6DE9-915F-9B0E-240CEFB9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D6793-448D-2894-EEE5-9618D793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DF305-FF2B-6384-2D49-B064123E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F08D8-4418-42C1-92B1-8EF4BBAAF4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95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24FF-915B-8CFC-CB7D-7C0673CE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C42B-94B3-C916-1A9B-EB1D45725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86DD9-85A6-95F2-59BB-5132F2B41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2932A-A970-CCC9-F24D-6DF05DCB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1A64-E92E-01B3-6145-B3E84601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3FA25-344B-D9CF-17E9-7E8C307E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C8AA6-F738-44EC-A975-0A144DF58A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61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976A-9267-0016-AB8B-41D40EF0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77A4B-EAA6-AAAD-9AC9-A5F0FD4AA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1A299-08DA-7775-2CD3-37A4B70B5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6210C-726C-75C5-E3C3-3EB08B68A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A7BFD-D711-48A8-1374-9BEFF72D9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F9575-CEAF-E793-2A95-ACFD65A2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FF766-CA41-F325-28E6-D2815AB2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D6DEB-C91D-B122-AAA9-71D0571B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FCD7B-4457-44F9-9036-78F476D338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47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0DC4-276E-6B7C-A9AF-97615058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7FCD0-18CE-5311-3991-A08EA590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E1C3A-A760-3530-163C-6185F149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E980A-4504-A296-9A01-5C0ACC68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D94A5-41EE-4774-B9F7-EACFA780E2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76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5FA63-92ED-6F17-BABD-E05405B5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509B1-A28C-3F42-2DBE-2593551C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8FC21-781D-2B00-9718-5CCA10A9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14909-4767-4B56-89E5-C87AB4E65F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78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A190-22CD-D4CD-D052-C890C998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8A8D-C9F1-AFEE-7A4A-CBA9A9BA8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5875F-5969-E81F-6C9D-4AC1CA329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BB052-B727-8488-B87A-16B1FBD7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D4D05-B8E4-02D6-39B1-7B9A001F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78CC4-281D-87DB-7A98-460B2A8A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C2564-C8AA-4948-BD7D-5D96470D88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4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1BE3-EAB4-F3CD-D429-85ACBAFD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ACACD-7399-F0C9-ACCB-4ACE1C357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37654-F311-6CBB-C9CF-E795AB898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B1B04-6C81-FB86-7310-DE13C632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6637C-D5BC-64C8-4B83-50CFFF22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D947-0582-849F-DA26-A04D3E3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CDAF6-DBF5-405D-8A40-678B7E27C9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91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25A5A21-FED6-08E5-AADB-59A9096B1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F07E2EA-2003-4647-0DCF-4416989E6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8E91078-CF53-1D50-897C-69F8CCEAF3F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7D2970E-8EB2-913D-0258-70BE5CDEA31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80D9F84-6D17-EC9B-F66C-47A3C1FBE9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6FD680-8CD0-47F7-B12A-85D62723C6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BA6E9C7B-6094-D276-9C61-6A1F0C6D3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>
                <a:cs typeface="Times New Roman" panose="02020603050405020304" pitchFamily="18" charset="0"/>
              </a:rPr>
              <a:t>There is a company named: “ABC” want to make its annual revenue. It has the following data:</a:t>
            </a:r>
            <a:endParaRPr lang="en-US" altLang="en-US" b="1"/>
          </a:p>
        </p:txBody>
      </p:sp>
      <p:graphicFrame>
        <p:nvGraphicFramePr>
          <p:cNvPr id="2196" name="Group 148">
            <a:extLst>
              <a:ext uri="{FF2B5EF4-FFF2-40B4-BE49-F238E27FC236}">
                <a16:creationId xmlns:a16="http://schemas.microsoft.com/office/drawing/2014/main" id="{D54E1E15-8DC0-0B69-7E09-23107FEDEC1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143000"/>
          <a:ext cx="76962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6387958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58864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3626023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62669359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11614299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422721341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367781447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432387857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185418718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555503110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372566702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1988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1989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1990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1991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1992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1993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1994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1995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1996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1997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509549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659242"/>
                  </a:ext>
                </a:extLst>
              </a:tr>
            </a:tbl>
          </a:graphicData>
        </a:graphic>
      </p:graphicFrame>
      <p:sp>
        <p:nvSpPr>
          <p:cNvPr id="2188" name="Rectangle 140">
            <a:extLst>
              <a:ext uri="{FF2B5EF4-FFF2-40B4-BE49-F238E27FC236}">
                <a16:creationId xmlns:a16="http://schemas.microsoft.com/office/drawing/2014/main" id="{410C7D8A-2ED8-9538-B00A-B7E0F5794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14600"/>
            <a:ext cx="79248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b="1">
                <a:cs typeface="Times New Roman" panose="02020603050405020304" pitchFamily="18" charset="0"/>
              </a:rPr>
              <a:t>This company needs an application to display its data. The application is as follow.</a:t>
            </a:r>
            <a:endParaRPr lang="en-US" altLang="en-US" b="1"/>
          </a:p>
          <a:p>
            <a:pPr eaLnBrk="0" hangingPunct="0"/>
            <a:r>
              <a:rPr lang="en-US" altLang="en-US" b="1">
                <a:cs typeface="Times New Roman" panose="02020603050405020304" pitchFamily="18" charset="0"/>
              </a:rPr>
              <a:t>Print the Company name “ABC Company” in the top middle of application</a:t>
            </a:r>
            <a:endParaRPr lang="en-US" altLang="en-US" b="1"/>
          </a:p>
          <a:p>
            <a:pPr eaLnBrk="0" hangingPunct="0"/>
            <a:r>
              <a:rPr lang="en-US" altLang="en-US" b="1">
                <a:cs typeface="Times New Roman" panose="02020603050405020304" pitchFamily="18" charset="0"/>
              </a:rPr>
              <a:t>Print the report title “Annual Revenue” under the company name.</a:t>
            </a:r>
            <a:endParaRPr lang="en-US" altLang="en-US" b="1"/>
          </a:p>
          <a:p>
            <a:pPr eaLnBrk="0" hangingPunct="0"/>
            <a:r>
              <a:rPr lang="en-US" altLang="en-US" b="1">
                <a:cs typeface="Times New Roman" panose="02020603050405020304" pitchFamily="18" charset="0"/>
              </a:rPr>
              <a:t>Print a table contains the company data at the right side of the application</a:t>
            </a:r>
            <a:endParaRPr lang="en-US" altLang="en-US" b="1"/>
          </a:p>
          <a:p>
            <a:pPr eaLnBrk="0" hangingPunct="0"/>
            <a:r>
              <a:rPr lang="en-US" altLang="en-US" b="1">
                <a:cs typeface="Times New Roman" panose="02020603050405020304" pitchFamily="18" charset="0"/>
              </a:rPr>
              <a:t>Print a chart for the company data at the left side of the application knowing that the chart contains the x-axis as years, y-axis revenue, and the chart is Bar chart and Line chart.</a:t>
            </a:r>
            <a:endParaRPr lang="en-US" altLang="en-US" b="1"/>
          </a:p>
          <a:p>
            <a:pPr eaLnBrk="0" hangingPunct="0"/>
            <a:r>
              <a:rPr lang="en-US" altLang="en-US" b="1">
                <a:cs typeface="Times New Roman" panose="02020603050405020304" pitchFamily="18" charset="0"/>
              </a:rPr>
              <a:t>The line chart is Blue and solid style, the bar chart is red and left diagonal hatch</a:t>
            </a:r>
            <a:endParaRPr lang="en-US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B82A38D517E4CB695D5C18013FDE1" ma:contentTypeVersion="12" ma:contentTypeDescription="Create a new document." ma:contentTypeScope="" ma:versionID="80cada59f881d9e567284ee37215aea3">
  <xsd:schema xmlns:xsd="http://www.w3.org/2001/XMLSchema" xmlns:xs="http://www.w3.org/2001/XMLSchema" xmlns:p="http://schemas.microsoft.com/office/2006/metadata/properties" xmlns:ns2="b0f29187-1c62-4f26-90e8-7ce8406ee1c3" xmlns:ns3="abe0dde5-275f-463c-8d8d-afb3fadf1dca" targetNamespace="http://schemas.microsoft.com/office/2006/metadata/properties" ma:root="true" ma:fieldsID="1992d36036b4ddd605f0838a5a96b63c" ns2:_="" ns3:_="">
    <xsd:import namespace="b0f29187-1c62-4f26-90e8-7ce8406ee1c3"/>
    <xsd:import namespace="abe0dde5-275f-463c-8d8d-afb3fadf1d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29187-1c62-4f26-90e8-7ce8406ee1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e0dde5-275f-463c-8d8d-afb3fadf1dc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78c8d5e-dfb7-4fa1-ae43-2542391f058d}" ma:internalName="TaxCatchAll" ma:showField="CatchAllData" ma:web="abe0dde5-275f-463c-8d8d-afb3fadf1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be0dde5-275f-463c-8d8d-afb3fadf1dca" xsi:nil="true"/>
    <lcf76f155ced4ddcb4097134ff3c332f xmlns="b0f29187-1c62-4f26-90e8-7ce8406ee1c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93B159B-3564-48D8-A86B-6561517324DE}"/>
</file>

<file path=customXml/itemProps2.xml><?xml version="1.0" encoding="utf-8"?>
<ds:datastoreItem xmlns:ds="http://schemas.openxmlformats.org/officeDocument/2006/customXml" ds:itemID="{F45ED5B5-82D9-4410-A327-B7A9B0B0FC43}"/>
</file>

<file path=customXml/itemProps3.xml><?xml version="1.0" encoding="utf-8"?>
<ds:datastoreItem xmlns:ds="http://schemas.openxmlformats.org/officeDocument/2006/customXml" ds:itemID="{BEFD54CE-F4E7-4A81-8D42-FBC66CB14B2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Mahmoud Ouf</dc:creator>
  <cp:lastModifiedBy>Mahmoud Ouf</cp:lastModifiedBy>
  <cp:revision>2</cp:revision>
  <dcterms:created xsi:type="dcterms:W3CDTF">2006-02-22T17:45:09Z</dcterms:created>
  <dcterms:modified xsi:type="dcterms:W3CDTF">2023-01-29T10:18:31Z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0x01010079FB82A38D517E4CB695D5C18013FDE1</vt:lpwstr>
  </property>
</Properties>
</file>