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d9b228fe543496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4" r:id="rId9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9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Relationship Type="http://schemas.openxmlformats.org/officeDocument/2006/relationships/image" Target="/ppt/media/image.png" Id="rId8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0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64892" y="1749549"/>
            <a:ext cx="6797028" cy="914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3997455" y="1185675"/>
            <a:ext cx="3886200" cy="41909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800" b="0" i="0" u="sng" strike="noStrike" dirty="0">
                <a:solidFill>
                  <a:srgbClr val="FF6347"/>
                </a:solidFill>
                <a:latin typeface="Arial Black"/>
              </a:rPr>
              <a:t>Student garde in each course 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3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