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Default Extension="png" ContentType="image/png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Masters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47e26a9377c475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9" r:id="rId1"/>
  </p:sldMasterIdLst>
  <p:sldIdLst>
    <p:sldId xmlns:r="http://schemas.openxmlformats.org/officeDocument/2006/relationships" id="260" r:id="rId6"/>
    <p:sldId xmlns:r="http://schemas.openxmlformats.org/officeDocument/2006/relationships" id="264" r:id="rId9"/>
  </p:sldIdLst>
  <p:sldSz cx="12191695" cy="6858000"/>
  <p:notesSz cx="7772400" cy="100584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/Relationships>
</file>

<file path=ppt/slideLayouts/slideLayout1.xml><?xml version="1.0" encoding="utf-8"?>
<p:sldLayout xmlns:p="http://schemas.openxmlformats.org/presentationml/2006/main">
  <p:cSld>
    <p:spTree>
      <p:nvGrpSpPr>
        <p:cNvPr id="258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2" /><Relationship Type="http://schemas.openxmlformats.org/officeDocument/2006/relationships/theme" Target="/ppt/slideMasters/theme/theme1.xml" Id="rId4" /></Relationships>
</file>

<file path=ppt/slideMasters/slideMaster1.xml><?xml version="1.0" encoding="utf-8"?>
<p:sldMaster xmlns:p="http://schemas.openxmlformats.org/presentationml/2006/main">
  <p:cSld>
    <p:spTree>
      <p:nvGrpSpPr>
        <p:cNvPr id="257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Id2"/>
  </p:sldLayoutIdLst>
  <p:txStyles>
    <p:titleStyle/>
    <p:bodyStyle/>
    <p:otherStyle/>
  </p:txStyles>
</p:sldMaster>
</file>

<file path=ppt/slideMasters/theme/theme1.xml><?xml version="1.0" encoding="utf-8"?>
<a:theme xmlns:a="http://schemas.openxmlformats.org/drawingml/2006/main" name="Reporting Services 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Reporting Services Theme Elements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7" /><Relationship Type="http://schemas.openxmlformats.org/officeDocument/2006/relationships/image" Target="/ppt/media/image.png" Id="rId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0" /></Relationships>
</file>

<file path=ppt/slides/slide1.xml><?xml version="1.0" encoding="utf-8"?>
<p:sld xmlns:p="http://schemas.openxmlformats.org/presentationml/2006/main">
  <p:cSld>
    <p:spTree>
      <p:nvGrpSpPr>
        <p:cNvPr id="259" name=""/>
        <p:cNvGrpSpPr/>
        <p:nvPr/>
      </p:nvGrpSpPr>
      <p:grpSpPr>
        <a:xfrm xmlns:a="http://schemas.openxmlformats.org/drawingml/2006/main"/>
      </p:grpSpPr>
      <p:sp>
        <p:nvSpPr>
          <p:cNvPr id="261" name=""/>
          <p:cNvSpPr/>
          <p:nvPr/>
        </p:nvSpPr>
        <p:spPr>
          <a:xfrm xmlns:a="http://schemas.openxmlformats.org/drawingml/2006/main">
            <a:off x="1844043" y="1135383"/>
            <a:ext cx="8359143" cy="41909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  <p:txBody>
          <a:bodyPr xmlns:a="http://schemas.openxmlformats.org/drawingml/2006/main" vert="horz" lIns="25400" tIns="25400" rIns="25400" bIns="25400" anchor="t" anchorCtr="0"/>
          <a:lstStyle xmlns:a="http://schemas.openxmlformats.org/drawingml/2006/main"/>
          <a:p xmlns:a="http://schemas.openxmlformats.org/drawingml/2006/main">
            <a:pPr marL="0" marR="0" indent="0" algn="l" rtl="0"/>
            <a:r>
              <a:rPr lang="en-US" sz="1800" b="0" i="0" u="sng" strike="noStrike" dirty="0">
                <a:solidFill>
                  <a:srgbClr val="FF6347"/>
                </a:solidFill>
                <a:latin typeface="Arial Black"/>
              </a:rPr>
              <a:t>Instructor tech courses and number of student per each course</a:t>
            </a:r>
          </a:p>
        </p:txBody>
      </p:sp>
      <p:pic>
        <p:nvPicPr>
          <p:cNvPr id="262" name=""/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rId8"/>
          <a:srcRect xmlns:a="http://schemas.openxmlformats.org/drawingml/2006/main" l="0" t="0" r="0" b="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290572" y="1879092"/>
            <a:ext cx="7101843" cy="685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>
            <a:noFill/>
          </a:ln>
        </p:spPr>
      </p:pic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263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>
</file>