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537d8712d8d4e5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4" r:id="rId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0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4480560" y="1135383"/>
            <a:ext cx="3086100" cy="4190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0" i="0" u="sng" strike="noStrike" dirty="0">
                <a:solidFill>
                  <a:srgbClr val="FF6347"/>
                </a:solidFill>
                <a:latin typeface="Arial Black"/>
              </a:rPr>
              <a:t>Topics in each course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437135" y="1787652"/>
            <a:ext cx="9075420" cy="685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3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