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sldIdLst>
    <p:sldId id="260" r:id="rId2"/>
    <p:sldId id="266" r:id="rId3"/>
    <p:sldId id="271" r:id="rId4"/>
  </p:sldIdLst>
  <p:sldSz cx="12192000" cy="6858000"/>
  <p:notesSz cx="7772400" cy="100584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/>
          <p:cNvSpPr/>
          <p:nvPr/>
        </p:nvSpPr>
        <p:spPr>
          <a:xfrm>
            <a:off x="5098795" y="1242066"/>
            <a:ext cx="3809994" cy="419097"/>
          </a:xfrm>
          <a:prstGeom prst="rect">
            <a:avLst/>
          </a:prstGeom>
          <a:noFill/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l" rtl="0"/>
            <a:r>
              <a:rPr lang="en-US" sz="1800" b="0" i="0" u="sng" strike="noStrike" dirty="0">
                <a:solidFill>
                  <a:srgbClr val="FF6347"/>
                </a:solidFill>
                <a:latin typeface="Arial Black"/>
              </a:rPr>
              <a:t>Exam questions with choices</a:t>
            </a:r>
          </a:p>
        </p:txBody>
      </p:sp>
      <p:pic>
        <p:nvPicPr>
          <p:cNvPr id="262" name="Picture 26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97146" y="2099307"/>
            <a:ext cx="9052560" cy="375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Picture 26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97146" y="914400"/>
            <a:ext cx="9052560" cy="4845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27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97146" y="914400"/>
            <a:ext cx="905256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 Black</vt:lpstr>
      <vt:lpstr>Reporting Services Default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Kimo Store</cp:lastModifiedBy>
  <cp:revision>1</cp:revision>
  <dcterms:modified xsi:type="dcterms:W3CDTF">2023-03-24T12:58:19Z</dcterms:modified>
</cp:coreProperties>
</file>