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2fa6e3db824463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64" r:id="rId9"/>
    <p:sldId xmlns:r="http://schemas.openxmlformats.org/officeDocument/2006/relationships" id="266" r:id="rId11"/>
    <p:sldId xmlns:r="http://schemas.openxmlformats.org/officeDocument/2006/relationships" id="268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5" /><Relationship Type="http://schemas.openxmlformats.org/officeDocument/2006/relationships/slide" Target="/ppt/slides/slide1.xml" Id="rId6" /><Relationship Type="http://schemas.openxmlformats.org/officeDocument/2006/relationships/slide" Target="/ppt/slides/slide2.xml" Id="rId9" /><Relationship Type="http://schemas.openxmlformats.org/officeDocument/2006/relationships/slide" Target="/ppt/slides/slide3.xml" Id="rId11" /><Relationship Type="http://schemas.openxmlformats.org/officeDocument/2006/relationships/slide" Target="/ppt/slides/slide4.xml" Id="rId13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/Relationships>
</file>

<file path=ppt/slideLayouts/slideLayout1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theme" Target="/ppt/slideMasters/theme/theme1.xml" Id="rId4" /></Relationships>
</file>

<file path=ppt/slideMasters/slideMaster1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" /><Relationship Type="http://schemas.openxmlformats.org/officeDocument/2006/relationships/image" Target="/ppt/media/image.png" Id="rId8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4" /></Relationships>
</file>

<file path=ppt/slides/slide1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4145277" y="1135383"/>
            <a:ext cx="3642357" cy="41909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800" b="0" i="0" u="sng" strike="noStrike" dirty="0">
                <a:solidFill>
                  <a:srgbClr val="FF6347"/>
                </a:solidFill>
                <a:latin typeface="Arial Black"/>
              </a:rPr>
              <a:t>Student exam with answers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368555" y="1764792"/>
            <a:ext cx="8903211" cy="33710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3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65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67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