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 fill="norm" stroke="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8" name="Полилиния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 fill="norm" stroke="1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 bwMode="auto"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 bwMode="auto">
          <a:xfrm>
            <a:off x="433050" y="1544812"/>
            <a:ext cx="6480048" cy="1752599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 fill="norm" stroke="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Полилиния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 fill="norm" stroke="1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 bwMode="auto"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 bwMode="auto"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 bwMode="auto"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 bwMode="auto"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 bwMode="auto"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 bwMode="auto"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065628" y="1019906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 fill="norm" stroke="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Полилиния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 fill="norm" stroke="1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 bwMode="auto"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>
              <a:defRPr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5B106E36-FD25-4E2D-B0AA-010F637433A0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>
              <a:defRPr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 bwMode="auto">
          <a:xfrm>
            <a:off x="8153399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25C68B6-61C2-468F-89AB-4B9F7531AA68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spcBef>
          <a:spcPts val="0"/>
        </a:spcBef>
        <a:buNone/>
        <a:defRPr sz="4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>
        <a:spcBef>
          <a:spcPts val="0"/>
        </a:spcBef>
        <a:buClr>
          <a:schemeClr val="accent1"/>
        </a:buClr>
        <a:buSzPct val="80000"/>
        <a:buFont typeface="Wingdings 2"/>
        <a:buChar char="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>
        <a:spcBef>
          <a:spcPts val="0"/>
        </a:spcBef>
        <a:buClr>
          <a:schemeClr val="accent1"/>
        </a:buClr>
        <a:buSzPct val="90000"/>
        <a:buFont typeface="Wingdings 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>
        <a:spcBef>
          <a:spcPts val="0"/>
        </a:spcBef>
        <a:buClr>
          <a:schemeClr val="accent2"/>
        </a:buClr>
        <a:buSzPct val="85000"/>
        <a:buFont typeface="Arial"/>
        <a:buChar char="○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>
        <a:spcBef>
          <a:spcPts val="0"/>
        </a:spcBef>
        <a:buClr>
          <a:schemeClr val="accent3"/>
        </a:buClr>
        <a:buSzPct val="90000"/>
        <a:buFont typeface="Wingdings 2"/>
        <a:buChar char="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>
        <a:spcBef>
          <a:spcPts val="0"/>
        </a:spcBef>
        <a:buClr>
          <a:schemeClr val="accent4"/>
        </a:buClr>
        <a:buSzPct val="100000"/>
        <a:buFont typeface="Aria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>
        <a:spcBef>
          <a:spcPts val="0"/>
        </a:spcBef>
        <a:buClr>
          <a:schemeClr val="accent5"/>
        </a:buClr>
        <a:buFont typeface="Aria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>
        <a:spcBef>
          <a:spcPts val="0"/>
        </a:spcBef>
        <a:buClr>
          <a:schemeClr val="accent6"/>
        </a:buClr>
        <a:buSzPct val="10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>
        <a:spcBef>
          <a:spcPts val="0"/>
        </a:spcBef>
        <a:buClr>
          <a:schemeClr val="accent6"/>
        </a:buClr>
        <a:buFont typeface="Arial"/>
        <a:buChar char="▪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>
        <a:spcBef>
          <a:spcPts val="0"/>
        </a:spcBef>
        <a:buClr>
          <a:schemeClr val="accent6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379264" y="2695599"/>
            <a:ext cx="6480048" cy="2301240"/>
          </a:xfrm>
        </p:spPr>
        <p:txBody>
          <a:bodyPr/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BLACK CUBE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543600" y="6237312"/>
            <a:ext cx="3600400" cy="40689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cs typeface="Times New Roman"/>
              </a:rPr>
              <a:t>Автор проекта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ru-RU" sz="1800">
                <a:solidFill>
                  <a:schemeClr val="tx1"/>
                </a:solidFill>
                <a:latin typeface="Times New Roman"/>
                <a:cs typeface="Times New Roman"/>
              </a:rPr>
              <a:t>Игнатов Михаил</a:t>
            </a:r>
            <a:endParaRPr lang="ru-RU"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1558" y="1288553"/>
            <a:ext cx="7772400" cy="86409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0">
                <a:latin typeface="Times New Roman"/>
                <a:cs typeface="Times New Roman"/>
              </a:rPr>
              <a:t>ВВЕДЕНИЕ</a:t>
            </a:r>
            <a:endParaRPr lang="ru-RU" sz="3200" b="0">
              <a:latin typeface="Times New Roman"/>
              <a:cs typeface="Times New Roman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886799" y="2105024"/>
            <a:ext cx="7353299" cy="2647949"/>
          </a:xfrm>
        </p:spPr>
        <p:txBody>
          <a:bodyPr vertOverflow="overflow" horzOverflow="overflow" vert="horz" wrap="square" lIns="45720" tIns="0" rIns="45720" bIns="0" numCol="1" spcCol="0" rtlCol="0" fromWordArt="0" anchor="b" anchorCtr="0" forceAA="0" upright="0" compatLnSpc="0">
            <a:normAutofit fontScale="95000" lnSpcReduction="1000"/>
          </a:bodyPr>
          <a:lstStyle/>
          <a:p>
            <a:pPr algn="just">
              <a:defRPr/>
            </a:pPr>
            <a:r>
              <a:rPr sz="20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Моя игра представляет собой пародию на популярный платформер «Red Ball». Задача игрока добраться до портала, находящегося в конце и уровня, собрав как можно больше монет. Для того, чтобы усложнить прохождение игры, на каждом уровне предусмотренны, как статичные, так и подвижные противники. При контакте с противниками игроку наносится урон, если количество очков здоровья игрока опуститься до нуля, то игрок погибает, и игра завершается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03308" y="374945"/>
            <a:ext cx="8904897" cy="59660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400" b="0">
                <a:latin typeface="Times New Roman"/>
                <a:cs typeface="Times New Roman"/>
              </a:rPr>
              <a:t>Описание реализации</a:t>
            </a:r>
            <a:endParaRPr lang="ru-RU" sz="2400" b="0">
              <a:latin typeface="Times New Roman"/>
              <a:cs typeface="Times New Roman"/>
            </a:endParaRPr>
          </a:p>
        </p:txBody>
      </p:sp>
      <p:sp>
        <p:nvSpPr>
          <p:cNvPr id="846722501" name=""/>
          <p:cNvSpPr txBox="1"/>
          <p:nvPr/>
        </p:nvSpPr>
        <p:spPr bwMode="auto">
          <a:xfrm flipH="0" flipV="0">
            <a:off x="401024" y="1921362"/>
            <a:ext cx="3191234" cy="3017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sz="1600"/>
              <a:t>Основные классы:</a:t>
            </a:r>
            <a:endParaRPr sz="1600"/>
          </a:p>
          <a:p>
            <a:pPr marL="261850" indent="-261850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Player</a:t>
            </a:r>
            <a:endParaRPr sz="1600"/>
          </a:p>
          <a:p>
            <a:pPr marL="261850" indent="-261850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Camera</a:t>
            </a:r>
            <a:endParaRPr sz="1600"/>
          </a:p>
          <a:p>
            <a:pPr marL="261850" indent="-261850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Button</a:t>
            </a:r>
            <a:endParaRPr sz="1600"/>
          </a:p>
          <a:p>
            <a:pPr marL="261850" indent="-261850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Классы противников</a:t>
            </a:r>
            <a:endParaRPr sz="1600"/>
          </a:p>
          <a:p>
            <a:pPr marL="261850" indent="-261850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Классы игровых объектов</a:t>
            </a:r>
            <a:endParaRPr sz="1600"/>
          </a:p>
        </p:txBody>
      </p:sp>
      <p:pic>
        <p:nvPicPr>
          <p:cNvPr id="11925229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439859" y="1087556"/>
            <a:ext cx="2800206" cy="4685169"/>
          </a:xfrm>
          <a:prstGeom prst="rect">
            <a:avLst/>
          </a:prstGeom>
        </p:spPr>
      </p:pic>
      <p:pic>
        <p:nvPicPr>
          <p:cNvPr id="3111998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16159" y="2657474"/>
            <a:ext cx="4435918" cy="377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79511" y="331515"/>
            <a:ext cx="8712967" cy="47148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400" b="0">
                <a:latin typeface="Times New Roman"/>
                <a:cs typeface="Times New Roman"/>
              </a:rPr>
              <a:t>Описание реализации</a:t>
            </a:r>
            <a:endParaRPr lang="ru-RU" sz="2400"/>
          </a:p>
        </p:txBody>
      </p:sp>
      <p:sp>
        <p:nvSpPr>
          <p:cNvPr id="397002055" name=""/>
          <p:cNvSpPr txBox="1"/>
          <p:nvPr/>
        </p:nvSpPr>
        <p:spPr bwMode="auto">
          <a:xfrm flipH="0" flipV="0">
            <a:off x="329912" y="1638299"/>
            <a:ext cx="2648129" cy="3383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1600"/>
              <a:t>Основные функции: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generate_level()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place_text()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load_image()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start_screen()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main_menu()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end_screen()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game_rule_screen()</a:t>
            </a:r>
            <a:endParaRPr sz="1600"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600"/>
              <a:t>game()</a:t>
            </a:r>
            <a:endParaRPr sz="1600"/>
          </a:p>
        </p:txBody>
      </p:sp>
      <p:pic>
        <p:nvPicPr>
          <p:cNvPr id="13721841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978042" y="1314450"/>
            <a:ext cx="3801693" cy="4206024"/>
          </a:xfrm>
          <a:prstGeom prst="rect">
            <a:avLst/>
          </a:prstGeom>
        </p:spPr>
      </p:pic>
      <p:pic>
        <p:nvPicPr>
          <p:cNvPr id="9564761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78889" y="2270211"/>
            <a:ext cx="4013589" cy="4140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0" y="385586"/>
            <a:ext cx="9144000" cy="71623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/>
              <a:t>Интерфейс</a:t>
            </a:r>
            <a:endParaRPr lang="ru-RU" sz="320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86940" y="777785"/>
            <a:ext cx="3312368" cy="648072"/>
          </a:xfrm>
        </p:spPr>
        <p:txBody>
          <a:bodyPr/>
          <a:lstStyle/>
          <a:p>
            <a:pPr algn="ctr">
              <a:defRPr/>
            </a:pPr>
            <a:r>
              <a:rPr lang="ru-RU"/>
              <a:t>Главное меню</a:t>
            </a:r>
            <a:endParaRPr lang="ru-RU"/>
          </a:p>
        </p:txBody>
      </p:sp>
      <p:pic>
        <p:nvPicPr>
          <p:cNvPr id="8518910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78917" y="1628774"/>
            <a:ext cx="3932107" cy="3532136"/>
          </a:xfrm>
          <a:prstGeom prst="rect">
            <a:avLst/>
          </a:prstGeom>
        </p:spPr>
      </p:pic>
      <p:pic>
        <p:nvPicPr>
          <p:cNvPr id="17971506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34900" y="2552699"/>
            <a:ext cx="4044577" cy="3660488"/>
          </a:xfrm>
          <a:prstGeom prst="rect">
            <a:avLst/>
          </a:prstGeom>
        </p:spPr>
      </p:pic>
      <p:sp>
        <p:nvSpPr>
          <p:cNvPr id="603241460" name=""/>
          <p:cNvSpPr txBox="1"/>
          <p:nvPr/>
        </p:nvSpPr>
        <p:spPr bwMode="auto">
          <a:xfrm flipH="0" flipV="0">
            <a:off x="5384504" y="1925973"/>
            <a:ext cx="2494292" cy="3962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/>
              <a:t>Финальное окно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45181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181099" y="364821"/>
            <a:ext cx="6629400" cy="654787"/>
          </a:xfrm>
        </p:spPr>
        <p:txBody>
          <a:bodyPr tIns="0" bIns="0" anchor="t"/>
          <a:lstStyle>
            <a:lvl1pPr algn="l">
              <a:buNone/>
              <a:defRPr sz="4200" b="1" cap="none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ctr">
              <a:defRPr/>
            </a:pPr>
            <a:r>
              <a:rPr sz="3200"/>
              <a:t>Интерфейс</a:t>
            </a:r>
            <a:endParaRPr sz="3200"/>
          </a:p>
        </p:txBody>
      </p:sp>
      <p:sp>
        <p:nvSpPr>
          <p:cNvPr id="809859961" name="TextBox 6"/>
          <p:cNvSpPr txBox="1"/>
          <p:nvPr/>
        </p:nvSpPr>
        <p:spPr bwMode="auto">
          <a:xfrm>
            <a:off x="4788022" y="836712"/>
            <a:ext cx="360047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ru-RU"/>
          </a:p>
        </p:txBody>
      </p:sp>
      <p:pic>
        <p:nvPicPr>
          <p:cNvPr id="14187524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9120" y="1076324"/>
            <a:ext cx="4229553" cy="3805993"/>
          </a:xfrm>
          <a:prstGeom prst="rect">
            <a:avLst/>
          </a:prstGeom>
        </p:spPr>
      </p:pic>
      <p:pic>
        <p:nvPicPr>
          <p:cNvPr id="1529374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62349" y="2066924"/>
            <a:ext cx="4921393" cy="444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Arial"/>
        <a:cs typeface="Arial"/>
      </a:majorFont>
      <a:minorFont>
        <a:latin typeface="Arial"/>
        <a:ea typeface="Arial"/>
        <a:cs typeface="Arial"/>
      </a:minorFont>
    </a:fontScheme>
    <a:fmtScheme name="Техническая"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0</Words>
  <Application>R7-Office/7.2.0.134</Application>
  <DocSecurity>0</DocSecurity>
  <PresentationFormat>Экран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по русскому языку</dc:title>
  <dc:subject/>
  <dc:creator>Nikolas</dc:creator>
  <cp:keywords/>
  <dc:description/>
  <dc:identifier/>
  <dc:language/>
  <cp:lastModifiedBy>Mikhail Ignatov</cp:lastModifiedBy>
  <cp:revision>13</cp:revision>
  <dcterms:created xsi:type="dcterms:W3CDTF">2022-11-10T14:36:39Z</dcterms:created>
  <dcterms:modified xsi:type="dcterms:W3CDTF">2023-01-17T14:34:23Z</dcterms:modified>
  <cp:category/>
  <cp:contentStatus/>
  <cp:version/>
</cp:coreProperties>
</file>