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5e6cf6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5e6cf6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d93095d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d93095d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3b7b2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3b7b2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3b7b2b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3b7b2b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5c73b9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5c73b9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Object Oriented Programmers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AD1DC"/>
                </a:solidFill>
              </a:rPr>
              <a:t>(</a:t>
            </a:r>
            <a:r>
              <a:rPr lang="en" sz="1400">
                <a:solidFill>
                  <a:srgbClr val="EAD1DC"/>
                </a:solidFill>
              </a:rPr>
              <a:t>Michael Aliberti,</a:t>
            </a:r>
            <a:r>
              <a:rPr lang="en" sz="1400">
                <a:solidFill>
                  <a:srgbClr val="EAD1DC"/>
                </a:solidFill>
              </a:rPr>
              <a:t> Liam Murray, </a:t>
            </a:r>
            <a:r>
              <a:rPr lang="en" sz="1400">
                <a:solidFill>
                  <a:srgbClr val="EAD1DC"/>
                </a:solidFill>
              </a:rPr>
              <a:t>Alexander Pozin, Theodor Waalberg, Dmitry Zimin</a:t>
            </a:r>
            <a:r>
              <a:rPr lang="en" sz="1400">
                <a:solidFill>
                  <a:srgbClr val="EAD1DC"/>
                </a:solidFill>
              </a:rPr>
              <a:t>)</a:t>
            </a:r>
            <a:endParaRPr sz="14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626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Nav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android app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presented with location and path of plane along with four destination choices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is then able to examine the and guess which city is the plane’s destination.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goal will be accomplished principly through the use of a GUI and multiple APIs.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0" y="1483528"/>
            <a:ext cx="1391750" cy="2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050" y="1486700"/>
            <a:ext cx="1391750" cy="27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766" y="1483525"/>
            <a:ext cx="1424260" cy="275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>
            <a:off x="4646050" y="3810000"/>
            <a:ext cx="777600" cy="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6047761" y="3442065"/>
            <a:ext cx="924300" cy="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26658" l="2519" r="2042" t="37253"/>
          <a:stretch/>
        </p:blipFill>
        <p:spPr>
          <a:xfrm>
            <a:off x="364225" y="2691675"/>
            <a:ext cx="1989875" cy="14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35313" y="4166325"/>
            <a:ext cx="18477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Example of flight path and plane marker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OpenSky: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longitude and latitude of a plane currently in flight, as well as the plane’s point of origin and destination.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AirportsFinder: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name of the city in which the destination airport resides as well as three other city names for creating incorrect options.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Maps: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generate the map, plane location icon, and path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Interactions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42975" y="1596000"/>
            <a:ext cx="1456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opened, play button hit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227625" y="1662650"/>
            <a:ext cx="17661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OpenSky provides plane locations, points of origin, and destinations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019">
            <a:off x="1405432" y="974760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3450" y="788600"/>
            <a:ext cx="381000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384">
            <a:off x="3895919" y="1130534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07862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568563" y="1742225"/>
            <a:ext cx="18288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AirportFinder uses the destination information to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destination city name and coordinates and also provides additional city names and coordinates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972225" y="1742225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 receives plane, point of origin, and possible destinations for one plane, all of which it plots on a map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394920" y="11305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492275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972225" y="3804500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GUI receives the possible destinations to put into the button options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497770" y="32051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36776"/>
          <a:stretch/>
        </p:blipFill>
        <p:spPr>
          <a:xfrm rot="-5400000">
            <a:off x="6846500" y="3270350"/>
            <a:ext cx="381000" cy="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62898" l="0" r="0" t="-340"/>
          <a:stretch/>
        </p:blipFill>
        <p:spPr>
          <a:xfrm flipH="1" rot="-5400000">
            <a:off x="6216188" y="3071863"/>
            <a:ext cx="381000" cy="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