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16"/>
  </p:notesMasterIdLst>
  <p:sldIdLst>
    <p:sldId id="256" r:id="rId2"/>
    <p:sldId id="257" r:id="rId3"/>
    <p:sldId id="261" r:id="rId4"/>
    <p:sldId id="258" r:id="rId5"/>
    <p:sldId id="272" r:id="rId6"/>
    <p:sldId id="262" r:id="rId7"/>
    <p:sldId id="263" r:id="rId8"/>
    <p:sldId id="264" r:id="rId9"/>
    <p:sldId id="265" r:id="rId10"/>
    <p:sldId id="267" r:id="rId11"/>
    <p:sldId id="268" r:id="rId12"/>
    <p:sldId id="269"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2B71C-93F1-4FD0-9EED-F2599DB78EC5}" type="datetimeFigureOut">
              <a:rPr lang="en-US" smtClean="0"/>
              <a:t>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3D66A-28E1-4319-AA91-49790BE3CAC2}" type="slidenum">
              <a:rPr lang="en-US" smtClean="0"/>
              <a:t>‹#›</a:t>
            </a:fld>
            <a:endParaRPr lang="en-US"/>
          </a:p>
        </p:txBody>
      </p:sp>
    </p:spTree>
    <p:extLst>
      <p:ext uri="{BB962C8B-B14F-4D97-AF65-F5344CB8AC3E}">
        <p14:creationId xmlns:p14="http://schemas.microsoft.com/office/powerpoint/2010/main" val="32622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2/11/2019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96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919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7175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695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3145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100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1385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040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411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265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41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84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593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17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9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4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0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2/11/2019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12700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Testing DOM mods with </a:t>
            </a:r>
            <a:r>
              <a:rPr lang="en-US" b="1" dirty="0" err="1" smtClean="0"/>
              <a:t>qUnit</a:t>
            </a:r>
            <a:endParaRPr lang="en-US" b="1" dirty="0"/>
          </a:p>
        </p:txBody>
      </p:sp>
    </p:spTree>
    <p:extLst>
      <p:ext uri="{BB962C8B-B14F-4D97-AF65-F5344CB8AC3E}">
        <p14:creationId xmlns:p14="http://schemas.microsoft.com/office/powerpoint/2010/main" val="380609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600891" y="613955"/>
            <a:ext cx="7276011" cy="646331"/>
          </a:xfrm>
          <a:prstGeom prst="rect">
            <a:avLst/>
          </a:prstGeom>
          <a:noFill/>
        </p:spPr>
        <p:txBody>
          <a:bodyPr wrap="square" rtlCol="0">
            <a:spAutoFit/>
          </a:bodyPr>
          <a:lstStyle/>
          <a:p>
            <a:r>
              <a:rPr lang="en-US" sz="3600" b="1" dirty="0">
                <a:latin typeface="Cambria" panose="02040503050406030204" pitchFamily="18" charset="0"/>
                <a:ea typeface="Cambria" panose="02040503050406030204" pitchFamily="18" charset="0"/>
              </a:rPr>
              <a:t>Creation of Test case</a:t>
            </a:r>
          </a:p>
        </p:txBody>
      </p:sp>
      <p:sp>
        <p:nvSpPr>
          <p:cNvPr id="4" name="TextBox 3"/>
          <p:cNvSpPr txBox="1"/>
          <p:nvPr/>
        </p:nvSpPr>
        <p:spPr>
          <a:xfrm>
            <a:off x="1045030" y="1149532"/>
            <a:ext cx="9457508" cy="5724644"/>
          </a:xfrm>
          <a:prstGeom prst="rect">
            <a:avLst/>
          </a:prstGeom>
          <a:noFill/>
        </p:spPr>
        <p:txBody>
          <a:bodyPr wrap="square" rtlCol="0">
            <a:spAutoFit/>
          </a:bodyPr>
          <a:lstStyle/>
          <a:p>
            <a:pPr>
              <a:lnSpc>
                <a:spcPct val="150000"/>
              </a:lnSpc>
            </a:pPr>
            <a:endParaRPr lang="en-US" sz="2000" i="1" dirty="0" smtClean="0">
              <a:latin typeface="Cambria" panose="02040503050406030204" pitchFamily="18" charset="0"/>
              <a:ea typeface="Cambria" panose="02040503050406030204" pitchFamily="18" charset="0"/>
            </a:endParaRPr>
          </a:p>
          <a:p>
            <a:pPr>
              <a:lnSpc>
                <a:spcPct val="150000"/>
              </a:lnSpc>
            </a:pPr>
            <a:r>
              <a:rPr lang="en-US" sz="2000" i="1" dirty="0" smtClean="0">
                <a:latin typeface="Cambria" panose="02040503050406030204" pitchFamily="18" charset="0"/>
                <a:ea typeface="Cambria" panose="02040503050406030204" pitchFamily="18" charset="0"/>
              </a:rPr>
              <a:t>Make </a:t>
            </a:r>
            <a:r>
              <a:rPr lang="en-US" sz="2000" i="1" dirty="0">
                <a:latin typeface="Cambria" panose="02040503050406030204" pitchFamily="18" charset="0"/>
                <a:ea typeface="Cambria" panose="02040503050406030204" pitchFamily="18" charset="0"/>
              </a:rPr>
              <a:t>a call to the </a:t>
            </a:r>
            <a:r>
              <a:rPr lang="en-US" sz="2000" i="1" dirty="0" err="1">
                <a:latin typeface="Cambria" panose="02040503050406030204" pitchFamily="18" charset="0"/>
                <a:ea typeface="Cambria" panose="02040503050406030204" pitchFamily="18" charset="0"/>
              </a:rPr>
              <a:t>QUnit.test</a:t>
            </a:r>
            <a:r>
              <a:rPr lang="en-US" sz="2000" i="1" dirty="0">
                <a:latin typeface="Cambria" panose="02040503050406030204" pitchFamily="18" charset="0"/>
                <a:ea typeface="Cambria" panose="02040503050406030204" pitchFamily="18" charset="0"/>
              </a:rPr>
              <a:t> function, with two arguments.</a:t>
            </a:r>
          </a:p>
          <a:p>
            <a:pPr>
              <a:lnSpc>
                <a:spcPct val="150000"/>
              </a:lnSpc>
            </a:pPr>
            <a:r>
              <a:rPr lang="en-US" sz="2000" b="1" i="1" dirty="0">
                <a:latin typeface="Cambria" panose="02040503050406030204" pitchFamily="18" charset="0"/>
                <a:ea typeface="Cambria" panose="02040503050406030204" pitchFamily="18" charset="0"/>
              </a:rPr>
              <a:t>Name</a:t>
            </a:r>
            <a:r>
              <a:rPr lang="en-US" sz="2000" i="1" dirty="0">
                <a:latin typeface="Cambria" panose="02040503050406030204" pitchFamily="18" charset="0"/>
                <a:ea typeface="Cambria" panose="02040503050406030204" pitchFamily="18" charset="0"/>
              </a:rPr>
              <a:t> − The name of the test to display the test results.</a:t>
            </a:r>
          </a:p>
          <a:p>
            <a:pPr>
              <a:lnSpc>
                <a:spcPct val="150000"/>
              </a:lnSpc>
            </a:pPr>
            <a:r>
              <a:rPr lang="en-US" sz="2000" b="1" i="1" dirty="0">
                <a:latin typeface="Cambria" panose="02040503050406030204" pitchFamily="18" charset="0"/>
                <a:ea typeface="Cambria" panose="02040503050406030204" pitchFamily="18" charset="0"/>
              </a:rPr>
              <a:t>Function</a:t>
            </a:r>
            <a:r>
              <a:rPr lang="en-US" sz="2000" i="1" dirty="0">
                <a:latin typeface="Cambria" panose="02040503050406030204" pitchFamily="18" charset="0"/>
                <a:ea typeface="Cambria" panose="02040503050406030204" pitchFamily="18" charset="0"/>
              </a:rPr>
              <a:t> − Function testing code, having one or more assertions.</a:t>
            </a:r>
          </a:p>
          <a:p>
            <a:pPr>
              <a:lnSpc>
                <a:spcPct val="150000"/>
              </a:lnSpc>
            </a:pPr>
            <a:endParaRPr lang="en-US" sz="1600" dirty="0" smtClean="0">
              <a:latin typeface="Cambria" panose="02040503050406030204" pitchFamily="18" charset="0"/>
              <a:ea typeface="Cambria" panose="02040503050406030204" pitchFamily="18" charset="0"/>
            </a:endParaRPr>
          </a:p>
          <a:p>
            <a:pPr>
              <a:lnSpc>
                <a:spcPct val="150000"/>
              </a:lnSpc>
            </a:pPr>
            <a:r>
              <a:rPr lang="en-US" dirty="0" smtClean="0">
                <a:latin typeface="Cambria" panose="02040503050406030204" pitchFamily="18" charset="0"/>
                <a:ea typeface="Cambria" panose="02040503050406030204" pitchFamily="18" charset="0"/>
              </a:rPr>
              <a:t>function </a:t>
            </a:r>
            <a:r>
              <a:rPr lang="en-US" dirty="0">
                <a:latin typeface="Cambria" panose="02040503050406030204" pitchFamily="18" charset="0"/>
                <a:ea typeface="Cambria" panose="02040503050406030204" pitchFamily="18" charset="0"/>
              </a:rPr>
              <a:t>calculate1(</a:t>
            </a:r>
            <a:r>
              <a:rPr lang="en-US" dirty="0" err="1">
                <a:latin typeface="Cambria" panose="02040503050406030204" pitchFamily="18" charset="0"/>
                <a:ea typeface="Cambria" panose="02040503050406030204" pitchFamily="18" charset="0"/>
              </a:rPr>
              <a:t>width,height</a:t>
            </a:r>
            <a:r>
              <a:rPr lang="en-US" dirty="0">
                <a:latin typeface="Cambria" panose="02040503050406030204" pitchFamily="18" charset="0"/>
                <a:ea typeface="Cambria" panose="02040503050406030204" pitchFamily="18" charset="0"/>
              </a:rPr>
              <a:t>){</a:t>
            </a:r>
          </a:p>
          <a:p>
            <a:pPr>
              <a:lnSpc>
                <a:spcPct val="150000"/>
              </a:lnSpc>
            </a:pPr>
            <a:r>
              <a:rPr lang="en-US" dirty="0">
                <a:latin typeface="Cambria" panose="02040503050406030204" pitchFamily="18" charset="0"/>
                <a:ea typeface="Cambria" panose="02040503050406030204" pitchFamily="18" charset="0"/>
              </a:rPr>
              <a:t>if(</a:t>
            </a:r>
            <a:r>
              <a:rPr lang="en-US" dirty="0" err="1">
                <a:latin typeface="Cambria" panose="02040503050406030204" pitchFamily="18" charset="0"/>
                <a:ea typeface="Cambria" panose="02040503050406030204" pitchFamily="18" charset="0"/>
              </a:rPr>
              <a:t>typeof</a:t>
            </a:r>
            <a:r>
              <a:rPr lang="en-US" dirty="0">
                <a:latin typeface="Cambria" panose="02040503050406030204" pitchFamily="18" charset="0"/>
                <a:ea typeface="Cambria" panose="02040503050406030204" pitchFamily="18" charset="0"/>
              </a:rPr>
              <a:t> width !== 'number')</a:t>
            </a:r>
          </a:p>
          <a:p>
            <a:pPr>
              <a:lnSpc>
                <a:spcPct val="150000"/>
              </a:lnSpc>
            </a:pPr>
            <a:r>
              <a:rPr lang="en-US" dirty="0">
                <a:latin typeface="Cambria" panose="02040503050406030204" pitchFamily="18" charset="0"/>
                <a:ea typeface="Cambria" panose="02040503050406030204" pitchFamily="18" charset="0"/>
              </a:rPr>
              <a:t>{</a:t>
            </a:r>
          </a:p>
          <a:p>
            <a:pPr>
              <a:lnSpc>
                <a:spcPct val="150000"/>
              </a:lnSpc>
            </a:pPr>
            <a:r>
              <a:rPr lang="en-US" dirty="0">
                <a:latin typeface="Cambria" panose="02040503050406030204" pitchFamily="18" charset="0"/>
                <a:ea typeface="Cambria" panose="02040503050406030204" pitchFamily="18" charset="0"/>
              </a:rPr>
              <a:t>throw Error("The given argument is not a number")</a:t>
            </a:r>
          </a:p>
          <a:p>
            <a:pPr>
              <a:lnSpc>
                <a:spcPct val="150000"/>
              </a:lnSpc>
            </a:pPr>
            <a:r>
              <a:rPr lang="en-US" dirty="0">
                <a:latin typeface="Cambria" panose="02040503050406030204" pitchFamily="18" charset="0"/>
                <a:ea typeface="Cambria" panose="02040503050406030204" pitchFamily="18" charset="0"/>
              </a:rPr>
              <a:t>}else{</a:t>
            </a:r>
          </a:p>
          <a:p>
            <a:pPr>
              <a:lnSpc>
                <a:spcPct val="150000"/>
              </a:lnSpc>
            </a:pPr>
            <a:r>
              <a:rPr lang="en-US" dirty="0" err="1">
                <a:latin typeface="Cambria" panose="02040503050406030204" pitchFamily="18" charset="0"/>
                <a:ea typeface="Cambria" panose="02040503050406030204" pitchFamily="18" charset="0"/>
              </a:rPr>
              <a:t>var</a:t>
            </a:r>
            <a:r>
              <a:rPr lang="en-US" dirty="0">
                <a:latin typeface="Cambria" panose="02040503050406030204" pitchFamily="18" charset="0"/>
                <a:ea typeface="Cambria" panose="02040503050406030204" pitchFamily="18" charset="0"/>
              </a:rPr>
              <a:t> area = 1/2*(width*height)</a:t>
            </a:r>
          </a:p>
          <a:p>
            <a:pPr>
              <a:lnSpc>
                <a:spcPct val="150000"/>
              </a:lnSpc>
            </a:pPr>
            <a:r>
              <a:rPr lang="en-US" dirty="0">
                <a:latin typeface="Cambria" panose="02040503050406030204" pitchFamily="18" charset="0"/>
                <a:ea typeface="Cambria" panose="02040503050406030204" pitchFamily="18" charset="0"/>
              </a:rPr>
              <a:t>}</a:t>
            </a:r>
          </a:p>
          <a:p>
            <a:endParaRPr lang="en-US" i="1" dirty="0">
              <a:latin typeface="Cambria" panose="02040503050406030204" pitchFamily="18" charset="0"/>
              <a:ea typeface="Cambria" panose="02040503050406030204" pitchFamily="18" charset="0"/>
            </a:endParaRPr>
          </a:p>
          <a:p>
            <a:endParaRPr lang="en-US"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22824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2149" y="1005840"/>
            <a:ext cx="10241280" cy="4339650"/>
          </a:xfrm>
          <a:prstGeom prst="rect">
            <a:avLst/>
          </a:prstGeom>
          <a:noFill/>
        </p:spPr>
        <p:txBody>
          <a:bodyPr wrap="square" rtlCol="0">
            <a:spAutoFit/>
          </a:bodyPr>
          <a:lstStyle/>
          <a:p>
            <a:pPr algn="just">
              <a:lnSpc>
                <a:spcPct val="150000"/>
              </a:lnSpc>
            </a:pPr>
            <a:r>
              <a:rPr lang="en-US" sz="2000" i="1" dirty="0">
                <a:latin typeface="Cambria" panose="02040503050406030204" pitchFamily="18" charset="0"/>
                <a:ea typeface="Cambria" panose="02040503050406030204" pitchFamily="18" charset="0"/>
              </a:rPr>
              <a:t>Along with </a:t>
            </a:r>
            <a:r>
              <a:rPr lang="en-US" sz="2000" i="1" dirty="0" err="1">
                <a:latin typeface="Cambria" panose="02040503050406030204" pitchFamily="18" charset="0"/>
                <a:ea typeface="Cambria" panose="02040503050406030204" pitchFamily="18" charset="0"/>
              </a:rPr>
              <a:t>javascript</a:t>
            </a:r>
            <a:r>
              <a:rPr lang="en-US" sz="2000" i="1" dirty="0">
                <a:latin typeface="Cambria" panose="02040503050406030204" pitchFamily="18" charset="0"/>
                <a:ea typeface="Cambria" panose="02040503050406030204" pitchFamily="18" charset="0"/>
              </a:rPr>
              <a:t> code and test case, We also need to import 2 important files into your </a:t>
            </a:r>
            <a:r>
              <a:rPr lang="en-US" sz="2000" i="1" dirty="0" err="1">
                <a:latin typeface="Cambria" panose="02040503050406030204" pitchFamily="18" charset="0"/>
                <a:ea typeface="Cambria" panose="02040503050406030204" pitchFamily="18" charset="0"/>
              </a:rPr>
              <a:t>qunit</a:t>
            </a:r>
            <a:r>
              <a:rPr lang="en-US" sz="2000" i="1" dirty="0">
                <a:latin typeface="Cambria" panose="02040503050406030204" pitchFamily="18" charset="0"/>
                <a:ea typeface="Cambria" panose="02040503050406030204" pitchFamily="18" charset="0"/>
              </a:rPr>
              <a:t> folder to run the test in browser.</a:t>
            </a:r>
          </a:p>
          <a:p>
            <a:pPr algn="just">
              <a:lnSpc>
                <a:spcPct val="150000"/>
              </a:lnSpc>
            </a:pPr>
            <a:endParaRPr lang="en-US" sz="2000" i="1" dirty="0">
              <a:latin typeface="Cambria" panose="02040503050406030204" pitchFamily="18" charset="0"/>
              <a:ea typeface="Cambria" panose="02040503050406030204" pitchFamily="18" charset="0"/>
            </a:endParaRPr>
          </a:p>
          <a:p>
            <a:pPr algn="just">
              <a:lnSpc>
                <a:spcPct val="150000"/>
              </a:lnSpc>
            </a:pPr>
            <a:r>
              <a:rPr lang="en-US" sz="2000" i="1" dirty="0">
                <a:latin typeface="Cambria" panose="02040503050406030204" pitchFamily="18" charset="0"/>
                <a:ea typeface="Cambria" panose="02040503050406030204" pitchFamily="18" charset="0"/>
              </a:rPr>
              <a:t>Import qunit.js</a:t>
            </a:r>
          </a:p>
          <a:p>
            <a:pPr algn="just">
              <a:lnSpc>
                <a:spcPct val="150000"/>
              </a:lnSpc>
            </a:pPr>
            <a:r>
              <a:rPr lang="en-US" sz="2000" i="1" dirty="0">
                <a:latin typeface="Cambria" panose="02040503050406030204" pitchFamily="18" charset="0"/>
                <a:ea typeface="Cambria" panose="02040503050406030204" pitchFamily="18" charset="0"/>
              </a:rPr>
              <a:t>&lt;script </a:t>
            </a:r>
            <a:r>
              <a:rPr lang="en-US" sz="2000" i="1" dirty="0" err="1">
                <a:latin typeface="Cambria" panose="02040503050406030204" pitchFamily="18" charset="0"/>
                <a:ea typeface="Cambria" panose="02040503050406030204" pitchFamily="18" charset="0"/>
              </a:rPr>
              <a:t>src</a:t>
            </a:r>
            <a:r>
              <a:rPr lang="en-US" sz="2000" i="1" dirty="0">
                <a:latin typeface="Cambria" panose="02040503050406030204" pitchFamily="18" charset="0"/>
                <a:ea typeface="Cambria" panose="02040503050406030204" pitchFamily="18" charset="0"/>
              </a:rPr>
              <a:t> = </a:t>
            </a:r>
            <a:r>
              <a:rPr lang="en-US" i="1" dirty="0">
                <a:latin typeface="Cambria" panose="02040503050406030204" pitchFamily="18" charset="0"/>
                <a:ea typeface="Cambria" panose="02040503050406030204" pitchFamily="18" charset="0"/>
              </a:rPr>
              <a:t>"https://</a:t>
            </a:r>
            <a:r>
              <a:rPr lang="en-US" i="1" dirty="0" smtClean="0">
                <a:latin typeface="Cambria" panose="02040503050406030204" pitchFamily="18" charset="0"/>
                <a:ea typeface="Cambria" panose="02040503050406030204" pitchFamily="18" charset="0"/>
              </a:rPr>
              <a:t>code.jquery.com/</a:t>
            </a:r>
            <a:r>
              <a:rPr lang="en-US" i="1" dirty="0" err="1" smtClean="0">
                <a:latin typeface="Cambria" panose="02040503050406030204" pitchFamily="18" charset="0"/>
                <a:ea typeface="Cambria" panose="02040503050406030204" pitchFamily="18" charset="0"/>
              </a:rPr>
              <a:t>qunit</a:t>
            </a:r>
            <a:r>
              <a:rPr lang="en-US" i="1" dirty="0" smtClean="0">
                <a:latin typeface="Cambria" panose="02040503050406030204" pitchFamily="18" charset="0"/>
                <a:ea typeface="Cambria" panose="02040503050406030204" pitchFamily="18" charset="0"/>
              </a:rPr>
              <a:t>/qunit-2.6.2.js"&gt;</a:t>
            </a:r>
            <a:endParaRPr lang="en-US" i="1" dirty="0">
              <a:latin typeface="Cambria" panose="02040503050406030204" pitchFamily="18" charset="0"/>
              <a:ea typeface="Cambria" panose="02040503050406030204" pitchFamily="18" charset="0"/>
            </a:endParaRPr>
          </a:p>
          <a:p>
            <a:pPr algn="just">
              <a:lnSpc>
                <a:spcPct val="150000"/>
              </a:lnSpc>
            </a:pPr>
            <a:endParaRPr lang="en-US" sz="2000" i="1" dirty="0">
              <a:latin typeface="Cambria" panose="02040503050406030204" pitchFamily="18" charset="0"/>
              <a:ea typeface="Cambria" panose="02040503050406030204" pitchFamily="18" charset="0"/>
            </a:endParaRPr>
          </a:p>
          <a:p>
            <a:pPr algn="just">
              <a:lnSpc>
                <a:spcPct val="150000"/>
              </a:lnSpc>
            </a:pPr>
            <a:r>
              <a:rPr lang="en-US" sz="2000" i="1" dirty="0" smtClean="0">
                <a:latin typeface="Cambria" panose="02040503050406030204" pitchFamily="18" charset="0"/>
                <a:ea typeface="Cambria" panose="02040503050406030204" pitchFamily="18" charset="0"/>
              </a:rPr>
              <a:t>Import </a:t>
            </a:r>
            <a:r>
              <a:rPr lang="en-US" sz="2000" i="1" dirty="0">
                <a:latin typeface="Cambria" panose="02040503050406030204" pitchFamily="18" charset="0"/>
                <a:ea typeface="Cambria" panose="02040503050406030204" pitchFamily="18" charset="0"/>
              </a:rPr>
              <a:t>qunit.css</a:t>
            </a:r>
          </a:p>
          <a:p>
            <a:pPr algn="just">
              <a:lnSpc>
                <a:spcPct val="150000"/>
              </a:lnSpc>
            </a:pPr>
            <a:r>
              <a:rPr lang="en-US" sz="2000" i="1" dirty="0">
                <a:latin typeface="Cambria" panose="02040503050406030204" pitchFamily="18" charset="0"/>
                <a:ea typeface="Cambria" panose="02040503050406030204" pitchFamily="18" charset="0"/>
              </a:rPr>
              <a:t>&lt;script </a:t>
            </a:r>
            <a:r>
              <a:rPr lang="en-US" sz="2000" i="1" dirty="0" err="1">
                <a:latin typeface="Cambria" panose="02040503050406030204" pitchFamily="18" charset="0"/>
                <a:ea typeface="Cambria" panose="02040503050406030204" pitchFamily="18" charset="0"/>
              </a:rPr>
              <a:t>src</a:t>
            </a:r>
            <a:r>
              <a:rPr lang="en-US" sz="2000" i="1" dirty="0">
                <a:latin typeface="Cambria" panose="02040503050406030204" pitchFamily="18" charset="0"/>
                <a:ea typeface="Cambria" panose="02040503050406030204" pitchFamily="18" charset="0"/>
              </a:rPr>
              <a:t> </a:t>
            </a:r>
            <a:r>
              <a:rPr lang="en-US" sz="2000" i="1" dirty="0" smtClean="0">
                <a:latin typeface="Cambria" panose="02040503050406030204" pitchFamily="18" charset="0"/>
                <a:ea typeface="Cambria" panose="02040503050406030204" pitchFamily="18" charset="0"/>
              </a:rPr>
              <a:t>=</a:t>
            </a:r>
            <a:r>
              <a:rPr lang="en-US" i="1" dirty="0">
                <a:latin typeface="Cambria" panose="02040503050406030204" pitchFamily="18" charset="0"/>
                <a:ea typeface="Cambria" panose="02040503050406030204" pitchFamily="18" charset="0"/>
              </a:rPr>
              <a:t> "https://code.jquery.com/</a:t>
            </a:r>
            <a:r>
              <a:rPr lang="en-US" i="1" dirty="0" err="1">
                <a:latin typeface="Cambria" panose="02040503050406030204" pitchFamily="18" charset="0"/>
                <a:ea typeface="Cambria" panose="02040503050406030204" pitchFamily="18" charset="0"/>
              </a:rPr>
              <a:t>qunit</a:t>
            </a:r>
            <a:r>
              <a:rPr lang="en-US" i="1" dirty="0">
                <a:latin typeface="Cambria" panose="02040503050406030204" pitchFamily="18" charset="0"/>
                <a:ea typeface="Cambria" panose="02040503050406030204" pitchFamily="18" charset="0"/>
              </a:rPr>
              <a:t>/qunit-2.6.2.css"&gt;</a:t>
            </a:r>
          </a:p>
          <a:p>
            <a:pPr algn="just">
              <a:lnSpc>
                <a:spcPct val="150000"/>
              </a:lnSpc>
            </a:pPr>
            <a:endParaRPr lang="en-US" sz="20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9319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875210" y="1245974"/>
            <a:ext cx="10319657" cy="5009769"/>
          </a:xfrm>
          <a:prstGeom prst="rect">
            <a:avLst/>
          </a:prstGeom>
          <a:noFill/>
        </p:spPr>
        <p:txBody>
          <a:bodyPr wrap="square" rtlCol="0">
            <a:spAutoFit/>
          </a:bodyPr>
          <a:lstStyle/>
          <a:p>
            <a:pPr>
              <a:lnSpc>
                <a:spcPct val="150000"/>
              </a:lnSpc>
            </a:pPr>
            <a:endParaRPr lang="en-US" sz="2400" dirty="0">
              <a:latin typeface="Cambria" panose="02040503050406030204" pitchFamily="18" charset="0"/>
              <a:ea typeface="Cambria" panose="02040503050406030204" pitchFamily="18" charset="0"/>
            </a:endParaRPr>
          </a:p>
          <a:p>
            <a:pPr>
              <a:lnSpc>
                <a:spcPct val="150000"/>
              </a:lnSpc>
            </a:pPr>
            <a:r>
              <a:rPr lang="en-US" sz="2400" dirty="0">
                <a:latin typeface="Cambria" panose="02040503050406030204" pitchFamily="18" charset="0"/>
                <a:ea typeface="Cambria" panose="02040503050406030204" pitchFamily="18" charset="0"/>
              </a:rPr>
              <a:t>function calculate1(</a:t>
            </a:r>
            <a:r>
              <a:rPr lang="en-US" sz="2400" dirty="0" err="1">
                <a:latin typeface="Cambria" panose="02040503050406030204" pitchFamily="18" charset="0"/>
                <a:ea typeface="Cambria" panose="02040503050406030204" pitchFamily="18" charset="0"/>
              </a:rPr>
              <a:t>width,height</a:t>
            </a:r>
            <a:r>
              <a:rPr lang="en-US" sz="2400" dirty="0">
                <a:latin typeface="Cambria" panose="02040503050406030204" pitchFamily="18" charset="0"/>
                <a:ea typeface="Cambria" panose="02040503050406030204" pitchFamily="18" charset="0"/>
              </a:rPr>
              <a:t>){</a:t>
            </a:r>
          </a:p>
          <a:p>
            <a:pPr>
              <a:lnSpc>
                <a:spcPct val="150000"/>
              </a:lnSpc>
            </a:pPr>
            <a:r>
              <a:rPr lang="en-US" sz="2400" dirty="0">
                <a:latin typeface="Cambria" panose="02040503050406030204" pitchFamily="18" charset="0"/>
                <a:ea typeface="Cambria" panose="02040503050406030204" pitchFamily="18" charset="0"/>
              </a:rPr>
              <a:t>if(</a:t>
            </a:r>
            <a:r>
              <a:rPr lang="en-US" sz="2400" dirty="0" err="1">
                <a:latin typeface="Cambria" panose="02040503050406030204" pitchFamily="18" charset="0"/>
                <a:ea typeface="Cambria" panose="02040503050406030204" pitchFamily="18" charset="0"/>
              </a:rPr>
              <a:t>typeof</a:t>
            </a:r>
            <a:r>
              <a:rPr lang="en-US" sz="2400" dirty="0">
                <a:latin typeface="Cambria" panose="02040503050406030204" pitchFamily="18" charset="0"/>
                <a:ea typeface="Cambria" panose="02040503050406030204" pitchFamily="18" charset="0"/>
              </a:rPr>
              <a:t> width !== 'number')</a:t>
            </a:r>
          </a:p>
          <a:p>
            <a:pPr>
              <a:lnSpc>
                <a:spcPct val="150000"/>
              </a:lnSpc>
            </a:pPr>
            <a:r>
              <a:rPr lang="en-US" sz="2400" dirty="0">
                <a:latin typeface="Cambria" panose="02040503050406030204" pitchFamily="18" charset="0"/>
                <a:ea typeface="Cambria" panose="02040503050406030204" pitchFamily="18" charset="0"/>
              </a:rPr>
              <a:t>{</a:t>
            </a:r>
          </a:p>
          <a:p>
            <a:pPr>
              <a:lnSpc>
                <a:spcPct val="150000"/>
              </a:lnSpc>
            </a:pPr>
            <a:r>
              <a:rPr lang="en-US" sz="2400" dirty="0">
                <a:latin typeface="Cambria" panose="02040503050406030204" pitchFamily="18" charset="0"/>
                <a:ea typeface="Cambria" panose="02040503050406030204" pitchFamily="18" charset="0"/>
              </a:rPr>
              <a:t>throw Error("The given argument is not a number")</a:t>
            </a:r>
          </a:p>
          <a:p>
            <a:pPr>
              <a:lnSpc>
                <a:spcPct val="150000"/>
              </a:lnSpc>
            </a:pPr>
            <a:r>
              <a:rPr lang="en-US" sz="2400" dirty="0">
                <a:latin typeface="Cambria" panose="02040503050406030204" pitchFamily="18" charset="0"/>
                <a:ea typeface="Cambria" panose="02040503050406030204" pitchFamily="18" charset="0"/>
              </a:rPr>
              <a:t>}else{</a:t>
            </a:r>
          </a:p>
          <a:p>
            <a:pPr>
              <a:lnSpc>
                <a:spcPct val="150000"/>
              </a:lnSpc>
            </a:pPr>
            <a:r>
              <a:rPr lang="en-US" sz="2400" dirty="0" err="1">
                <a:latin typeface="Cambria" panose="02040503050406030204" pitchFamily="18" charset="0"/>
                <a:ea typeface="Cambria" panose="02040503050406030204" pitchFamily="18" charset="0"/>
              </a:rPr>
              <a:t>var</a:t>
            </a:r>
            <a:r>
              <a:rPr lang="en-US" sz="2400" dirty="0">
                <a:latin typeface="Cambria" panose="02040503050406030204" pitchFamily="18" charset="0"/>
                <a:ea typeface="Cambria" panose="02040503050406030204" pitchFamily="18" charset="0"/>
              </a:rPr>
              <a:t> area = 1/2*(width*height)</a:t>
            </a:r>
          </a:p>
          <a:p>
            <a:pPr>
              <a:lnSpc>
                <a:spcPct val="150000"/>
              </a:lnSpc>
            </a:pPr>
            <a:r>
              <a:rPr lang="en-US" sz="2400" dirty="0">
                <a:latin typeface="Cambria" panose="02040503050406030204" pitchFamily="18" charset="0"/>
                <a:ea typeface="Cambria" panose="02040503050406030204" pitchFamily="18" charset="0"/>
              </a:rPr>
              <a:t>}</a:t>
            </a:r>
          </a:p>
          <a:p>
            <a:pPr>
              <a:lnSpc>
                <a:spcPct val="150000"/>
              </a:lnSpc>
            </a:pPr>
            <a:endParaRPr lang="en-US" sz="2400" dirty="0">
              <a:latin typeface="Cambria" panose="02040503050406030204" pitchFamily="18" charset="0"/>
              <a:ea typeface="Cambria" panose="02040503050406030204" pitchFamily="18" charset="0"/>
            </a:endParaRPr>
          </a:p>
        </p:txBody>
      </p:sp>
      <p:sp>
        <p:nvSpPr>
          <p:cNvPr id="3" name="TextBox 2"/>
          <p:cNvSpPr txBox="1"/>
          <p:nvPr/>
        </p:nvSpPr>
        <p:spPr>
          <a:xfrm>
            <a:off x="718456" y="953587"/>
            <a:ext cx="4454435" cy="584775"/>
          </a:xfrm>
          <a:prstGeom prst="rect">
            <a:avLst/>
          </a:prstGeom>
          <a:noFill/>
        </p:spPr>
        <p:txBody>
          <a:bodyPr wrap="square" rtlCol="0">
            <a:spAutoFit/>
          </a:bodyPr>
          <a:lstStyle/>
          <a:p>
            <a:r>
              <a:rPr lang="en-US" sz="3200" b="1" dirty="0">
                <a:latin typeface="Cambria" panose="02040503050406030204" pitchFamily="18" charset="0"/>
                <a:ea typeface="Cambria" panose="02040503050406030204" pitchFamily="18" charset="0"/>
              </a:rPr>
              <a:t>Function and Test case</a:t>
            </a:r>
          </a:p>
        </p:txBody>
      </p:sp>
    </p:spTree>
    <p:extLst>
      <p:ext uri="{BB962C8B-B14F-4D97-AF65-F5344CB8AC3E}">
        <p14:creationId xmlns:p14="http://schemas.microsoft.com/office/powerpoint/2010/main" val="83028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0" y="1452617"/>
            <a:ext cx="10776859" cy="4765303"/>
          </a:xfrm>
          <a:prstGeom prst="rect">
            <a:avLst/>
          </a:prstGeom>
        </p:spPr>
      </p:pic>
      <p:sp>
        <p:nvSpPr>
          <p:cNvPr id="3" name="TextBox 2"/>
          <p:cNvSpPr txBox="1"/>
          <p:nvPr/>
        </p:nvSpPr>
        <p:spPr>
          <a:xfrm>
            <a:off x="1175656" y="523205"/>
            <a:ext cx="4153990" cy="707886"/>
          </a:xfrm>
          <a:prstGeom prst="rect">
            <a:avLst/>
          </a:prstGeom>
          <a:noFill/>
        </p:spPr>
        <p:txBody>
          <a:bodyPr wrap="square" rtlCol="0">
            <a:spAutoFit/>
          </a:bodyPr>
          <a:lstStyle/>
          <a:p>
            <a:r>
              <a:rPr lang="en-US" sz="4000" b="1" dirty="0" smtClean="0">
                <a:latin typeface="Cambria" panose="02040503050406030204" pitchFamily="18" charset="0"/>
                <a:ea typeface="Cambria" panose="02040503050406030204" pitchFamily="18" charset="0"/>
              </a:rPr>
              <a:t>Test page</a:t>
            </a:r>
            <a:endParaRPr lang="en-US" sz="4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1383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016" y="2704011"/>
            <a:ext cx="11260184" cy="923330"/>
          </a:xfrm>
          <a:prstGeom prst="rect">
            <a:avLst/>
          </a:prstGeom>
          <a:noFill/>
        </p:spPr>
        <p:txBody>
          <a:bodyPr wrap="square" rtlCol="0">
            <a:spAutoFit/>
          </a:bodyPr>
          <a:lstStyle/>
          <a:p>
            <a:pPr algn="ctr"/>
            <a:r>
              <a:rPr lang="en-US" sz="5400" b="1" dirty="0" smtClean="0">
                <a:latin typeface="Cambria" panose="02040503050406030204" pitchFamily="18" charset="0"/>
                <a:ea typeface="Cambria" panose="02040503050406030204" pitchFamily="18" charset="0"/>
              </a:rPr>
              <a:t>THANK YOU</a:t>
            </a:r>
            <a:endParaRPr lang="en-US" sz="5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58440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414" y="757645"/>
            <a:ext cx="2377440" cy="2355555"/>
          </a:xfrm>
          <a:prstGeom prst="rect">
            <a:avLst/>
          </a:prstGeom>
        </p:spPr>
      </p:pic>
      <p:sp>
        <p:nvSpPr>
          <p:cNvPr id="3" name="TextBox 2"/>
          <p:cNvSpPr txBox="1"/>
          <p:nvPr/>
        </p:nvSpPr>
        <p:spPr>
          <a:xfrm>
            <a:off x="816414" y="3631825"/>
            <a:ext cx="2913017" cy="707886"/>
          </a:xfrm>
          <a:prstGeom prst="rect">
            <a:avLst/>
          </a:prstGeom>
          <a:noFill/>
        </p:spPr>
        <p:txBody>
          <a:bodyPr wrap="square" rtlCol="0">
            <a:spAutoFit/>
          </a:bodyPr>
          <a:lstStyle/>
          <a:p>
            <a:r>
              <a:rPr lang="en-US" sz="2000" b="1" i="1" dirty="0" smtClean="0">
                <a:solidFill>
                  <a:schemeClr val="accent6">
                    <a:lumMod val="50000"/>
                  </a:schemeClr>
                </a:solidFill>
                <a:latin typeface="Cambria" panose="02040503050406030204" pitchFamily="18" charset="0"/>
                <a:ea typeface="Cambria" panose="02040503050406030204" pitchFamily="18" charset="0"/>
              </a:rPr>
              <a:t>Sushma Rani Reddy Aleti</a:t>
            </a:r>
            <a:endParaRPr lang="en-US" sz="2000" b="1" i="1" dirty="0">
              <a:solidFill>
                <a:schemeClr val="accent6">
                  <a:lumMod val="50000"/>
                </a:schemeClr>
              </a:solidFill>
              <a:latin typeface="Cambria" panose="02040503050406030204" pitchFamily="18" charset="0"/>
              <a:ea typeface="Cambria" panose="02040503050406030204" pitchFamily="18" charset="0"/>
            </a:endParaRPr>
          </a:p>
        </p:txBody>
      </p:sp>
      <p:pic>
        <p:nvPicPr>
          <p:cNvPr id="2050" name="Picture 2" descr="https://attachments.office.net/owa/S534741@nwmissouri.edu/service.svc/s/GetFileAttachment?id=AAMkADYwNzdjMWQyLWFjMTYtNDllOS1iMjA3LTUxMjAzMmEyMDFkNwBGAAAAAADdGNgepd72SqTTE4PS9eqKBwDjs%2F55M4RGQaqJ%2FLzXk5m%2BAAAAAAEJAADjs%2F55M4RGQaqJ%2FLzXk5m%2BAAAq5SpiAAABEgAQAAAVmSGvXfREhTDi402DQMc%3D&amp;X-OWA-CANARY=ZvjpsX6M1k2PApRxmrQHtHApkvytj9YYlQ8BP-9qDtStRTThmEF7-7WkX5qmbTuLoEFqkuNvgnE.&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MzOTUxMzVcIixcInB1aWRcIjpcIjExNTM4MDExMTQ3NzIwMDAwMzhcIixcIm9pZFwiOlwiMDY3YmE2OTctY2ZkNC00NmRkLWIzZjUtOThmZmZhNmFlOTJiXCIsXCJzY29wZVwiOlwiT3dhRG93bmxvYWRcIn0iLCJuYmYiOjE1NDk4NDA2NjEsImV4cCI6MTU0OTg0MTI2MSwiaXNzIjoiMDAwMDAwMDItMDAwMC0wZmYxLWNlMDAtMDAwMDAwMDAwMDAwQDczMzUwMTFmLTE3NDgtNDkwMi04ZGVlLTZmNGRhYzAzNjg1OSIsImF1ZCI6IjAwMDAwMDAyLTAwMDAtMGZmMS1jZTAwLTAwMDAwMDAwMDAwMC9hdHRhY2htZW50cy5vZmZpY2UubmV0QDczMzUwMTFmLTE3NDgtNDkwMi04ZGVlLTZmNGRhYzAzNjg1OSJ9.n-GCRXwtPKVJJEnTCadQmSJyrIXR35WkrsUsrkviwD5Vwa2nZn6cOSYdchfajhStsFaVlB4Om_4xO0UNYNuSuWHHM1BBd0YZWNtuhOnYejBTG6OUszmBmz9Z9u05Af6okFKC9XQPGczW6oHFysmyfEFtLJr-HsPmfsbUm18Tf9AGmPhjog52bQ4gj0KVfU0Jpp05EikNFk337CIRf5yYqweEXnyQblVmNwA7eO6FzHIYWlWL2fmf7odrUm6OasxXsggcVcy5TxnSJksihCZZfOCBVHIL162uRiyCi5mFrf7GqaLktGfvva3HUwT_3OEvOFccFTdTBlbUQQJWVbVigA&amp;owa=outlook.office.com&amp;isImagePreview=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657" y="757645"/>
            <a:ext cx="2338252" cy="23555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09851" y="3785713"/>
            <a:ext cx="2416629" cy="400110"/>
          </a:xfrm>
          <a:prstGeom prst="rect">
            <a:avLst/>
          </a:prstGeom>
          <a:noFill/>
        </p:spPr>
        <p:txBody>
          <a:bodyPr wrap="square" rtlCol="0">
            <a:spAutoFit/>
          </a:bodyPr>
          <a:lstStyle/>
          <a:p>
            <a:r>
              <a:rPr lang="en-US" sz="2000" i="1" dirty="0" smtClean="0">
                <a:solidFill>
                  <a:srgbClr val="FF0000"/>
                </a:solidFill>
                <a:latin typeface="Cambria" panose="02040503050406030204" pitchFamily="18" charset="0"/>
                <a:ea typeface="Cambria" panose="02040503050406030204" pitchFamily="18" charset="0"/>
              </a:rPr>
              <a:t>Samuel Fields J</a:t>
            </a:r>
            <a:endParaRPr lang="en-US" sz="2000" i="1" dirty="0">
              <a:solidFill>
                <a:srgbClr val="FF0000"/>
              </a:solidFill>
              <a:latin typeface="Cambria" panose="02040503050406030204" pitchFamily="18" charset="0"/>
              <a:ea typeface="Cambria" panose="02040503050406030204" pitchFamily="18" charset="0"/>
            </a:endParaRPr>
          </a:p>
        </p:txBody>
      </p:sp>
      <p:pic>
        <p:nvPicPr>
          <p:cNvPr id="2052" name="Picture 4" descr="https://attachments.office.net/owa/S534741@nwmissouri.edu/service.svc/s/GetFileAttachment?id=AAMkADYwNzdjMWQyLWFjMTYtNDllOS1iMjA3LTUxMjAzMmEyMDFkNwBGAAAAAADdGNgepd72SqTTE4PS9eqKBwDjs%2F55M4RGQaqJ%2FLzXk5m%2BAAAAAAEMAADjs%2F55M4RGQaqJ%2FLzXk5m%2BAAAq5QkSAAABEgAQABC2Fuj2ALNGiCgtZkKRaHU%3D&amp;X-OWA-CANARY=xYxe2BEFE028KSs42qJfjuAFUVevj9YYba4Mngbf7ODfIOIObOzC5ZmqKGrCJSj8M2wX0ZY0yOc.&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MzOTUxMzVcIixcInB1aWRcIjpcIjExNTM4MDExMTQ3NzIwMDAwMzhcIixcIm9pZFwiOlwiMDY3YmE2OTctY2ZkNC00NmRkLWIzZjUtOThmZmZhNmFlOTJiXCIsXCJzY29wZVwiOlwiT3dhRG93bmxvYWRcIn0iLCJuYmYiOjE1NDk4NDEyNTIsImV4cCI6MTU0OTg0MTg1MiwiaXNzIjoiMDAwMDAwMDItMDAwMC0wZmYxLWNlMDAtMDAwMDAwMDAwMDAwQDczMzUwMTFmLTE3NDgtNDkwMi04ZGVlLTZmNGRhYzAzNjg1OSIsImF1ZCI6IjAwMDAwMDAyLTAwMDAtMGZmMS1jZTAwLTAwMDAwMDAwMDAwMC9hdHRhY2htZW50cy5vZmZpY2UubmV0QDczMzUwMTFmLTE3NDgtNDkwMi04ZGVlLTZmNGRhYzAzNjg1OSJ9.YGsK2RFoNUdKjtCidlqSjFsPHAI4KoL6DrnK0P2kEzyEFk-Ziv1rv1klRXyBIsEKKN7RL4h59ogyx-TclsiUor6QDev1jKmsYJ6CxGw_lG_qD9C8-IrHQ0iiAlfDIie4bzffhENrauyKd4kRZWhHwNNpunDTWbfWPSkacCjHBSRHbuHiN1JvJxvNUmcutKySetW3VG_3xCwzcWGP7w7xNdFUtEuYeLQn16ryuihmbsZCIZgv99JMjmfdPvTbzZd5ypaq_3Q7fvBmfULyND5kaQT2i8zH0ifuhAgSTNSUBM7C8MCxZXiXQzwBQXNiJC-Ef9SF44Xg-kqpOP6HWCdc1g&amp;owa=outlook.office.com&amp;isImagePrevie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5879" y="757647"/>
            <a:ext cx="2475397" cy="23555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6126480" y="3631825"/>
            <a:ext cx="3161209" cy="707886"/>
          </a:xfrm>
          <a:prstGeom prst="rect">
            <a:avLst/>
          </a:prstGeom>
          <a:noFill/>
        </p:spPr>
        <p:txBody>
          <a:bodyPr wrap="square" rtlCol="0">
            <a:spAutoFit/>
          </a:bodyPr>
          <a:lstStyle/>
          <a:p>
            <a:r>
              <a:rPr lang="en-US" sz="2000" i="1" dirty="0" smtClean="0">
                <a:solidFill>
                  <a:srgbClr val="00B050"/>
                </a:solidFill>
                <a:latin typeface="Cambria" panose="02040503050406030204" pitchFamily="18" charset="0"/>
                <a:ea typeface="Cambria" panose="02040503050406030204" pitchFamily="18" charset="0"/>
              </a:rPr>
              <a:t>Harsha </a:t>
            </a:r>
            <a:r>
              <a:rPr lang="en-US" sz="2000" i="1" dirty="0">
                <a:solidFill>
                  <a:srgbClr val="00B050"/>
                </a:solidFill>
                <a:latin typeface="Cambria" panose="02040503050406030204" pitchFamily="18" charset="0"/>
                <a:ea typeface="Cambria" panose="02040503050406030204" pitchFamily="18" charset="0"/>
              </a:rPr>
              <a:t>V</a:t>
            </a:r>
            <a:r>
              <a:rPr lang="en-US" sz="2000" i="1" dirty="0" smtClean="0">
                <a:solidFill>
                  <a:srgbClr val="00B050"/>
                </a:solidFill>
                <a:latin typeface="Cambria" panose="02040503050406030204" pitchFamily="18" charset="0"/>
                <a:ea typeface="Cambria" panose="02040503050406030204" pitchFamily="18" charset="0"/>
              </a:rPr>
              <a:t>ardhan Reddy Nallavolu</a:t>
            </a:r>
            <a:endParaRPr lang="en-US" sz="2000" i="1" dirty="0">
              <a:solidFill>
                <a:srgbClr val="00B050"/>
              </a:solidFill>
              <a:latin typeface="Cambria" panose="02040503050406030204" pitchFamily="18" charset="0"/>
              <a:ea typeface="Cambria" panose="02040503050406030204" pitchFamily="18" charset="0"/>
            </a:endParaRPr>
          </a:p>
        </p:txBody>
      </p:sp>
      <p:sp>
        <p:nvSpPr>
          <p:cNvPr id="6" name="AutoShape 6" descr="data:image/jpeg;base64,/9j/4AAQSkZJRgABAQAAAQABAAD/2wBDABALDA4MChAODQ4SERATGCgaGBYWGDEjJR0oOjM9PDkzODdASFxOQERXRTc4UG1RV19iZ2hnPk1xeXBkeFxlZ2P/2wBDARESEhgVGC8aGi9jQjhCY2NjY2NjY2NjY2NjY2NjY2NjY2NjY2NjY2NjY2NjY2NjY2NjY2NjY2NjY2NjY2NjY2P/wAARCAU2A+kDASIAAhEBAxEB/8QAGwAAAgMBAQEAAAAAAAAAAAAAAwQBAgUABgf/xABIEAABBAEDAgUCAwYFAQcDAQkBAAIDESEEEjFBUQUTImFxgZEUMqEGI0JSscEVM9Hh8GIkNENTcpLxFmOCJaKyRFTS4jWTwv/EABkBAAMBAQEAAAAAAAAAAAAAAAABAgMEBf/EACURAQEBAQADAQEAAgIDAQEAAAABEQISITEDQRNRImEEMnGBQv/aAAwDAQACEQMRAD8Al7sIBko37rpXGkvlxWfKK9HpvHImxU9jtwHThY/iOr/Ez76odlETPTlAlA3YV80tQ02icITETkKzi7HpzR6gRTsLuO6zhgpiBhkcseytemm1cckFBwcSOAkA0IcbfLarF+Mrm761OrkABAcNxRmneEN9NtOdBaPY0Zr3tVfKwAgFIyv9SvB+8OStBpTUDc+0Atwn54CXUEJ+ne0WV0c30MLxMsUmtFHsnD+xwqRNp1Jlg8vKmr4h7UanzRtSEsT5TTGknoArb+6Po5vLm31Y7KN9tb/oo2OfSH99GW9iUTzPOFWtXWyx6uDY0H3tYUkToH4KdmoswXYGmr54TLWx6eLdfqPukw4vFnop3bsuP0ThQKWTe+1zHUKUvkZdbT80uGRgFMYLDFI+NzmRuc0ckDChr1qeHeJMh0flSRO3DihgrLmeC9xDeSTSLyV5XMlNoKrIPMFh3J4Q2iRwTEcT4y1+7rwFPqKgw8Pe2Npc123uBhMxSs0Dbw42KvgJaXxef8RsJOzjaRilOob+IZhGA5PqopmiWNosj1AJQm3Wh6dhZlzvahgK766Eg+yjpFWDtoKvA0vmYB3Swceo+SE1o3/vO2CpiYdMhc0sdXsfZZssu3HXgp57SXkDObx0SWtbtBcb46BaRbOfLtIQy+ueqkRPmNtYQ0cknCHNTTQ6YKuENopTHOKBO7FALRl3xSeV+V9ep3JHsEro2/hNOdSa8x42xAjg90OLzyHkHdZ5cc2o6kOtXQMuORkdWCHAE8p5zzW8A2RRB6FYOg8RdoZnmZpkNUADS1tJ4hppTRfsa7IDhwU56OGIdPvibLM5xe47mgGgAiwaZjbe2mudkCuvZFgjLm0HBwoCuMIsUGyTa6sHcChTPPrDxtDH1YI/K4e4Xnp3acvcHRPjeDyw4P0K9L4lGNO4zF5bGenQFeV1J36h5FbSeVUFPabWGJwEXrjcBvaTknuETWRO/Oy6INUFlMcwctN9cImnnMUlg4rAPCZXF5G+ujuv3Cac50MUbmPOQQQeEPz2TGm3G+8AmwufuYHCQhxYaDQ3r8oEhd1tG3cfgqAXyZNNbWSRhbTPCRPpt0EjBM0ethFkLJ2uEhZM125hODxaAuyfy4XGFtSEbTIcmvZLsjNOsnnJRmMYD+bFZBNZXSR0Qyyb/hHJS0aCN5je9jSWNIBPuuLv3Nm+nB5TkPhWpDg8O8nsSCaCZd4EwxExapkkwbYaW1aomLAS0jNZwey9FFM3V+HyMbTptOLA7hYY077twOOldVoeGB+k18b3ENYcOBPRAlJtnL3hrrbZySMBPhokLyJKjkAwDklL+IxNg17mQgPYfUPa1EJc1tkEbefcJYGppf3H/eGvmYfyFvIUat2jYcvcy/4DkhZZ1ssoAY4xs6gHora3SeSGOG5zXj8xPVTYYp8iVwjjDu7iRSKP3YoBDglZJGHG/MZg+4VhKxzqBHC5++bvpNntEhcG2PqlZX2KRtTL+7oJUMxZVcc59LFPdXbs22foFVw6KpoYWwgvkMlBPshNa2J3PXCaixF1+USLQtlIeXDni058aRr+F+NMl2wyij0KY12pjMzGgi/lYpZFpXb2/mHFpWXUOll3mx2CA2ZpGA0HDjlYetI8w1lFMriL3FQ9jS2yPlQmk2gpnTDdM32KCaBpNab92yz9FSIZ1879oDD0ScU8gwUaQGVt2ErI7aFR261YZGyRUETWQA6AP68rO8PkxR7rW8VeI9CxvekKYgY05KJHJsGEE0UWOG2Ensp8kru1Bk9I+qMw7W4SsUW27TLSAzCy7unqCfVZVWSAnBVXndi0INIOEuYUWke9su4H5TsUnmR2fqlBIxrSCP8AdUgld+QcLWUjMhskoEbdzjYROTSu0tHUKNDo42RgkCr6pLUP2uoUmp9QwNoEJGS38LTmX+guWlxtEZC5h3VwrtYQchN2CyqWmnIa0z2StDT9Ew9u0UOnRYokMUljvkLRg1olO0pBcvcOigTBpso8tRx2QPosfUzeqgUw0jrRdYRoNW08rAb5kmWtc73ARYXPurKBrefrmNBqlm6jWiV1BBkwM5wkd1TWiexR5AbXRt25KYY0PZaG8AGkiFc4Fn0STvzIsj9ra9kruJNpgfdilQM3OKq1ya07RyUr6IAt2okB9VLtRW/CGw061IaUOl/EEkuIA5pdPpfw5aW3RPVU02qMXAsHkI8krtQPygV0RKqNLRlkTAM3XKJLqwMWFkP1j4hW0fKC2UyGyVV6xRjVT7jjqk+SiloOVSgFn5DVSaFIblclVKTMtIUJHfXsq0CtYeIiwbR3zYpDraFTnKa4q92UK1d6GgacezcoZCOUfYuPpC5fJAEjtgoIA9RyrzOsobcFbcmJspS0WuJwqh23KuKEEDnGwFoaaLY26VdG9sjRaNJI2MLn/W76iKKyMymgEvqyYjtOFEPiAjcQQaPUIGq1HnzNIBocWp54/wBjDWnvZZ7KkjrNWpY+oqCVmeQ7lHPG3UumixYQopfKcrmU1RQHkE2t8X8Ps1DTkqX6lkgo19kDS6d8xoXjk0nh4aGC3kcclEXz7InYTYH2U7rwjTMjjsBKF9HCLTvpMrjwEWNxiZlBY4OeCe60Z9I/8OHkDiyOtKfghcag0lp5S9/KKGhwoJYsqSjfKcLRWPBNKxZRKlsQHHKvsL3ho+qNLQnY4aESL95gUqakiJ237lCi1HlvsKg2NPJDFERI0br6jkIkvhbTpjNvyM10pUg8vUw319kTUxzHT7A87K4QbKzwFoeHxNmY4ukDNo5KQia7e4E/VGgBjNAF27sFGFETRwufgHffXNohd5YvuOPdWZ5mha+aRhD3nBIzSkal+rA2QNe44tOzTwvuLcY+VDb9/lNOgdFYlaQ8dCMIbdrnUJGnHIvlZ2VF5o+g0vnOJOGDkAWStN8TIsBuOmFXw/y4oBb7J5IPCO5/miiQfcJWel5gG7rgew6Jd+njc+3eodWkYRCCLCE5xIsXzxSyzqfBpPVaExevSuI/+2ThYkEfmapxmsNZbn2F6bbM4XsdjoAszxCABjnNZte8gOJwt/z66nqkDEHa6YvcdjAKArAHZH8h0UZIp1HkcouigmngqGMbWD1OOAhjUNjbvLx8c5+Eut0iOraQ71NLTWQRSFC4h1fda754PEWbZ3eoA0eoQ/8ABZfJE+nkbOy/UGiiFpzf4eNzTyvk0UEzejA0kdaTkcziAXU5pyCAsXwZ74/P0z7bscHAHpa14gwjD9h/iF4tL+qMaiNssD2OaHAjgheO8Q8OdpX7mWY7+aXs4wdtG8Yz1SksDXFzCB7WOirQ8YGbufoEWLRPkG401nVzuFqT6Nmkk3iHcScbjbW/RAke+R9ucSf6KL2zsDhh08dfu3SHoS6s/CY8x+3JPuLsWl7a3JcPuqmeFvMg+gKj/lQdhlMWp84Xv60cFG1mm/xBvmadoMzRx3CzI5o5XUJdvuRhbHhE8cBcJqz+V4PRXxs+nNYb9PL5giMZ33QAGQV6jw/wv8NAN7g6cjLyLr4RT4hovNb62lx/irj6ptrhIA6NwI7g2tZVMqfRXJcu8joXOsfa0fR6ZgcQY43NAw4XaY1Do44XGeT0Hus+bxJmjOInOsel2ACEW4GT4y/yvEpGsI6EgBZ4LnTNe+6vi+QmppGSymSQetxyQUpLGeQ6/jslOpUtPxdrIdYwloALAQUuwtlGD2tF8XIl0Gk1Fbqbtd8rPik3M9A24yAmL9TK10cjntB2NPFdFsaB7NdovJfTjXA5Cxh5r2vaxpdYzhXgZqIHb4nBrm8epTo1290GpcD3IIQZXFsm5t+yI/zJD+8Hq5vuquZbcoMcepoJ7KCVLDTK9sKjnXgqVZ6VrqqVbsozNtWeyhjLyOE0YlrtrKRIZtjqDvoSlnuoEKYhizaozM7rNkoA9TqUEl7slFYp0tO6fRtlhu67AJYkRksNYRYZHR4BOeQCguYHTC1IUDGusgKGMc80LRntEbqXCQMGE50MAduYasqjvVyjMidK8krjC7fSfkJBdEwN6dUx4vqPNbGwDhRG5kEYJal9SXSDcjTpO6BJV2aggfCC5jnGhakxOYKcCniTAm8wmlO91YVIYiG2rtc0YKXiTozuOUX2AQgC1xPRQ1+4kC1OewKYHDn9Fa44203lQHujHqz2tDMrQSS39EzEolvp/RLSOkYaNprTamG9qmbTF43D6I5hE2wl2SihoapDXNFFReaKLpLNbfRRK4MCswqs7d7TSfNVyXNOFovh7Gv1rA7Avm0uLBoq49JsdOoVh6DxRsbdE4im9vdebLC9yZdK+ahJI51cAlFZEC2xWEzxpaTQ+Xpmg1urIASWr0uxzpGnrkUtPT6gujo1urJKQ1sxedorbeT3Sp4Uc0yModkz4f4P5zt817RwB1QI3EOzwtOHWGJtMAv3Uy4QfiGij0rAWY9llOcCnfEJZZRue4H4xSzmCybVbqQpTaHSLKKOEOiqJzDbqTjGuAwEvEzNrQgqqKz7oJyg8lCBpN6wNHBCV2DbaOfgbuj0cPkAloJIySEJ22KUtHfhJ6fXTxx7RXsVDHvc+3X7lUufDGoaHAkJEvdG5OPfhLvZvyilq0cu5HgidqJNjfqewWeQYyn/AAjVNi1P7w1YoE91HiZjU+Gvij3jNchZ5YaXoNXq4m6dwDgbFAArFADmpX0VjOlu8LmY6o0zQCh8q5TjvzLqrlFZtaMoUhs4RoDkyh/dXcoVBqlqDIMI4O40ET8PYyCuPkYyJhRKvp4t4s2raxmwldpnFjawunmqVlb5ZpBecJsRP1ElD7re8N8D07KkmuR3Y8BXoxi+H6fUyACOJx9yKCb1HhepDNxcOOAF6xkbGCg0AdgFYtaRkBTkLHgBBKw4jcfcBbWm8EbNpg5xIeRdjot98UVZA4zhJt10UT/LB46gJ+hjzkkEkEpjdeCgTxvu1uath1M24NP1CEdG9wy39FO58RjEDd2D0XQad8s2xoJzwE/LpHRusfVToJmabUEvHOL7KfIzkG3Qsp4ogcHqlNVrzKcfYJjWzxaqq4A5WVIA19BHkrywKSVznZVtodHhdIwVa7TkF1FP6J7okMXUpyXXPki8nHFE30S8jqFBK04uu0LpyKmO5TMsDJW7wBaQidtdn9U+yeMii4J4kAt2hUa2UEuZnCZIjkBAcPqhNcYXUHDhRPSWbqHSGT1fVU2WnpR5pN19FXTsG+nBV5Khvwlxjjsn4CNrPEjLDsjab6nsknny3fuya7BV3YsBLy0tA3yB2SeVq+FS7fWQeaBCzdrnnhbWngEWmj73ZFIvWTRyV8WZJLNvEhe3iuyExsmihDg1zb6kYpOSNIs0KvhQZpHN2Fwe0D8pyFnP1lV5F49U+V9SuBsHJHRWpsIcD1NgIIjdG+y1roycNtA1j3kAg8YNdFX/ALfCvX+mxDNC3TAyvDTeB1TUXoy19gjHZeTD5JWgNPHNrc8Nnc3SkOPqHQjhHUnM0/sOzT7Tbmm+4KNp4mgbzdu79FnSSiwXZrkLb0c0Go03msaDXIuyCj88qQTsYc/QAZUax+kjhB1TA4EXkXSPqXsjY18ZF3kVdpTxSe9IGiFsljLSapbGFJ4tAdM6HTt2gigWigFhTaPzMxP+hRYIn79ghcNxAonCTOodFI4UcEiwVl1LpAFro30bBHZPeH+JajTSNLXCryDxSo1h8RdTXBsoHU4cEDynwkskBa4HIIVwnopZ2DXMmlIbvYWONYu8JmKS5GggWeDfKwJphL4cxrmnzGuBDj1Cf8MlGoi2PdT28ElZ9T+m3GufDIDIccGyjTAb23/EC1Z/7+OMtL3FtdcpzTSebHtd+dlHKqUwtRF5kea4yKXlvEI3QSkPd6b9I9l65jgwuFYLuFiftDpG+WJQBbOo7Iz2GK1+5t/qUDa9+dp+SrRksfhGJ24Nn4F0q+FfQAd5ZAx7p17tjA7BzwlQA91ItWNtdceym0ta/h2r0zo2tl0rXv6kHJKpqdTOXnyXyxxgmmgVR+izoX+R6gLPIRHOkl2gPAHYHj5S9nrR0vivmPDNVGHY5flU1csk2pGnMOBmJoNl31QtNpo9wc7dI4G8OoWtQPEop+ndyDYdZBWkErD1UbWyPG3yyMltVRQWMke0O2hrO5NYT/ik+l83075Zupc6wFn+a5xy4/UqaLWm+WB3hY0ocSQ6wSFmaeJ8W+2+i+SFO/H1RRJcewOcXvPF4pKdVP1UFxwPsFwibIbwa6Wj6WPO+Sq6NKrI5rpKjYA4mqAWe+8BWWRoNZBHRQX+mld7LOfragAAWrh/XMO1+48UiPY2Q2xKSvdx/RN6CeJkW135uiuHKGRtsKA7bgFG8ve8m/hBcNpohH9OzVH/AJqR4huZVKkTDISf0RmBzDW1T11/B8D8vKuwNYMolAZKBLK3gKZ7IcEVdrnC22OQlY3lxpNx2G8HhHULFiPMZZ+qXkIarudVgGlTa5wNoh7/ABeKQgWEVrnSvoD6oek2OjcDyihzoxSLDdqZWt9PYILXlwroqObb7cVLn7RTQn9Tq42g3haZ0bdVpg4AWFjhpc21p+F6rHll33T59CE9TBLAK/h7pFxor1M8YlZR+hpYet0RiduANKysCiewipCmY4GGS4/1STm4TOklDJBeMqQckgAaSQsjVuokBbOqlYW4PyLWLqqu1ZUKAEvtaMU5DdpWZE71YTkZAyUtEEEvro9+q6WrsIOXyY7piTaI/wCynqgNhRmAcFKtJtEvspEEfpmOyCErLE5pofZORRySmmg+5PAUyR+S63G/ekc+SpGb6mHIP2RGTPb3RNVNGRQrlLNkBW0NoQal3W0V4EgvHwFnNlaEdmpA6hBrSfuzhUOoLXWPsVd8rJG9EvQc5LBhjznTN21X1Q3sLDhGhYGDKpNJmlnvtBYi3ZVto4UjOVBV6Th6VR07mnCsRhAd1R9CZJ3SHNqWOvCCiRNJKfwjkQaBlFrbwjaLRGZu4u2gHoFXWQHTuA3Eg8KFl3OtP+G6ZswcTmjQBSDIy8rb8LjdFG4dzdlG6UJ+J6RsTWuDQM1hZLmFq3PF5QWNYc2eiyjRT+KLteRyiiaghPbmwqWnmgR7y8qK2hQFJyEAMv5UNsqxZ1UxtymSRHfKnykYigq2gNvwCBkrnvdWDQtbOp08bojYAxyAvMeDeKx6QvbKSATd0nfEPHmSR7NPmxlxHCiSYbD1z90hHuVSIhrUN43Ov3XHDaTkNp+GOZLq2M+69K9zooHGKrA6rw+nkfFKHscQ4HBW2fF5pItha0Y5Cfwxh4zqwbOz4pRJ47qCKAYPdZj33gKA0uOVn5YuyQ47xHVaj0FwyaoDlbPhugbGwOkpz/6LAi/dPa4dCCLWtB4qGuaCDk5S572svL21pIGtFhoS7nAYTrD5sdoI048zPHZaqoH4ZkkO5w59l57WRBsrwOhXq9TUWneR0BXktr5HkknPJKz7iaHHnGVLmNAsowgLcj7orNG6VhJdXags8upys94D20FRkXl5z8o/4eSObaRxwB1W/DpIZ9HtLOmQRkFayLkx5w+6rjop1sEulndE8ccHuEONjuSjMFXcMLmNAyT9F2/bhDNuOPsnAu9/UFV3E5JK7aWjIU1hBCRvoK9OeLaP0QG8UFq6RpiYDI0Z7pYCQYQ3N/ZdVigFsFkT24aFz3aBsW0bd/YDKMGENJpDK/1elo6q51G/VtZHJuYMUAnTti0DnEjIwViMkMMu9o46Kep/xw9xqyADqUoTsJr7osWoZqGWCAeotVe2xRr6Lmky5U0m6f8AeUDgcn3QhPslok07BI6IfkaibUOjiYd15FcLUZ+zsgYDPJ6j/A1dfPGeyjL8+SLUgvO7YeOMLRfrtPHEHB4cT0GSSu1OgbDt84D2N5WbLF5U7ozkdDSq8Tr6rcXGrk1E+0elhOR1WhC9+kcdkhG4U4XghKaSCtxPQCiEaQ7xWflRZJfQ/iY9Q6KWt5okCibAC33aMzFp2g1w6rC8rKBgDJ9lt6XxR0IBsPsAbSayqlw4edo4QXve7EbTb3g0B3WB4fo49RNMS7c2jtJHPurukm1esklfK/Z1aXYPtSJpQ6HVuONknYKO+/XoAjRTaPUMlitwB6dloayBur05wN4HpPVFe7dgEKwAaP3rg119BeFnx+v+xjK8P1EDNZAdQy2MFEEXR6Glu63S6dv/AGuGrfg7eHLPk8lp/dQx5OSW2So/FPbgtBb1AFKr+nrMJoRunbG0inMIwCLpVbLJHK2QAY5A6hRo5mCIsNOafU0g0QjCMS8agfDmi0+fhmXlsgD2VtJBsdQltbEJYXtJDgRYVIh5R8kvDmEl0ZB69Qpkd6KPTAVaHlNmwmul4VGBzzWfumJWEPdyLJzXRVuhQCLS6qu2sD7q2bTOmgbe+a8C6pE8O8PPiEz9rg2NhyTylzfK4nC0ULpXVRx1V3Mlkf5GnY53fYOfqvQS6LR6OEvkc4sBqupKU1HjLY4C3TRCJvAI5K0kkVIzJdI7w/adXta48MDrcVV3is2xzYmmJlc3ZS7/ADNTMXykk8kk5pA1g8vbFCS7d6qrgqjzBdNUrnb+2LKa/DsOQ4VYrPVYZ37s3z3V2jdg382jxQ15IHxi2kOFZNpr8B5MAnfM0uqw0C1j6Z80L7FkdicFbujkglZ+FlBZHILY4/wlR8pwjG6RoD5nCgfSAclDdK98m8u255GFfVwO007mE3XB7hAyVKfiS8u6n5UPsM91eJtmyEVjA9+QlpwmGbzSK2DabR4ofzH3wrccp3oIBINldK3c3cAoY13mX0Tf7u9h7JxcLQjym7/0Kgz26x9EaSISCgcBVZp2NNhZ+RagvaW7imR4ZH5G8OJfz7FBmiGzP2U6eR7GgbjQ4F4T59CJk8NdC3ea9wOisNoZXsrajWyS0wgNbea6rmMZLkO+gKfXsyxZbv6K7I38H9U42BsTtx/VA1M1OAaPk0liQI4mQyFxd8C03p4RqHGzgDusyVx8wHPutXRQudHu3EDoAnn9qiWogDJ3Bpx88IWzc6h0TjILmeC7qbKq+FzXfu/qp84Rd7hGyiEKIGOTeCVM49W0jqrG9tDstJQ3/D5mzw0SL6ZQvF3sig2kDtfusSHUSwOuNx+F2o1UmocDI7jgBUNV/htB3ODrR25bhc9lDos9xCDJTUvO4Paufg0q7bwteaSsLU21qrHHtCKCs+qbqDRaruvquksjCGGkpyf7VIuMmgVI/wAwA8XlDALThXZbimGqdVHDF0HYBZep1L5zgUOypICXdU5DEww9OOqrcNkuY5xXBhaOEfUPDHECueiiL1ZIVaA2wk5yqvaWJzdtxhDkAeFPkC7ZCOqLGXXYQ/Kt1BO6eENZZV6cEjdbMoMjPVdqZPScWqfmUUOHYKpCluFznWVOpWq2JSQeohOx/lygysG5OCwuGEosY2rsDCs1pIwnSkaOh14haWEE2cUramU6mQEMIaOAQi+AQNdI8vaC4VVhbz4I3My0fZTinmQRGcrUg1TDHWOOiX8VibHThV9kHw5lu3EdeqXM9kLqdI/Uuw7aL5pJ6jRiFhIccd1vCgyyPoFi+Lz7PSG1d5JWmHGU51q0Gll1T6haT79AgiyVveCSxRxbS4Ak8kohsrUaOfSi5Wij1BQui2/GZ45YxDE4OeSODwsd0D422aI6gIsIIupFhbuNoTwEaB21qCTK7bhB81dK7e7CptKMMsxziUw3dXBR9F4bLqH1EwnuegXrNF4RFBp2tc1rn/xEjqonsPHAHqFVy2/GNIzTz20ANI6LFd1VcqWgaLV3yFppBjdtKs/1FR19LcMwjcLKP7BBi9LFbzg1Y3ai20YgNbZSUk7mvsdDhWk1G8UEFrC42VXHOe6Xx7vw7UMn0rHtIyExIduV4rR6qfSf5LyM8HhaMXik+oeyKQtbZy4CsLXzi5W9qv3umeB1BXnQwRi7HuvQveyPT2SKA5K8hqdWQXUcWUqo+ZGtFqkerMbiMewPCz4NR5qI4KZDk04NU1km7bfcoun8XbHq2DafLdgk90vpomSNopn8Awi1pBWl4hpIddp7obv4SDlYc+ik04G5pIJoEBaEDjpsAn4JWrGY9VFe0e4PdKzSx4/VaOaEb3Nx7G6VYoyTYWx40ySJmzaPLJ/NayI52sbRUXUrT55QbsKz5WOaqsbZtVz/ANqi+nG6YBask9x7SAsm3MfbEQyyOFFTd0qeilc5ji1wwEm6Nzn2eb6JepG2bNfKd0jyyMvlx2tV7o+jarVtZp2Qu+6z5S6vS0bCeeqs9wmmJPRTp4pJp9sIJ6AJ7DU049RIxnm0/pnOnm8s19BkoUkHlbo7bu60cBaH7PmOPVSbyAdmCSo/43r2n/o7pofKkrad9c3X3TDnBm1gcd5u3E2lZtS+QOOlAc5z9oI4AVQTCZDMXSSbdrWMbdBbmX1jHT6KEii97jXxazNTpv3rPMcNrRW6k1PN4tqjs0uiMQaKBI6fJS0Hg2s1Qkk1kz4zECQCLygBNkvfQcGEDYKyfdX1PohZtJ49QJ6p4aHyGNLzbywAC1mzA7nNsfAGFBWla3usH1e/ZXMkjImhrTvsHI6KWtLKJr5HRN+Sx0fmMA397vCmlDkEDIYGiWVjO7ifzFCnmhAAjJcQb3XhZrmSzjAJAwAM0mYNNISy2O6WThR65+r9H9NP5szWV6zkdkaU+ok8XypZD5UYa2q6ZslT5bpRROO5GAue9TfRUsT7j6Kho5RHscw1jHUHCGacM/oVaQ4ZHxzuY28tuieqN5rjh+b7qImtF3V1yUDUOMQsWbJzacloMfiC0td6raQbJT8su6Ek5+BkrA/E2Nor2BKbk1QaxoB6Am+qr3ADqA6ME5o8g8hBvcGgUKN2OSm2TCSRjHAEFwFFO+J+FF8pGn8uNuPTVfVVxPI9ZAldIdpto4urTmnjn0U3mseNgznF/RMu8OPh0bJmtOqcTkjAaFXUv36UloI3DIIyAizqX1AWnnm1c9zOsXgAUAl5ztdQAsYGUWIeVp3TPuzht9kpK47L30e1LWRXwORzGYL8+xQC4tNi/k8qpprrGXdyOqPo4H6rUxwt/O80CVaNU0+lfNJsjjc95OABZW9pvAmsivUOLJD/AAtG6gteLQwaCDyoSWvI9T6y76pSZszMhwlHQ3R+6BhDW6B8MIMEYkdfPWkqyJjIS/VPcL/KwH1E/wBk/wDiJGYAc4dWv5+hQyY5WucGtdYoktyFOAu+X8c0NDR+7GCTkhUbpbZZeGu7ELmMZFKHxtLXNN7TwVqSSs/C7/KD2Oqj/KVGDNZ8n7uPZE3d3ICpE4Nwc908NbpI27SzpkgYSE2u0wcTG1LxhiA7XVtOT0Q56olqiPXNeKDM9FaPTOlfZukX6MTpZdsdmlfex2RV9iokjEbqCTIcHWE6PhreWH2U+djAQoSCwh3KvtxamhYO3t9R+isMdFRh60iWNqzpO27xlXghMZ3bioieAVMj7BARzcOLun3mt3CuI/N9I5PBSbYyjRmRhsWM8gqvWhXxHQ/h2CTdY62Mgq+j1TvL2g1jkKniU880WwjF590ppXmLkfVXcsV/GlH+ayiGVjQgCdkgoJTUPMZwf1WPh7RRdSWyOsDqqve1sdUgCYuyhSvc7laczEr4PBXFqDHZRyaYtNU4GjSKBu5KU35Ro5aOVn3EqTxOabyuibfKalkbIygOiC1tJ89Bb2VC4XS526/SquZtyfqnJppc7ChprlDMqGZLOE2nodxR4W+m0l6uSn4HVGq5QIIw5DkGzAUGTaURv7wJ2DSLow99kIobtbhGkgIBItLBxaaKny34bi1WAwhvPZQwkmkENGADZRHyhooIRFC0Ky4qlxZ7y5cHUFU4VbPKQE3Duo3AFB3G1KCMxmwqOySiQNtqE/0vQK4Ms5TUTAeUIbdiL4ezz56LjQGQEvpGmyeT6onbfhFj8Wk4e4n4CFrNII2Bwvni0oWBuf0S+AfUzv1LrN10CPp3tjyHAdxaV3hrMVxlKunJea78hOE3xrWMZlwPYWsXxKc6ibFY6BJySkmrP0KPCGluVZgVWETTQTaibZD2yScBTI3smvCtQzTTOMl04c0gz2g8NfBJum2uxghW8WjibpXODQHDggK2p8RhdHUL7dfNVSQklk1Ap77beBSekzoW+bJR7dE+/TCOGx9QUJrBFJYrjhXlnL2Vx7BLyGknBrLJUeYzuukZu5+yF5SPKDXovAdXFHHte4NdfUrcdr4GtveOOhteW0mlMxwePZOaitKwb79jSx57pgeN65k5AZmicrFLgr6mXe8lBjp76K1h/wAWYLKYa20w2KNsYOPdU9IyBfZZdFPY0MW/7q2q0oY0nHCrp5Np+qnVylwwnDwmxmUZjAqRuoZTMbPTZKX1nm1WgOVaP1Pxjsl5X5wmtGwkWUNZk9QbVzyeSGF5quCVlygOabTuqO40s+R3qpOe6jr3Uwv2HCI/UgYQ6AbYS78klXglx6fwWKOaHe83nABTWpkjiOxpHwCvL+H6uWF21jy0E5AK0STu32TfJJTVLp18m5ptN+ES+twP2WY6ZrGWe3Cnw/UXqLB6oU3vFdMNRpHs9ufdeLewtwe+V7yWpNOQeoXi5wGTvaDjcaKjr0nC7IMbj9AUZmW5wuLt2AhSSmqS20QfdGwE2q+b2Sm8k8J2CDzavHyiyFV4mmbLsMHJTzdB57WOe7bF/CAMlUih3ubGCAwH1G+i2JA3ZTaoDABwjq5MhkRpNPEK8ofJyrsbHDZiY0XyQMrnOrA+xQS7abz7i1y5f9p1z4IHDcG89QUlrNOYowW24AgmjkhNOcW5H5eyoZfTX2RzvN0iPhep1c8nl+oQi3BjTQJ9+62HeJ6lg2N2sYBVgWb+qF4fKxupLCA3eKDgmpNDJI7LgR0NLq/9pspwlqPEdYW+mZ4q8gBJfi9SXiQ6qR5BBLXmwSr62WLT6nyPMtw/N2B7JVodJKNjSQeDV5UTynobWydYfER6YiyZoyOhHcLPczaK/iPAKPp9NPC4aguLth/JfRW1cW6QEEllAg10WgsKNYHekt56okTfKG3+E8gmqQ5nmNrSa9s8KJXujhp7AXyflsflCf0o7TuZGTZDQ42L6FOO1cMTQx252TdC8JCBlnP1PspYPMN2PobReJRokMryNocavAJTT9QyFux7/UasAEqNPBZp9NA6uNBI+JamMThsJa/a2i4GwVN/PnpctrSjE7OGNffAJql0+nlaA6V7RZNNaLpLaB8Wj0+/yv3r/U9x4A7BU1esE8LA0uoN9RIrKX+OQCNjkkfEIiR6wLvomvENE6J+z1GJ5trmj9PZI6czTauF25/kxEWQDtaPdenncWUR6oSKPWvdVORjzUun08bQfKn2NGAGgWfcoIlgDC2aB0jgTRD9paOy9OdKx7KLWhzgaAN2vLu0ztPrPJmHqL7+QixNEbHCJBuDo8ghhkBP9FuS66M2S5zO7utLzofv1rSXE5LqvFe6YdPRsgHOARglVJha29PrGvNNjkEbsbnnqqyuDjsmAN8OAtZrNRM4gvYGjmi6j9k1qJbdZ69fdUNA12lkewGFpkY0YAGVjGKbUTbAx24Hghek07hLC9hJuraQaSkj4ojZ8xrzw9mSflAZDNMIpCJG5Bog9Ctj9nNOzdqdU6wYhtaQLpLazSzyHzoo3cZBHI7rR8Cd+G0c+47Xl4JByQKUzd9qgj52P9Rj1lfzAZQfMa8b4ZTJnIcKcECbVSea4CaYOv8AiOD9EMn/AMaStw5DTRKojYl8zBAcPccKJNNfrDSD1NYKDBqgJNuwBt4AK227HBkjWDa5p3AG6CAwpNMZQPSbHBBVAXeU+B1ixj5WtAwSw3YHNE4U6jVaPR6cGdwc93AIylQ80dHJJEDdHsVVmg2Ze5aL9ZFqZQIYixtckoMjxu2H7LDep6L2HDp448ptk3ltoKkkeyFga1VDQCtJP7VyB6pziy/fKFFnnor6hxLtoQ2DZkqOrqKK8UbUF13SmQlzOFRgwp30X8XGArg4Qn21XZkJBdqIxUCs3lTQuixC0MixaGdQGWFMmmtrJGtbQyqacxyMogJaV282VVp28Erbw9YY2piDMsd9klI545tObSW2VQtFZVc7E6XY/GVxzwue2zQXBpblUPq7BSmY02vZcHWVTUHoEYKC23Owi8GlELdvKs4ZtKpXEm3BRGndwgOFhWY4tNBThmmNyragNEOaGF0Z2tspHWSl5IBVz0ZZ/wCfCKAALS3VFBxSojUMfmn+iYoRCik4JTGUSSTebUe9CziEfTe6UGSjb/LbhVfcEPF4qu6TlZmx91SOc3kq7n7lHPOLAIzldhpVnd0Nyr6JNS6QuwuY3KiNllMsaG8p2qqnlXyodGGtRXPaEvJL0CU0FyKeVblTt35XDBoqgPpn0SCq6gbn2FWOtyOW2bT+Bf8Aw+d0NirrhL6LUO009lpB4IIW/oNVFKNpoPA4KU8XZEWh1DfeCOUbqXS6ozsoV8JV7CTnuujeGM+iFNM44CWGI9g29OEm8gGgofI6jbj8WhNdudkpjF9lm1dprAXEgBRG6yaQdo0bbyVWQ1xSgyU6go27slJGhGRzVzNSbrP3VNQC1BjGU80qeE/cqsktjCFHGZZAwfdHfpRGLDjzkFPxghcSuJpX3LSh0Mb47xwrfgI/ZGQHPD2viNmNxYeoCF4zqWGDZ16Beg0uzym1XCxf2iiZIxobW/d05pZ88+MaPKvdZpXjgecgFOR6A3ZTrImRtqgo6/WT4m1nsZKcZR44+6apo4CqaWf+TSlANMQnSbjR6IsrSQaSDmvDycrTm6rdNCuiKHu21+qXiY55AtaUWkayiSTXIPBTQpBoZ5m7ww7O56o/+TGQVqs1+lihouHGAFg+J6tshcRQzgBORpyo57ZHFBewE5SkbnF1g9U2D6cpZiAHirAQHJl/UoD1elVY8OtaInd5deyzwmojYStKXANRPI40bTPhUpbIPlDni3CwFXSHypQT0VTrVTde9haX6UW7kLyHizWs10jW9xZC1P8AGXR6TYyrrBWOwiRznvO5xsknqVPXS9BDiGV91G0k5RAASSe+Fb0MFk/RIW/xWHT7zZ47lE1EuwbIvuFaIGU0Me6rI3Y6v1Veg1vDICzS7zlxPVMtkoEDBvIJwULw+Tdom7awSCD0XSOJdeLWPV9la6Qg5B+Eu8/1RbeR0+yBJ14+yVSqXmqQyTt+CuO6rwhkkdL7qCcXFjw4Hg2CE67xqaPRysABkqmPGKWc43z91Xk17rTm4NJaaM6nU7HE5suJOaW24xaVjXukYwAYBPA+Fn6DRubqg+Z5io0zHJ9+yXklEk2+YmSjyegWv904Yd4q+ZrwZA1gOGtabKY8E1kcv/Y5yG0D5ZPFdlnRyhz/AC4Y21IRknKLPBBK4ncWvrnofomrRPEf3TiD0I5S7NZMxu4vDqAprmgikKWeZmxmobwMEjkfKFI6oCL5FAqpCgrPFp2EgbXZ4JJCNH4jNK/c0tjeOjWgLICLA5zZWkAn2A6KryVrS1Mkk7N0srn1migxNDhuoYPHRHbGZBW5rB3caUfuoTRmD7/lBoLOKi8k75TRtoIwAuuTbt2k1x8o0cL5TbACy8PAsA/CCPMdMGCYuJNNLRgpnIvukhk2BzhRFtB5XtdFNHPpI5IyNhHB6ey8LTt8jxJvAdsa4cOPdbHgHirNE10GpsMe7cHnoga9DORE5jyPSMfCzfGGRbmSnaXgGu9FbEjWyxnAcCOh5C81+0B8rymglx2eknmkFWRE8CWVwGRglXE/lus89ErHJs0+0ck7nG1DHm8ZvqnGbRbK92S363lEllycnZwQEnE436q56IpcOTeeiYNaHUuj1LAXUdwym9c1gfILBbdghY7QTxyE/rnAsicHEnb6vdLVT4A7VTxyMZqJ3mAcAdQnPC5IZp5oxujje30lx6rPc4Ss2uaKSbZptLNQdQPUi8JiVv6rQyRNLw4OxyDYScLHzyeW1vJH0Suk1k8Mm2B1scaIItp+iMddJpWu2MDJH2LHP0U7h5rQ/AmGMvlcGRg5eRwqu8eaGmPSxH0it0h5HwsZzdc+PLZ/LPAIJBVvwMxhstdG8ZBJAv6I9nBZvGNWG7Gva32a1IzS6jUu3zOdIeLOUdjWNd++uxzQtaWlMLsxOJxnHCWljP0TtscjRe8eoWm4pGaxwJIbJVey6eAxahkwI2HDilnaWbT6gyxepgIdjmkg0p2vY1rLz1KjYGNsI3ms1EbJWHkZ+UvM/aQ0kcYBWd63rDAfGXvsKHREEBSybY+j3Ri8Oyo62FYq6ttKgFKXuVQUQlXiyrxtoKpOUduQmHKY273UoKq15acfdLmaak85ieBz7paR242Oq7Unc+yhA2tfHE2rs5yitFFDbjlEtAEL92AqkE4XMCe0mh85u99hl4rkqft9BmOAaVZjxVEJ7WwwRdgeiRe9hwPurvIc5o5CAfz5RtwA6IEps4RD0b01hR9FQW0WiRvBOQnh4qQT0Khth1pva0txSC9oHCPFMXL9zKCSlaQcphj9hooj2MkZeOECzWbSlqs5lOpRtoppXGFO/NKKxaGQdycVDQIpXA34Q4huCYYAwWjDCdEWK8eRlDm1F2AhiRwCVMy6slCYBJJSqxz5LAv6JmDTOu8pT0aRGGjhUmw2xhHkaW5LihuG9uXfdHlASLrNZ+E3Do/Mbfslnsp/1WlpC4MT0wm6bZeLS8sNPxa0Xy2aVXtBYSf1RhM3ZtNpqKnBLSPG+kbTgA5VX3DWkG3IP1CAA6V+ST8lOzMaWWEk2XynZ6KeZgXkikY2wly/oQmZNYJG7Qr6fSCQW6lYZckhNobHZtaOr07GE0P0SD4yO/2S1NGy9uOyq22ldA7bypfK28I1IjMm1cvooHm4oKN25T7ISWpAgABhV3naEAuJKqAdsxjcHDopk1j5cUAPZLE4Ux3dpwmrDqXtZVon4lyz4n5oI24phpsfrI4rpwbWSFAeDlxLvcleh1HleS8muCvNFt2uX9fX9aVztQLoUFO60o+JwfYRIieCsLzCo1qpIUk0gSSBvKOZqVyQhSVXRLP1BvChspkO0XfYBdHPCpB4nW6h0TT5XltEoEUboz6mn4IRJDuGEuvopSeUtOCUuXOlxlNuiD+Vf8DLHB5obgC6HNLTk+VNJBeOqfi0d5ck/D97pb2mlsPeGNz2U92qpKfQgtsfos6WB7ORwtYahoJCghkuK+qU6xDDrPCPHjATOp0bmZA+yAxlK9JeR2xllLbxyUw5u4ZXDS7m2lzZGmAbnvbTb4URNlbizzymoxXpDfqibTYY0W8nFBVBmBOHl8nPYLmN35P2TM3h8kLqf+ccjslZH+U0mil1/wBFq25zDYP2Uea7fZB97S3nOJv9E3E9kjadQPdR8LdO6DVCGT1U1kmDngrQd67IcD7grD3MiLrbux0TmjayUWGSsNYDRW4pfVWQ/Ve3ylJHWSmC2Rmn3TSsdk00DIA7pXex4uz8EZU9yxNipPf6KhOM/YcrnSua6vL6YINqtbjyc8kKMTifK3/xDjgDhDfpZI32PU0cgGiix207HHPQ1yjjzGYe4PA6nDgFfMt+GCdWws8mNx86W2GxWxvX6nhZGrbTtoFVx8LW0sLNe+R4dteXBwcBZaOlLXZovC9JpH6ieMyi6Bk9Rd8Bbc8njx+md5ZcTjOAB1R4PUHEkUCMlB1j2SaqSWJgiY53pjBvaFaPIsdRx7rShaaNk7AC42Lo2kJgAQQ4O5wDwnQHlr8bm9K6FOeGeDAxt1WsaNpyyIjJ+Uc+hmsyDROkAe5wjYRyTk/RNCCRo26SF5HWUigfqtwaWJrvMNF3QEYH0Q9TqSBW0O9gFN/RtPzz6zmaTymgzOF9zlXe8VXluLb5OFYmjvc4nOBSHKXFrjbW3xuOVHnazuT4tDqJINSJIyGnqCcEdim/GIY3mGSEBkWohDg1gAAPVYPnlr+S6jgAYpaR1E+p0bIxGA2AnIPQnhVgd5HleHRPxReRhLk9kzK7/sEEdnBJolKG+ChnXsf2d1bdRoGxWd8FNIJ6dFH7Q6bzNCJWhu+J2L7HC814bqZNHqfOidVA7geCPdPS/tKZ4H6fUQtAk9Ic08JyrjL1ELWTEDjoFUNoUSGj4RHm3uOTnBPZR6ay4buxKuM6iM7TfbiynYtI+eJ74yNgPB5tZriXf7Fa/gsp/DSNPG4dUqfM0tpBumA+hVdVM/8AFiPBa0bRQTZgMTnPqmC7JCTij83Uts9T1Uz6qevQcm5psWgagh8Ob+U3q3EalzNgGSKB/VBkiBh/MLI4tVosO6LSh0DZg4OZtwB3909o/DXulbqtUWtZyC4gAIH7ORfh9FJqtSf3YJDGk8lA8Q8Ql1btrngsH5RtAARn9P41/EdSHN8vTymuh34+685PO8kg3Y5tDa6SM20nbeWkopaJTe2vc4Tz/YvQDDvOeCeexTUTHNOLa8cEHlVjhZdbhnoBaYY+MGjuODVmk0FteJpCJHvc6qwOFXVyPErHB7ssBoHC0Wuiljyx1Ed7Sus07WPhr8oHJU2KMeFtkcHOIOwi84yq6m3T0UP/ABTGzaABxRQnzmQ3fXCi8f0SitphO4i/lXEmENml89+4yfS1E0fl+kHjqp64Vq5duyFF0hsdWEwIS4WpxAd5V2PIKgs2oZfsslID+eA+iryPYRYHRKsqTKabE10a1559HrO1D/XhDD0fUwbCSli3sioF3lWDkNjHHp9Fo6Lw9z3gytIb0BHKWCGfDdCZ27nWB2Ce12oZ4fp6H0pW/ER6GKm1dcLznietfqpOu3rZ5VSSL+BPkdM9zyTk9Sqhpbm7QmO91YuITES57rUhxcaCo31upH2iJtlTUr7cZQnYOFXzy7hQ23OsKv4ejxvc3kow9ZQGi8ogkDEpTdKyshUa88K5eJBhQ1lklSX9UIByqbXOOAmGtF5RgI2jFKhYU2UMqgZnhFlfZICG0lBQWP0/3V34ZdpcvIKnzrwmagaXOKII7wp3bRahswtBNTwyJgwa+qb1DmRmxXvSyodSG5tdNqPM4PRZ9ez0TVagEUKWeZXWqvNuRo9M6Vlivqq5kgDa/OVoaeX01SypB5UlFNwPsUEWYZ5zgDaHLKNh+EKjy4peaTcaCuVWl5Xesm1LJCTglWfES1RE0NGUaIN+IcG0Sl3uLybV3cqj3dktFQw7XWU03WlooJI2VLWm0weMu/Jchvew9kE4FKmVKbVzR4pE0kTfP9YHGL7qmme0PN17Wq6uVu4BvPWlUSc1rIwxtVu7DskLo4XMdfN/UqH3yEgl1kIRCsH0KK4FpR7SrttN6fSueFbTwh5taUQEbFUDMc3yX0VPnNVdXbpjaBtTDTZqpC3Y6RxHQEo8bw4chZI8zoCjQGUHIK5v05laWNCgSp2gcBOeHaH8Szcb56IPicDtERRtp4J5WN/PosJSvrASropJDVFOeDubN4jUlcEi+63tXp4/La4AX8LSc+POnzHn4PDrFn9Vo+EaGKLUvLgN1eklHEeFO4R5/VZT9bLq6v4rpmPDC0Df1IWRJpntBpPvm3HJ+5Vd4cCFN/S26hls088rqjic6uwWrA4mDbMwtfVEEcrW8L8v8P6avr8pbxj1Oa2LMnJocBdU9c6GW10cAoVfQBLTSukK5zHB2b5zao87eVj5eVTaE4kG/daEWmlfGHhKaVg1GpawWc8BelZCYowO3Rb88Sz2Ix8t9L2pDVsETr6L0EsIk5A+izfENA98JDQTXApHhYbJ80VYRI5ZHNpoSbIJY5tr2nnstYtbBC2qs9EePivmaVfIIWWfzLZ/ZnSeaX6uUA1+W+689O10s1EH2C9VCH6Pw7T6dji15G9xHQLSfDpXVl7dQ9xs7iaNcrM1YZ5lOAo9lr63WNljbCGg1kvPNrJ14uNuOTyueX/lkZ/0KKBrXmgHUOqTlkpzq78J1p8tljHcFKmMSSVgX3WkipIZ0TDLH6q72ey1p9SdFDF5diRxOByBX+6roomiO8bYwABXJWlpPDgdSdZO3eb/AHYJ4HdPjnfdG6S0fhz4omv1DnHUPFNYD+Qdyl9RCJJHNbt8wY3dFr+I+KN073RQBrpurqw1Y7PMc/eSHbjZIGSsv26m+gQ8za94PHFpiNJSuaHvAJIs0SFds5aSG1tAuqSzU36cO0g+ob6sBDk1UzoXRupwP8ZHqpBZdiQ3731TDogA58lNaCKBNZW/5fMA/gkTnyTOb+URkGhwp8Y1bBAzTRU7YPUel9kTw7xTSaHTva4OfI8n0tGK+Vjalxc7eR+bNA4Vr3ITe3e+zXxaNFFIyOjGcm+CiaNkZmc6XIDDtI/m6I8rPIYBPIPMccRgWa7nslU8wz4bpQS2WdojZViOsu+fZaMs7C69xJ7nhIxOZBDtPyQFBkD8RtN1yRgLPrp0cyQaeeheHYwAcrPaD5lC3SOOATdIOq1HlGmU6TqegCJopjC9kok2yCiXcokT11voy/wnVtp7wI/Ymz9lB8G18rC9zQ2Mc7xsH6rtVr9fqT69Q4NHGwBqVjjkmfRLiwcknlPykZIGlfI63SNLb5ab+yuZYYGuZHudYLSH5/4U5I5mlj3yuDaGATk/CztL5eskDHR0436waS56vQXfuLPXd3VHkJd4o/TqmY4z6mA7qJBJvKXkYW9FSeh9EWuhnBcL2ggHsszUOrjvyjB+zIu65HRKznebF/ZVyP41tRKDtLWhu5gJA4ukAVts053chMSMfJoNOQ0/kGALtBh08s07YwwbiLslOCxQR73YI46mlp+Gbg1zMZBykY9PJ51EHmiCOqfimboy9koN9ABlKnx9H8S1Z/DRwUN3JNdFmRRyu1HmxEViwBdIxikmLpAHOb1sWVbTuie3yRL5Q5eSMuUqv0u4uMkkjxuN0Ba4fv3UaPSgKCvqdM14qKQCsjOSu0j3RP3Pga73JpKgbUOc9jNMw1EzueqWELW43F31oJl7oJX7gCHHBBOUMRx+c1gk616jyVpOk3mqBu14AofAVR694PIvNrUm8N8lvmB27HNLOMVPc6+RkFOUrMXibujY4c2gyAhwHYminNOywBtIockYUuGlBe4ztc8fwt9RKeli8TRFpY3u+3VAm1TJoTTLax1ElBY7VySB4A2DG0isI0cUcz5WNpu5tkEcFRTKO07Xv9J29gVZmnddHoOQqP3xNBcCHg8EchO6VxlDuMjKXXWchMEbY47v4QZ3WcJh0B2UgSRADlYc0UAXdhNxSUyihxRgohZR/sn5CAyzbcpOSUyOod05qItzbCSrYbKvnBTcD9oopxrhWCsgzWcIzdQQxXuD0fnc18dYSkbADlRC58hyUZ2FHVI74ayPzdzqxwCnPENbHE2o63eywvNLPyuI+Co3mQ2SfklONOYvLO+Q2XH7pKXLkyW7sBAnZsyqkHQXHCsDYyqcosUe/hNPKYmeqwMd1XUPJwmg4RMopVzd+a+Ex1dCbfCYjbtCHGz1I9KeqhYupqEbcEWsKhpvKiKijHOYaTDJQRSAQHLmMzatRrYXZCo+2YtFY/a3KoQHGyqxIIBcUzFENps/ZAdYOOisyYt7KcCk0JMnp+ivHpSBZUjUU6yiiXfwVaVTDbUo9ga6lohttSWojLHWlhgk0ubKQodgKgzakhA63WnY9UI49pafalnMB3YBR9pPKeKU1D/Nkv8ARH09xiyhbMo24NjpF9m6XVXgILMnKhrC91o8cYtTesK1JsttKPl2kjhaDw1rKWXqAC4p8ezlHhPmlGdC1otIwP2OWkz94xVYosW5UWGo5YAhSNCjSqpcKtAc/kBSVSspyM1gzdyVbyQBaEXbUN87iKv7K4F99OoUjh3pykWWXXymg7FIoRI28hRG2yrkileIVlI8Nad+wUUfzxXKUBvhUe+ilKSdQ/c4kIF+6lxtURpPUM0UcYyApOkY40AnYnRyHNY6WnGsiazDRdc0uDjnrr3a11Hh4ZEzYCPhLeMRMmDAeR0Sz9Q1upIB9PcKs8/mEUbPU2tr3bMgIxaF8U4ezBBwQtUve5lSEfAQonemyokk7Ln/AE66+H8RJJXCC5+5cTfKrazmptdtxZQ3StZi100oa2gg6fST6olwHoHJK6ePzIWLWPjf+7eW2asLYiicyEvNudyTySvPyaaRj9tfUL0fhI1H4bbMMjg10W/POKnpkSyMklcffispbURenFjHBC2vEjHpT5krPSTyB1SGpdDqI7jPTlLwmlS3gErIvEtr/wCPAPYr18wb5e41gcrwgb5M4eHEEGwV6TSeKxavTbHkb6yLWnNz0II53rweqK0NIspSGItdvkuuiM2SxY75HsrC0mngkNujb80lTpoZpgI2EntaNNO0McGuHOLKyn66Rkm+MmNw5I6rLruDcaMnhMUMg1Uzg1jMlqztRrnzSEjAPI6kIU+onndU0jndRZ4QJS2rB+6z678vUK9aZ37hj6lA1B3HaTwL+q6Fr5HBjPYgDOFd+leDd9ck90cc57EBmZenv9QgaaK5AaODza0RpAYaL+ecYTmk8PdJIxjGgMDgXGsAKvPbkNo6HRtbCwSVsFEg9Sh+KSthbufLue78jGmh9U/qp4NJBunogflaBZPsAsF8Wr8Tl817RGw4aHdAtP078eVZf4znOMji4tNk83yuklkijAGN18HNLUZ4WyP80pJ7BtLj4XASS50hJ6gigFwz9Od9pnLAdHI/IjI9yaCGInwkPe8bDg0M/qt2XwtpH7mXZ7OYHBJHwic6lnmHc3d6i0Fxr7Lo4/Tnr4MDErNPpzqi4udZbFYxfV1e39UGUSODWFxMbD6Qe6a1GlkknbJqmAsb6WRhrtrG/QKjzG57nBwA7Bp/utLcPRdHovMkAkOOT0TsHgj5WvllDo47OwCtzh9ePqp8FYGkTOe9zL9LXAAY5PKak1kmokc/yh5YJp0gvHsFpKM/2JpfCom4iYGYou32fuEpr44o3fhgXPcMue8NJPtdX+qfGuMUdfxHknssc6eTUvmeS1rAHPc7aTQ7Ujr/AKVxgLmMaSXEV79QlZdYx+GODWjoRylHyiRuO/ACF8Ws/D+0+uxpHNkNivcBSw+YA0d8k5VIonPfQb8kjCaigMbiXUc4ITvUib1q8jzFHRsmwAL4Ut1Lo9MGsa0SMcSSThwr+qF5hldVhzAcEtrKHqMadxxk0KOVEntO4Ue580295P1N0nNAWjUM+oISkbCRYP2T+jYLMrgMDoOq3zCXljcJairHUnARpoGywNe0DI5vgpQ7CbmcdnYHkp+BzPKaKodBXCeEwpmPbIWYHyqxwmWVsY9WckBa+q0TZTuAO4dQhQHT6ZgMXqkJokjAPskqTWhpNrNJ5M2KaaF5pKad/ktdJdFx9IJrCVM8wfIRWWkZRS/zo27hR6Z4UL30O+YRHexhD5ACQeAUrqL1L97nEOroUV+5zQDyFWSIxw2cqNR7CgdIwOYH4I5BVWW2bt7qzRTbCivVZVToaNG5scluaHd7TToGSx3CdvtaSsFNaZxaLN1Szv8AuCX2XfE5jqB+qgse5jQ4g11HKPI7c40FDG1lPyV5HdO2d8Qbp5XOqrDjeUZmnfG7cfLe/sG8K2hMXkO9QDzyoEcYG6R7GtvFAWtOImofAZjcp3N6gigFAjiDKhdH7AC1XXSl+k/dMeYupaVlaPVN00tlhkF4F1SqdS/A1mR7G091u9kIiF73ljgJNhBAKXn1kuqG0bYmnoBlK6Zj4tY0OByDjujoRLC6eHy3uJr8pPKa0cZhabH1KR9cOpAeC3OAtaQiWK4yPcBZ9TZhgSzE8KrIjJm0sQ9riC0/NJ7SG20VnnjCRGzaURw6q1JOZ72WFEmhM8oa2rWXLLZICPKHPaSbSLmkONro/PkqIxvUolgBDb+VVLui1SPHOWFMGXe1KxsxaKz2WVnsxYWOe7KPJHsGFEBA5TLtrskhVFzoCONxKpq4/Tx0Rn6lkLaFfKQk1RldQVJt1QMoZRtK7Y7KCX0FUHF8JFpucte7C6gW0EmH2UZklcqdOVNUVdvqNKCQ7IV4m9wij+iCMnCq7T7nUfsm4HMAJdXPCFqJmB/prjuo9wycsfl8E88KodRRnHzMn6JZwO4kLSA0z1K1E4S0cu3BTA3nIafbCrQs4BrUq6rRJHPzutLk2UFUkqzJdvVDq1U4KaTrNSQeVM0okakrKIxFETt3GlbywArhtC6VtthSvFIw0FXLrNBUvbgrmW44T0Chnpspd5LnUE0802kKNtElResG4ru2CgiR2ubFvdZRi3Y1ZXpGqSG20s2Zp3Wm3y24gKwg8xtrTnrxOVlg0U/pZcUUtqoDEbpRBPtwStd2LlahAcLSstg0iQytd1RZWtcLH3UeIsZ5CkNoWimPK4tpptERhKQlxoKWRA8q7y1pKqHknCrSXbEB0UObRV2nFkoUjrNBBoJTekHmCkm3PKc0j/LcgoLI3y0sTucmNTKH4CXAUh1LqCg3wFFOQMeh077OXH5BR5HYoOP3SAdtOEYSWKK826qUQn0ElAiO6SrXPNiggtLonWtvymDWpuawVaqeLWWNQ90lG0c6msD7qf04tvpW6Z55S804ZgFUkmO3FpN+5xslP8/zz6nRWSea+znPC2NNq/Kg2BhJAwAsGNpMlBehDGaTT7zRoWV08r5H8M0jpXHUakCycNPC2W0MBZeg1n46P9zbQMWQndPE6LBcXWeScraEtq9NHqYSyRoIXldXo5NDMaB8u8HsvYE4tJaifTvuOTbnkFFmlXj9Q3eyx26KvhzWxSBxPXgp/VwMgmpmYycDskHM8ua291j0I9AfEHRUCxrm1kFVdqxLD6YxH3APKSieJRtP5+x7JgM2N3lv7uMZJOCey5513fVOg6p7b2C6biyOSlDgFFc4uJv9FWOHzck7WDkjqVVuMwJJCcjpySkpHk8E/NpjXSM/JE3HU90k44rHwteOfWgzo9VJHrNObDQxwBIFWPdbb5d2peAA5hJsk1YXmoyQ6x9QVsQTsayNgYXPIFkG1rD1sxl8GitswwCWPIy3ORXVCOs8Tbp2F1B0hrDQNvyg+ZeloOGHGh1V9Dpz/mC/V3yAPYKP0zn205mruFuBfue7q9xspptsAORiqPRQ7awYJvueVVzv3Yr+mVxfp+l7+NL3J6izn27DvvyhGTOMe3RDc8DAJ9iENziRSy8GWjl99RfRUbIR2QXWGg0a7jGFRpc9wDQS44A6lXzzf4KI+KIEyOkkaACaaLCyZpIX27TuNk2XPAH9LWgdQBh32KSdpJJYZHtY1ufQ1oAsLs/Lq5lEbIb+GgijZ6g1oF3yUlqZy1wMrySapgOGj3RYpjL4dBI5x3VVV1GFmazaJLG7cTbr6LZXXwyNU8lzxmjkeych1FaLU2MyNPHwszTQSShrw0Ft04XVJ+Y+TopqaMMIAvhNMjzgu8JjT+mVhJ68DuggZRYnGN4P9VN+FrRDaH9VeKF0pIHQWTSPptOJRvLhxkDJCJKWQBzYj9SKyuXry/gxmzMc1rWHa2rwDeEhP6pdg+60HjaeM+6VjicZXvPU4C6eCRGwtzXROgNh0eeT7INBpA/qqzyukIaCaC0tEqrfKbmUB3YIzptrWODf4sCuEuyFnLj17qdQdsQAd1wbTS0tNKx7mPbWwmnAcgrP1un8vUv04rZu3C/dF0j2zZaQycDIIw8J7XQfiNPHqo2newU8DJCnpfLLbEIsF36cKud4DTwmJAzU+lgd7kirV4dKInZWHln0II8yrTH4drocm+wK5zQDdcKzHiiD2Ue+gz3000BwgvDt2AU1K3dNQTcMDS3P6p+XiUZjGuJxaajcXCqVtS4Q4jHKrHeyyql2Hi2zBKp+bAUl2EPzdpwEYqcjMBZw4/dRqd0Ra8Fu08g8oYJJu/T1S+r1HmmhwO6cl0dekTayWT0CQ+X1AKiJv36X1QmNHsmWUBZ4rkrWST4zGiofmpo6klMMnaJGmOOyCKJ5WbO/fHQuugR9LIY2Bx54Tog3iEfnS+YHDcOiDFO+JhoqdQwt1TzfNGlxZ5keB8qNxSp127BaPlP6R7HtxSxfIJfQKZg82A3lHWWKa/BNpWVge48JSTxB10ui1W45Wc/OlgjwAKr4WfO2n2tCR4IsZSWoIdwtOJhKsb6LQTQKuHhoooMhs4K1SO14qkeA2Ugy7TLZNmVGA852zIS0mqeLCjz9wq0vJk2glXyOkOSVeIHlCrKIx+3BVGLk8qj3VgLnSWMKI27nWVNpLxtoZXOKuRQoILvzKYB4Ocp0YCUhOEe8LSGrqHljSQT9FmmZxfknnklN6l3oKzic/VPCaWndvCK4bQldIcIskm3KlcCO4SA++Vv6N0Ziz9iFiMO8Xn5TunlLW0mqQ/PDFIKFLNn0ZjNhHbN6rJ4V5dSHtpIWM4MpVEW5yK/JwpjBtGpwN8QaEPhMytVA0VRUyktG7c2lcYFFL5jdYRS+28FOmpLE45BRIGPAyoY8h1OT0ZZ5eEHCTrLq7KwNYQp5NsxpUYSX2VNmpsPs4tL6iWsBXMzQ2h2Ssh3OtZTn2hVot1rQ0/5cpFnK1dKxjobIT69iF9RC2RvAWLPA6NxruvRmMeZQ4rglA1OmYRwOOVX59ZcUwYpXMPVaEE1jKUngLXYCJBE7atrVaYklaChOfvFLnQkqYoTeQUpS0q+J1qAxwT52NsFAkOcAplgBdQpUOSiPHWlRpG7KAsxp5RQC1Gj2FvRSWbuEjwtuJdlNQwmRt4QHxlotFg1Plii0+yBi/lbDkK21ql0gkFlC3KSP7gApa6+FqQeBiWHc9zgTxRWVqIHaTW+QSXcbfhYX8vR+IrTRyqveLqkSXTSxMD3Nx1o8IOwE2sbLBifJbyEB52OTBfihz7JSUFz6WvJ/DbQHx2lZeSAjx+iOigHLj8qpUgl/lm/sjyaqaeLyy70da6pbWM9NhRppLbRVjXsPAtGItG1wcfULocLVawt6k/KwPA/EGxQ+TK7A4K3I9VDLhsg+615uqgtYpZ+u8Nj1AJGH9CCm3amNuNw+hSz9SwuoSD4tUbymqe+GYxyWa4JUt2ubuKd8Y0zfO3gg31tIMG0UQflYWeyF0pJmLzbReSBZI7BNaqcz7QW7I2/laOAqRs2sA/ohyu2tJpZW6VqNrnHA9N5NID5S+R7A4bWE4GAs8TSvkc3zHCzwDhFax8Z34biqJ5T8M+izA537puwAQXbHZF/Ku7LsfVVHF/ZaxKLDcD6+y2fDoXS6NhFNdZs1kjosUDcb98krVGvb5eGGN1cg8J7ZYch2QGORkQvLhusdKWyHNDAGktFCgMBea00jnusuHOS45K1f8QjbI2OemuIFC7x3WH/kS9NeZ6MSOJOfV7jhCyQQcAZpFFSNtuQeSFUtwBuLQDZN1a4569FnsHnnp1UMZvG4uDRfU8qkku+ZsMLTI83QGQB3Kpr5J2io2x7QasOvPwtufy6oswLXa9m/Y1wOw/kHCf0s0cenjMzfJ1OqBDCxhdtb3r3WTodEZ5POlic3Tx2+QgUCPZF1HjjJdRu0zHRtLdvmE0+uw/lHwurnicFP+xtR4aNO91uc5vPmyEMDj2AOSmNJo2Ssidp9ZtdJVsAyB7LEMjid5cZCf4ibJWt4A394ZS4MoVwq590a0NTopItOQNxAJJLjZpeb1VCWhfHPdel1viDXT+UC4bcE3X2WNKRLJtlijmJJol+1w+3P1WlPd9J8OBZCXk84ocKde8jTvAroob6PQLZXRx4+qDrnHa1p7WQD0S078Z5YDkV8dlDeePoiV2x7rhH2d82FGs2nofJfonvc98UkRvc09EkdRJNKC5xdjFnhULSI3AH6d0Ng3uySKHRTkOmQ0yYz9UyyJgiAP1S+klaxrzQsdTypExeCWtIsHIN5Wnw4o/YZHbXbq6IQa4n+mVeDTSRNJmqycC7NK+GZzY6BOIpfyS5159gV07C2Haeb6Jljw31Fp9hSFqHeazP0AKsijX7eCWvHBHK3fCNd5xdG+t5GQeCscQGVmKvoSndHA/TyNe781dOyi1XP0aScxyFskTWOBOB0Sf4qQSe3RaesjZM3efzdwsxsLmuPyuf/AIw76pnzd7LK6M8kobonhl0qRMc7CdzPR/TLW7n2An4W0Mo2h8Hc6LfJIWuIwAOFfVaZ+ljuw5o5oZWPX5d32JMI6jRPmdbRweShSaKaNmW8ditHT66PaAOegVtXO+NgcY+vN4XRz+Xr2TEl0k0bA4xnb3QC0nhbE2s8yPYGH3Ky5HGIm+/CrFS0GWcMZsH1SmCVaV295PuoVz0zqzaHKiR520D9Apa0lc1jnOoV9UaMUaS5tV8L0fhejZHGJJQC+uDwFhOjMB/6+ldE3Br52NrcSa6hUD2t0P4mR72ENeMUDhZ8cnlMc0/H1WroHHybfe5xJJKz/FIjA8n+EmwVNhs4S+XIT34TDJvMGf1SIIfJZRZJWxsodUsgB1LrkoLmte0Xwojb5j7KO44qkeRaqzUVgqXOD+EIsvhR6mqpVbqJWHogtB6pprwcFcWA5CoYCOVYnC7bRXOSJUcq9FwQxym9MzfykWA7aCHyU/PG1owlmxknhI8dHEXowZsRYm7Rwuc4bs0ot0sD22rN0wIsq+KsLnS7W4RBihbsKux4c2rCG1vmDKDsc2ah3WkPBdRG57aASJ0sgyWrfha0M9SIYmvGGhPT8WHCxzOQUQgvNUtCSJoNUu8ljG3hSUgUbWtjzyq7g0rt14B4QnNJTaRfzRaFJMLQnteD1+AuYzOUyozHlysx9OUMArC7g4UWp0ZzwQl3W52Fai5c0FmSpiTULGbfV+qHNtBsIe++qiR+KVKAfI4voJlsrmt5QA23WnI4dw4VEVd6slDfJWAm5I9tpSTa1GmqHEuzaOMhAj9RTQAAU9JVaExFLJGKafoQhsZlGApZ24WLec+7PZDfK95qyrEhULlO+zVLWkUVeKKzhDN8o8LtoWkmgyzTtIyArO07GjohCeuqpJqOlrSTC0nqmbX2CuhaH8rnfvHd8p3TxBrbIUd9+KtAk0rXBCOibXRaDheFXaBk4WU/Wgg2DyyijY3mkaRtjCB5e5X5nomxkgS82n25Co+R0T8pqOQStRuAgNwwVbKYlDWHhD8xquXRj6HG0MYAOi8v47cXjEctflANfVelnnZCzc5wAHUrz3iBf4lOPw4FN/iOAn1fR6nU6yOXSPDckjhZJcRhHkgl0zqlaM8EG0N4DhgLn6uX2WjQR0DZzXJQJBulsfUqzHua2v1TXh8cUsv7yscAnlTbbcid0u822glXGjZXoNZpNO2O2tDXVyCsGdl8fVVOcPFZNsrCFnj93MQE5G0jBKHJEPMsHqql/hUSLUFhTwnO22uN+xSbtHMW2xp+gUxtew08Ed7Vbnw56NR+ISsdRJx7oeq15cWEO/VMs0DZYwQ/7ZS8vgxf+WUfUKf8sn01Na6WTTWHm+mUropZHybJidvcpyfTTxMA2lwA5GUs17W5Fbr4IVTqUNmQAGmn4KDJBJKyomOdkDAtH8N1mklbWpY8P7tNhbceu0EG2GJ4BOdoB+5SnE/tGMFngzYojqdRRNYYOh+Vm6kb5K562MClv+K6pkrvJjv0nccUD2WHN6nUL+inq/8ALIKSewjlBIIAA+AEV48oZcTZxaZ8IOlGujl1xLYWHBIxu6WtOU4HqPDdVpg187A2Pi2mwEvK8sLQBjqQF7GdztLI94jE8b28GiHBeR1emmiduewgEmzWE7Zq/heVzpDd9OSixzzwhxDiHAcg5r55XCMAX/ZHboNbKwGKCWncENoH6nCCjtN4lrHB7Y53juRRWhJq55IYdNDuc94Fkkuc4/2WLNBqdLL+HEMkb34AIsu6L1DNGPDmMDqOqkYAcX5Q9vconE+rnQuna3QxhkP7yfHmSO6nt8I3lDUPL9Q1rjHkkNwrabSkM3uoNabIAGUrqvEt7XRaWSGPddkyNv7Wq+F/9K+N+LMk0/4PSelhPqdVEjssEseMm/qFpwv0mnmuUGV1+on/AGTo8R0UUB8nTl4B9TX8kJJrF0rJJJCIy7dVgDhbEM50ek3H1Gi6yMlXik0B8Mnk0kQjkdY9Rsj29gsjV6gzTbWkkUMg8lOegMZXynzBZJNkBcHG6BLe9oUUgZDR/PWQUNz9jbHJGDXRGppo+IAslD2tc6wASawlxI4sJcwhlckZSjZXRSteOh4tNa7UsdCwRuHrFn2CVPySHNdw4HGVYYylNLA5wdKcC8G+UVrnOFi/TyAeVFOCl4J2/wBkfT6TzGlx9OMDqVGmgaGmYvJzwcJgSinhu75rCz6v+jpBgo4GVc6h8EdwkB5wDVqvnsZP5IgNk0CXcqNY0RO2loDxzRW0JfQGSbU1LI5zj3K1dXoX0wAV13VaxfDXluuYSaGRZXoA6Zzi0m29lS+ZpJ+nhi0rnknf0N4SMQ809054mGNLRu9VZA4SDJjE790B7qer/EdHWRjghc+QsNHjohsme91kfZQ5jp5WsaM9AFhNlEuGmO8xtIgaxuTSM3w7UQxbtm7HANpSffGPUCPYhY9c9aNEkexwoBJS7oz6e/RW07nSvx90eRobzXyr2z0WtLQeMlkAE0ZJA5BSvivir5oS1jNt9SbQtHD57yBdAo2s0gibmlrze/o2s3w6UxSB7s0eq1NTr45Y9jbzyT0WVJtj4QS4ngqp+gjRMzGNoVwkZyZDfS1TY+ufra4vxR+6c6NRsbSSpMYGQlppCx2CiwSb2p2kuXtaFAfeQgSkucQFeMbW0eycGiNeXvs3ynIgwnN/IKTjCMHbWq0tGLVMa6rqunsq+N+qBlfSlmPdZBHKLqJ3uhY03jqUWnpCJmUOcU5NAhUkjMjrCz8gnTtAYrGlIbsbSGSkTsKQN7qVEXTi35RfQdNptjLASwcRytqYB0NLKljo0Anx3q9QHtIUGiujiJVnQu6LTT0LaLRmyGNuEItczlSHWMpmJG50rs38JpkdJWJ4YU3HqAeyy71NXdhpSsjgCmZZG7cLOkO5ynhI4eT1Vw3cECMEJgcKr1h6lvp4UH0utSGn3QZDRTnWno41DicLQic4stYgfnCd0+odwnaoebddi0tLvcKFpsv3DKpg8hZ+adLRxuIpRTmuTza6BLam2mwid6qUF+VQtsIsXq5UTekYVygNmAiw052UvHbrtWDnB1BGJOPDWC0tI8vwPsFcxySMvKEGyREminC8VdjwcqJDtyiCbdgtP1S+okBNBUP4PB6nBa0bWthv9VjaS1peZbKS0arKQbSMsZJTWXGkORhGVNuUoTH7tyZY4kIG0mSq6p+PTuLLpO1SI8onJVK8vBx7Lgdxwss0mhptAZY9x+iz9ax0E5YenFLW8J1NEwvweQh+OwNc0TCrGD8K5wcjH34Ro3WEnfuixyVhWKOHW6kOfCgO9SFqHoRBNNl+Vq20N6LF0zjutHn1Lmigsu+LVHnzsjF4KQl1hkfQ7pKSVz+XFRD+dE/PEteIkssqwoFVZhn0XdVlQifTiUWlowYjQtPtyKXOjY1tmvlVzd9KhZ481vCB+HV5NQGEgFD/ABJ/4Fr4njf1Pib9QzaWgdyDeE3oXxRQAgA31C842XdgKxke1tNe4dwCsZ1d9kf8Q1rJptra2tPN8pV0rGhJWR1UxxPldlLqb7qaIdRZoBdGZN1hxHYgplumawZVX1HwFHnPkCkuomDKdI53sSgMlL7B/VHFSCz9VR/p4AV89HqjhsBJVtHA7US3nB4QJHbjS0PBnVM4Cjjgqrc9hvRRNMA8pvyLS0ulhn9Lmjd2IoqdLK2J8jwHtDjlrmmr9k08xahuCN/YGyETqVTLbo/IfULXA9QXdEw31s3CjRzXQor2l42k+tvB9lkSB+n1DwWlu6slx49gn4zv1SaG+ihS6SCfLoxZ6jBRG+uMEj9VVpLcGlz2XihnajwqSJznaeZ+B6KPBQDpdV5e8CRk7q3OD7tbYffpJHsT0XEBuNx+raFp/wCbr/RsqF07INj7MnJLuq1/DvBoZtOJdWXve/gNPAQJGNdRNGuCCvRaCWGTTt8kAADIpb/j1z1bo+vPeIfsu93r0kodjDJMH7rMh8JkY8M1bHxhpJcHDDvher1fi0cJLIgZH9+gWPPK6X9495e68iqI+E/0/XmeoHF7GDZHWwdAFTa2X0OaTfQBU6YP0KfiDY4WyGIxy1YJJJcPjhc0l6pT2X/AQ6V4uBl8gu9Sbk1kxNPdbOwFBVZG2U2x26ugPA+EQaXFO471kLW89fyq0GScb2SgNL2G2229pTYn05PmQwP1LxkveKA+/wDZKv0UjOl4xSzfOkMhbLI52wUAOAteLYNM+K+KSzRhhAYy7ph5+b5C81qZ5xqHvLiLOKAAr4WnqJGUb+o7pB7Q9t1we3RbJ0oyV1i8e4GU3HNK11j/AOUJu0ct+CAjxuIZQPXqFFKIeSGubtw7kAIUQJkwRY6E8o7juGeScHqpa2hkdOvKN9C12CVSR1ntjAKubpLyFESDIbP+ig8gdqCnl19lUZdkq/4ZqDyQ53neY6vytacE+6O12yX/ACw0P/hB6JON+ycEd+q0ngOYCPz3yRws+q05/wBDMA5I+B3CK2VpdsNAVge6iNkkXrfRFD1HgID3+ZOA2s9QsfC2nY0I4odzJy0GRoIakNfHG7UfmD31muAU9E+HdskvaBVg0UvPpWtB/DupldTZXRJkyAq+OHStjlM7XG72gcLai1ML4GzMcS2uV5uSNkjjucccC0SORzWbASGdgVO4U6wXW6qOSey6x7JYaiPdTR1VZYt5tUbp6zeUpYm3Tv4lsY+iLo9YI9QHgA9wVlyEg0qxy+W7PdO8z7BH0HS+J6eaP8wa7qCUp4hA3V4iI+awszTzwHTY21WSVaDxDyuct6d0/wD6aroBoQSQOMkFEY6GVlloPuUp4lrPxDaF0O6xhNIx1CRwHYFTzzND1ukkihFChi7Wd4j4iJn0MD5WYzUEMrcT3BKVdKTItb8GnXHeatUf6Mq+kaZDZ+6nVhgNWuX+4QTdQTgqZPU2wguZQsKrJfVRWkg1Xy3Odn6JiP8AdMqlcMBFhQ8Ck7R7DAtxKu1pJoLmNBRYhclJaWK1sUF9ikTUsDDd9Eo59AlaSlYJHKBIAVpa5sUmla5nK8+XnfY7p6LVks2EpqgIJBoqwm2mirOaCbCFMwAWlgHLw9toSpEXHFFMthcRamgGrTenaALQtoYobKWmgi86chzfXP2Ssrml9BWG5+Vw09myVMk5NzBQtWsVkK5aGtpUDTyUTo5ApGb+AgOj2jK1YBG4EGkpq4reQP0T5794WkadeFYOLUbYGNtC2b3FXpanzCcLg0k3S4RlrkyxzQKNI2fww2ikeNuMqw2kWKVXODcBZ32nESP24CXeC5XHqOe6L5e5E9HIDFp9xspuOLauA8puUMT+qlW6NMOwFTciEFzLSr37DRWfjU0yHqslPGUEShMRN8wWE+eQC0bRwqObvsJ0x4xlUbpzdrTMXKREXln5RYofVZTL4LK7EeFU9l5GYg3bRARDDG5tkBCicHNpFLtrSFF9KjN1OnaHHbX0WZLA9r7IK2wN0lqXxMkBsBHnhVmachjM8pqL1cKr9Mbod8puGEMZlPU5oun0jXC0LURCMkVaZjl8sVf0Q5CJDWPqs98qeFIoGudeE+2RkbKofKAR5QKTkn9VWrLVtSQXEhdp3sbZP6oMvrGEs57o+pRINaEk5ZMHRGiOCFfUamTUQ06uOAsyOQl2Ux5nUfVV7OBtgdebVi3YUaOXcaRW6Qz3TgK6lPTwndZQJ32aTWpgfp37DRsWCOoSNF0lHunIXw1pxTLQpTbkb8jaQXJWpoNImnHrVKytDwzSskJfKDg0Bwl9IyB6FDkxM1kbgG9sAlBLbXNfVNMbkHUS9LRa2AlITEvfhVzPZwN7QTaih7KXWOirnstjOxxbLtTVmkeCJ82cAdypki8t1ELnIs6K0zp2iMKApBoqOvZYvJI1gJJS4d5rqQ9VvdgK+nbsZlKc+M0lnegUEIncEV2QrabSvmNC89Ar4pwiW5TXhzmx6kW7r3WnJ4DO6LcNt9BeVjPjMMtPaWvByCFpZ6Vj0Dr9/qhn1YIHwRaW0viDJAGTOo9CeqcxWFzdc4Tg54FBzuMAmx9iqTMbM2pQCRwQdpCsA53UD4VyyNgwSXe6J3ef6AYWtiiDafgck2ue9gOb+CFYuo3fCR1OrYw0Xiz1Kf8Ay6oEfO1vF88Whu1djg/TKMNK0UZDvurA4VhDE0Yib9RZWd65gKDVOe9rWAlxwABkrSDJomDfKYr5AN2PolhptkjZIXNjcOSRQTEcYldZ12qe+8iAGguz8vznU0K+TeYXNkHUNNkIPrifQa6+gI6LZi00TGW5+ocf/uSlx+1rn1EN9OI+9BF/8eDHnpYphI58bnAVbic18rWg073adotpO0EUSRSnUDSTNaZRGQT6XAA59wQqRiQzCUamQuBqhxXxwqn556OJdA5h/L6uxCsxs7R/myDGRvKdkMklEVxgFV2dOfdHiYPlbmEvcXYyC4lYe4Me4Z2kkcYC9DI3ZG854NryQ1Fz7TeXVhT1L6wqHKQJaHfJCktvJ44pUlYWaknNdCVdzhtAJx0W0QDsIdSLGGObsAO4HgdUOV1Gx9UJji124fr0RmiDvLWu25PegrA4vPuCEMu3AU3aLyRwSruNCv7qaKo9/X7UgvP9VLzwqE5qinAr+Ym+yhn5r9kSWIxMAe0h7zi8YVAKb/dUFf4rHdardUZTHFkNNCwKys0NJK1NE+IM2Pi/eMcCHXwFFkquT0Ez49O/TveDBRwRyVZ0cen0rX4usEJVn70vBVdSx7tMWhx9r7KuVxkTaqQzEhx+6c0/iGzTkPuyMEpZmkLpKKcdpmbKA+qL1iKz3S7nWPsrtncAqy6cxOJAQ+UeqR2KUOwVd4J4STDtctGLLbKx6mDCE4LOUuc5TmtpxoJWMZr3W3Pwzfh0TpZ2sHU4srd1Hhhjg3tl3UMgiliROfA8SR8g4sLYi8TfPHscxrL5IKnqxcjNk9BIKTkbZJCb1hG/CXrCmf7T0AC4YUsZ6rKgupyIHAhaWkajm2NoKpY6V9lUgonKbYaXP16LQXjY2ilZG1kJ+WPzMoXlemiq56ELRagnFo97gg+TsfYT+n03mtWlisLstWDtjrCYkg8pLvrKz0qpPKZEvJhqI78y6dlswteSJtyUwGULBS7Wm6Cei073stVbhyL6Rhmft7ckp53h4I5u/ZKabdBJdX3CfZqi6hWL7rH9OvXpfKg0AiyQol2MaQK4TUk4e2vZZ0jiXEe6x/PbfZ3FA0vVm6fcbqkeNmLUl23AW/ldIJ7hE2sKjdRYrCHPbyShsAaco9UrTIO4qziKrKmMtrlQ4AnlZ77GhttmaKHLNR/1TJb6UlNHud1VczaVVEhlNAInluqwFEQbHyP0RnS0OFthY5jbGVR+n3ZF/RUdqQOF0cr38I8cOKeqI9UVjg/t9VSRr3oQa5hspq08xrb6JnaGstZ7JQ3JV36rFWp8Tok2QcoLGeu+yr5u/wCFeN4BTkwsaTK8ulma2w/HdPslG3JQZGNlemzpFjS4JrTSOiOUbZGzGPdEdGwRXjjCQGZKx4sIwIpYzNUGybE3vftsWq0GJ5WMbykg7zH2lpZHuebsIum/NlEpHWHaiyO/doTqqwhmW8Eqeo05v8Fj9LbK7lWYWV9O6m2jilmLAnOIVmSd1SR4PCBv8tyYHkcS7FokTSRdKrHtlFCkYPEYpP1PZYX1O7bQWU+w6luF7Tk0sjVkOmwlOtqaNAwvZgKskG45Cd8LljA2uq+5Tk2kEjt0f6Iu/wAEefMZYaU7qwth/h7jePqkpdE9jrpac+/qgonbW3Svp9e6F7ht3NPIBzaGQQKr5KAWUUYGmZW6k7y0YFAHNBZsm1uoocX0RRhuOyXay5L90GO+qwhOIXTOLMJR8t8JZqcNRlvmsvi8/C9PAGHTW0tzxWV5zw3RP1I32A26F9Vrx6V8ThEHGyeirMGFNQ4x6p5LiRfNqY9QHcrY1GgY2A2wcZPVeZGHGu6z650zkst8FMabw0zR7xyeiQY0yGgvQeGztiiDJMY5VccglptEGTubMzg9U9+Fg/8ALb9kHxKRvMRz3CzfxE385V/Afjd5IqvohSu8xxJRJaa20vdjC87jrYEdVarUBdZanUuLAeigisKzXjquk2kgE9Ue76P6Xe6uFfSeIv08rSGk1yFZwjDbIAzx3QiI+RX0WmeJ49LD45A5mWvGOCFheKO/HavzGNLW1yRyl36jyo8D4pRotSZZKd9LWs68uVFNXCY3gtJ5zSZ0+ofFtJcfcEpnUQgm66ZASUo2ZH2Ude/RXlrDxKIt4IPakHU+IeX+RpPclJaKL8TqmBzw1gObFo2vh/7W8QxPaxxGxrjZdXX+/wBUc/jzPdK/A26vV6jEcLaPBJyU/ptGIY98wBmOSf5fhRFAyIwyhhY9jKc0usF3dD1D5NQANxodBgJd3y/48+oQ/nubduaPd5qglJvEXQZbK43wWmglZNPmsnuSKQJIi85IroAeiOfw5+lr1PgsI1ul3vmujkHotCcR6SK3vaWgcOdQH0C8jodY/QEiKnXVg3f0+6DO90r973OdzVm1t556itj1kfiMOrdshmBA/ha2gVEmoMjtjoSM4JH915qB74juhkLHVyCnG+LaiFwMpa73Iq0T9BraEcThcuCOp5WXqtT5chfC71fw11KmXXOmh8xzWeXX5g6spWNrHNc8V8krP9O9+A03xfytnn0xzsWMg/RHZ+0Ecfpm0/XmI8/Q/wCq834g1zmbxuOPVjhV0kxnjp/529a5Cv3gen1Xj2mGme6PTzPNfldQB/VeOZqC/VWRsaXkgDhotacZsFh7JB+n9VAAZ+qrmn9NvcJQ17TY630XEAmwk4nuikc1wOQmxL6QCK7FHxHUB1XpcACMjoeqo5h2iiCeoCk07WRh5Gy7JItS+TdM/wAs+i8EisKiTAaOSa6C+qs514/spiY13GD3UshfK6gD8lZWgu/nHdMRbIW+Y7L+K7JhmlEbbc3PdA1UTQ2xXPARz3LcVPRaV3nSueeOBZULleNu53HVXam3V4GtB3P6HhNse297QcjNoXktqyT8I3lnDR+qie2nEEidtBd3Ks572tPH1UMZuO0dOSqzuDhtB47K/kOgGauAisdvblL+WSVaV3kgGln9TKmY+ggj6rPP5imTqBKKpAcyj8q+ZgqACeE7EaZR7KNOxtZH6K8rOgS6ujCsos91RjfV/VNBo20fol3NIdYRLpw81rHMzXCGT5fBS+5/AUF56qZyNWd+8NkqpwKtU3G+Uy2IPbar4RJ7c2rxjCvMwtxyqxilW+iwxE0BGtBbjKtZOOVledGDB/RW2k5VI4ySju9LaCjc+H8A8rdwmtLJ5WEKLLspl0TSLxwq8rDlD1k4eOizt1q2qDgTSXBIGSrk32dgzRucrTN9KHC63Jh3qFKpEyEa2nhOxajbHX6peRmVAsDhOzThoP3uV2uLUtG+jlEdKKws+udA/mXyUMkE8pYzUVAlJ4T44wHHS7G0CgiYk8oJc53KruoqrIenbDuyBK33Qw49LRACeiWSFiI3FvNonmgIL9zelIYDn908n0fD8EgkNI88bWMvHCy2F0brV5dS57duU5haLCPNkr3Tc0AEfCW0TNg3FF1GqGQEAhJB6ij6eMN5Qy/1WjCRobgpWkM6mjICG9m9thDdJjqphmAxdqfeei/oJ07zavptJvcbTd7shRudFkfVHPdVKpqdCY223sk42PJ68rWi1TZWbT90JzBDmh9lc7/h6VtzBRVWz7XUSrSThx6JWVu52L+VRmHOL3WD9EUSuLatKxbgaN/KMAQ7+qRBSR+qwtLw9weynLMkeQ6kbSzeWeU0HtTAw2QEltfH0WiHiVloUxaGUlDkKx6ggkEqkznXYVzE1wwR9FLoXFtK1SYrFI+8Wiue8iguYwsGQuF7lFig2ue27KruLjlEeAUE4Wf1HRyJ7Y22SEKfWUcFISveTQS0hcOVc4GtNmq8zBKpLTRuSvh7DLPm1uv0bHsrHGU5ziaxG6sMfz1WrpfFC2h/dIajQNa/CiOLacIpa9dpp2SxgmlOoia5l0OFgw6p0IABTZ1zpBQS1WlZmbZqpDfA1wsYR5XWCSD8pN8jrNJTr2TiwgGuyRc4slrKbZqALBUVG51mlriy8odIL2lBEDncrRdLG1tY+gSj5wHYATNoeGagaaHY8HBwQnGa8HUtkNUDx7LFZKXcBNRaXVSs3tHTFlINvW+IxP0z2tcSSKoLz+wNwCmX6GcMsuG/tSB4eDJqak6dD3SIeACPJTLNSOAr6xjW6fpzhZpds4/RBGdXqvTQSP4j3Ks7T6iVu7y3behKD5B7FBtzxAODMJbT2W0UTU69jweEqzVM3UKXJx+dnJ2HQFzguid5gsKxabWV9VJctIKpOTsz2R3BDkZbOFfJRnBxc7JP1KOxw4CBI0tdSNA03ZV9QJmhke2wCqaT91JRHVa8NObRpI6+Exvtg+yjnb6qjjpWvjr2WbMNzqv6KdKXk24H4KmZnrsLTmeK58TpJxpdSwuaT2AC2Zj5lPDXCx16BZAcwSMLgMLRY50sO8tNdVfXz0mhF1HFfVWEjXYc0BB3xSOoEZ4JFKz7OD05yuas0vMRgoH1k8EGgErM2OOOzGx7uhvAKuPU8N9+vZW1sY8mw0Y6jlVP0vqEShPtn4V5R6F0TNqiQ7jS1/plw4xmw7rjCh8j5HZJXPo8/W1VgFkG8cFXhjNI8mto3VzSAXTSs8svdsHQnCZe0NFC+OSl5WFzKbgXwDynJGmelTqtj/zl/QtJwQjaJrW6sgABr/y2eFnSfu27cbu44C0PDGkyGU1hufkqrEGztY95B46pfrfurPeHOofWu6irND7LP4SBFve1+PT1Iwqgh5sCsngLTbpY4tIZJXHeM0ePhJSPM7wAwNAJJrqs5+kvwAPhMh3A9FzIiTtAPvacji2G6+iNto2q/wAkh5FtD4bI/t7qdex+gDSdtdgUaAvOGPKBrtHJKN0khPYI9de6Ao9YyYVxfdKahg30PqqeSYndVdszHGjWOpROJPcSGGc2qW+N25reiYk37qDBVcg4QmSbbDnA3wAqkORMZkfzfPCeYSANyFAwkf6pgNDW25Hpc9ByOeBTOvJQg4R8pjcK+FlyynzyL6pS2ptaQAq8LpmiWOj+qTjkccWulnc0Vn5TzAp5bWOqwisjDko4uebtSxzg78xVqaTI2gLnihhLCYgUSrs1F4KVidRt3ORZog2GwgPk9WEXzdzaKORpRr8kFVkyjmGzYUN073PADT8AJX6AhFYtGjeWmitGPwuXy7eA3HF5Wfq4/Jdz16p/VDvgEjeD8pPbtNLU0swMDfUOMpHUlnmOIrnoknFYgZXhgxfVOt0gY3eHHA4ISED/AC5Q4V8JuTWt8stAIxkkp4qDs21SFLgpaPUEd1MkpcOVl4ZSwVsu3qjwOk1Dw2Np9z0WdVm1u+GOZHCBjhaeEOF9XoCyOy42B2WRYugFueJ61haY4vU7uOAsMRlps2r+GswUUwxthUhpox3RHvpK0gnjKsGAtVHOUbxSi0vikrdvCDbkZzrVWNBKelaFtc5EiZmjaNQaFLCCcJeRO2NrKG/aDgIr7rCUI9WSlPZG4tp6J2BgdzSRhrhOMdtb/dR1Fc1fUxNA6cdEvAxvBRHyb8E/RVjYSbSn+jt1MsTKJCz3012E7OS0YKRf6itufSaZbOGsoFLOduddqvCrfNJ4K6STaphks5PVAkslWjCrPRH5CDGarhLRWZK91YcKWeh1qQ1YmtbHZVZdkjaCAZyY6CJpm78lZ8+lD6PTAZR5oGyNpVY/yxQUeb1WPVukRl0BDrCoYtmCFrQuEmCfuo1GmY7steeuqCMEbXCyEQwh3CN5IjZhC3bSnerFaTn0pyQPsoh0riCnDKCKKE+TYLB+yc7pWxWBr43EFTPnAVYJ/MfR+6aLWRDefutoJC0ED+uO6aa5kfNLPm15c7ZGPqheY8iy75yqXp98zXEgV8oN0TaXidudhEkdSnoqlzlFEjCHvR43Y4USIwsWGzhCfEXdE+a7IR/MtJFeK/hWnLZLPdbJgcxt/e1n6V7Y3C6C1JNZH5FYuki8WTqKLylnDYmJHNkdY7paZ14CSMUdIeiZ0M1SDckJX7BaG3VU5p90YI9eYY5o7FcLM1WiMdkJrQ6jfpweyM5zZQQSjDeZMLnSZxldLE+MLU1endGS5qQk3PBBCNqpSJJVKcTwU0IDdlEbGwkNxyq8homihEgsr1WmMbIGAVgJbSeGxxQ4/NWSVMXhss5JvazoCVO0wtTqojIQG5s9VkuDYiXAAZ5Cf8Q8L1EI3RNLs5oJSLw/UTw7nBwzgUlNKVTzTK5rST91o6PSMdRDTzklY5hkh1IYASR7L0GnluFgNNNC81lWbTEMRZRa33whfgtP/wCWPsp0jNxd6ie1lNeUe5Vlj5u7cR1VAXtPVajNJJKPSwlCl0UjD6m1hZKU0uudEaJWvDq45RkgLz8kW0q8LzH3WXfEpPQmnZDh91R+0Dosj8U8dThDdrX3yVM/OjGm9jXZNIBlDHUEu3VF7aTMMYcNxK0wZo8U5a2x9Fxm3mihh7AaFKrhRtTVWZBbrhQWlzbURu3FGAFUPqlT5+AiISEE9Dlac0scXhpaHDeRQSGIjXfulNVcjgN529Qnxf4DsJbLEQWB1ZLiEUgObj9ELStayABp+cojztj56crDv7kZdBQbSXOd3rmkVzGPZhx+LS0Uzmii0bSbVnSNGW89QCpkvklU+kJd92T90eTLT/ZDeNra9upXRFFX/mpS1m1ub90GaZkZu79gmdwexru46qqBSQY2fGcJXU3VNvPJC026Mnw38SardtAPJCzNQbbhXy1//kjI1rcC7TpmMGm2D8zzx2CT3BjrFn3KLNUszS3cAQOeidZmYG1nrWbTkLXRjzmgO25o9UpB6ZMjpyE9FqRG7Y5hroe6w/Tf4SvmT6zUb5QBGRYaDwrxN9RPuhSWHuIJGMEHgKnneVHX6rPx2egfY0HsrEBL6N3mNJV55mxA2sbLuBaN9OwpkeXiiSl9PI2Q2ERy0mwgJtz20EBkPlMJfXPZMHmgo3BxIK35uDQC9r2lhuugBpKulMTsMAzyUX/xiKQ5KeKK0h6e0k3muv24TLsclZ+jLIjY+oV59SHEgFY3m+QEnkDhTfqUt5TSbUhwAu1XeLW3PqLiW+gqZPWFbcxzeirYCSQGNp9Humvw/p3BCNdEVkx20U/4AnisKoabtGoONqdqWkGaAUtcqv5VRaaTMMnqpb2gMbYgQG2eT1WBC3KaHHVTb7Vy1NX4nFG1wbbz2AwvOamczPsgDPATOow00Ck4IXSyVnlaSxojcW8X9Fwt6al0wY1UialeiApzFLA57kaQALoCOyN9AQQhrbKo7b0Vp3ngdku0nqs5dJcvoLmakjFn6FWMe5tpYN/e175Wn8M9G/eqynNBMQxxiMlJzuAfjusp1tCS0gWCoB5VnSjaQhNdaokPNqotWdyrNFi1RVUBSPSpJpdVqalBdZV2jOFUMJKZii7qLQrVtIpBdEeyfEZ4pQYEpQQaNrkcTYpTLpz0tAETweqYNRDeUzs2Nv8ARC0rUaV5AoKucVCc7S84wl3Rlt2tAG+QhTAV9FWDNZj7tOQeF6yWPe2E0e6iONvnsLgNu4WvbaN8TorBHHQq+RjwM2lkiftljc09iFZsIaLXo/2k8sxtIreDiuaXnd5IpHRWJ2lxoKxioK8LOpR/TwSpgBjZQymoeKC5rN2AjsAYs7YYT2O5tRWEV5LkNzmtwpzySo1z4jYtE850hokqhoi1QupOUzEswayghwsdMShfmBJKmGV8bsWnDMO0jgiN0QezKvHO94ypfOGN5W0kKkzovIJf791Zk0Uvoc4e6HqdTvZVrKJfv9N/ITOVqy6SDlhHwElJp37sfZTC+QZLj9UUaoNNOI+VSwoWbDlXk2FFc3zh6CL7hAdppc3fykFQ5jOaXHUAcBCEJD8nrm0YsZtzXsmQX4knoqun6qx2N7IRp3CRan8U7urfinuwSUEs6qaoJlpyOS2/RUe6skqsTvSqSAutTIml9RJuwEvwiyMooRwqJu+EakOZsJWjKXMyCvL6OV0Uli16OCbzY6PZR0FjMXso/qk3uZdYR5RtBpZUpPmHKUpynRTsCvolzGWyg55wi6LPOEdzAZLtUo8zxGVkQBA45tbXhWsiliaNwsYIK8xI/FLR8Gif5l42E9Sp+UPTvpzfolwwONNA+iu8eg/6oXhx3bybu+CrBeXRFsj3hoyOaQmaLznCqA6kBa89BhPssfQ6+GOSRhdXqOT1VGZljOkic9hOBws7/Gf/AFJzxDXxPgdHG4OJHQrCpnYI0xdLKynURzf0VNVMxwrcOePZYJcTkX9Cpjc5hySsRp6eBrxYST4yzCa/Egiil5JQbVAG65QnmyiHK4RWLpG4To8I8crzgWlnNLUSF+3lSWiHe195T0Z3R5SYlEjqTIdtalZsVPf0Rg2nKcjDNt2Pusx8hIwhieSO8lHMM5qpM8/CQkeXHlSZ/M55VCDuwlOcI/4dusg8EclOvhMhy4e47oWjZ/2ex9UbaehPwVy932igvYBgAfRcIxQ/rSJlrq6VyQrltModk+L7SXeAXVjAws7xF4B2jnqU5qXmJheM46rJc7zSST1yunme1FnhOFxfFHGDyQEuW5wmGMJkjI6FaX2T1skDXeFtYXBojaKJPJXnNRG4WA0cL0bQ10DPMvY0B1XyVj6wFz3v9OegPCK2/jG2+q6+bRo49wstulbabz1T2kjaG5Cz67yMQYonFuB90anEWR9aTTGNyAtXSmB+iLHNGAQQRysp35Vbzs72P/zCPos6eSzQJ+Vqz+HFziAeuBaQn0joh/cLXj/s8X0ut8qOktqdSZSaJU+VTCaKXLSXY7qvHndTT2hm8s0VpuduZYKy4NPTbKejsso9ll3J/CQ7glVZnJRC3FKCABSmVOFpAA/CqIHE/wBUaMDzPUU3qQyOG21au9fxWMmRvlHCCA6R1i+UYgyvslF3Mib0WnIVDdrMoe6zS58hfwhgUUYZgNA4XIQcjRsfJwpKBufRpHibuCu3RFxs/qjBjYxQISvfrFZ6BIpcAXYVncq7IzVqZRzAnQE5CsICBdIocQUVrtwohO9HZAGDbikYLi2lVL6kVsTZBRQw0ROsd8KrpTGMKrSZTjuosqpRZv3ooV70uhgAwrMw2lZlg2o8xpTUwmzWF2m05dgdE5NTm3hdppGsNYVTu2JpXU6dzBZS8EJlmoXQ5paepcHR0Ci6GLy4wRWeVf50oVk0+yG8rHla9slgdV6HxGUNYGis8rGlc17sUuiLUjnfVLiC7KLFBuNoxipqz6zlLPdYUsdRRnsFoQjO5OXSEA3opaWtUxNDBZRC4EJWkRc525Fjsq72N5VW+lLTFY2jZTDZWtHRLtfZorpMg1+inx0G26hhNYRDM0C8LGEhabyqS6s1QtHgNaj9W26wqec12cLKY5zzZtFL9irwDVgkAtEeQ5Z8Dn1aaZbsp5i5Fi7ahSesYRHsJQTbcFLyUCQ4cAprTiQZDiPgoTBbspxrhG3NJddX+J6VlZvFvcT7k2lHxgHCcMu8YQJa2lVxf9kB5m0UFSMvdJ7Wq0S8/Ku6Ty2qt/hSnw/Yznog+flKQzl7qPdHe28hLw9ngp1N4QJJbddqpposoW4OKfiMONlDm0oc5o6pSyOFR7nlTOSaEcrSKwjwsD3YSMJqPPZOaPVNYaKrBPpmVwibQ+qQllc66ym9RIybir9kNkTWi3UrF5IBr3k2FDiyNOTyxsYQ2uFlkmR5TkPMTJqOyWdKXOymDprHVbeg/ZZ8sAlmO0nIaB0VCsrQTlr6N18Lal/eQWO2Fnv040k7ozVtNEBNRzDZRSqoy5nljiD3QDLac10Rd6gPlZu2ikimoNhkzXtaJqtoa2qv27JK3BXjfuwbQE7jwVF91Y8rmC3Z+iCTGHE/0R9uOFTdtNBFYQRlOF0TlblLvatCVlpd0dXhNKujYHSV7rZZ+6bhY+lBEy1Xv3NoArHv6uJfNubSTI3PRXNLeQR8hUjrflEgwdjfKZaXk1Dg6wD9AmJXgtoIsbGGAEV7qofwlHPuOSvQ+E6pgYAeRwV5iT0zuA79E/opHN4v6KlPYO1QLfop0cg9Rscrzr9S9rcuPHUoY8SDRRcR7hZ7dJ6rUzsDMuHsLXmfEDtNtr6Jd+sMr7DnfJKiU722Sq8tKgDUkEgUu88pdzTuNKu1yepQynHkI/lNKTYa4RxI8cLOnqJYttpQnKYlkcQUuG2SU5RqQUzHwlq2mkYH047J32akzgThDFu4UutzleJoBS+EpHujfZTgeHNpDkitthDjdRop6eDWRaIwh/Ku1rS20B/oOElQPUMDHW1UjkO6ipO55zagsrNKg29DqI3Q7A4B46E8pnovNAPccfcIgn1MQrzX10BKw7/HyuxOPQYJS+o1kURq9x7BZX4yR7ac8/dCc4lLn8s+jGjq5Gzx/uwAOyx321xC0dK18jKSuohLHG+615OwBpI5TMMwBZY6oDWbjSKIKyVWk2NX4oG6YMiPqI5SolmkDAyIuaeSh6bTtkO5/wCUd1afX+WNkAAaOErN+qNGCOIbpnAe15RI9k7qhBDe6zdI4TPPm2fkrUiPlCgpuKk0wI44sm7UGcs/JhC3Wcrtw6KLkVk5V3POfvaoWh49SJuNIL3UcqZanyRqIo2wUP0S8MEdWe6PYfgrizt9kW4ip3RtFCkLzWtdhDlYScH7II9Jz+qfPBGjqGAqm/cbtLThpFhWhw3J+i0/x4EyXdhVdK5zaK6RwOB3QxzlIqn1VhU2EnKPeFUuarlIMNpRWVa7K4hLQgDNBa2kaxkdmllMFG002Rxwp6VzTGqlJbTP0QYGSOy4n6pqIMLc5UyENwFjuejtBMXUnjsqvnEbaV7d1QJItxV8/wDZSuZqL5TcBDhYSsenFJiFvl8p5Kc+ivLRhVYGucAe6DMbdhULzx+qo21/h+nkjzGPkGkk/Rtif6HH2BQW+JzwsrcHD3CC3xPzZPW36hXko9GTHI02Gl3uFJcAM39U3A9kjLFcdCgz091Gll1+UGFXzBoIS7ZtzyFpDRwStot6cgoEnh0cTrDnfUqp+eQYhg3NpMGUxMoFKQOqQgkYXayTbGSD0RzxgwtqpzI8kutLRDc/JQi/c42VMcuw/XlayE1IyI22CD3QZ9SCKCAZmltBKyO9RopXjSMMk3lHDRyk4OU6HDb7rPqZ8JIyaXVQNlQ2Rtq7/UMKR/AuV1Kaoq3RGpCBo4V/U8f6BTtCncG4CNMuYHyHbG0uPYBAl0k0Tv3jC35W/wCF7S191uv60reL7G6TNbiRXda8/FMKNoaEN/qfXurF3RQMGyq5hPV6HwaIRMsWaySUvLpm6eZ7D0OE7ofFYXaZhJF7Rdnqs/W6oTal5aeyX6c7FBSSsbhKPk3HCmW7XaNrZNSxr+C4WLUc8YfxFvqwPmgh7nONWvaNghEW0MbVdAvK+JNZFrZAz9Fd5kFDiFDJUyURVpbzXK289VMggkbLPRXfpg9L+bsNhT+LIFI8buliXaURm7XGUNwgv1TiKKEw+Y+1qejyNL22lqLSSiyO2YUMcHcphTzDxSYjZvbZCpTBlMw0RhRfRUubYaV2fktEmaKS+/aCFPNTDGnftcbJVtTqCRQSsbrPKiV1GlovVmfvOUNzDG6wpJ2iwrNd5jcpwC6WceezfW3cLvsvdxa2EafdvbVYyvnJBa60aKcjBP6oB7xGUTeIyyNPpLsFWblv0SoeJDhHjxi0HFxUnpKHJo2NyQApvbNaPPb47CilWdJpxeFZkDWNJNKHvLUIy3hORmtsDnK3lBqqzGVcEnlZ3rC0F7g0lXidZVJW9VEPK05ot00QCgygBqOOEGfIpVpf0oy2usX9lt+DujdNclcYvus+CK2oscbmmxfKnNVGn4y6Py2gEbrxXZYrD6kWUm8qmAE6tznkmkQOplcYQoY/MfeeeiNLH5YylgJyYfaZ00m1KSG3K0b9qo2nK/e3HZJBnqslU888DK5shJU0U7FQRHvG0gUkHSOaMLmyuOOVGMzDaJVtnuhtJ7K275RoZzLBym46ISrjSvHIQjqAw6MFU8sBcJVZrg5TIYD2ZwuHFI7wK4VBHfCrTBLc2rswr7CFIAqiE8GJdINtII/NYVnNBOCiMjwpwzEDdzeVWeMNPdD80xcBSHmXJSkoC4XchFLQBlAcQOFoNWZTSpkc1wwgF5tS3KPidUPJpQHEHhFEWbTDIWnmkvKGpFPsGOyrIXS5tXl0xblqBufHghVMUqGuDsfdHjO40eELzev3RtK7zHWUsIaZ22HaDQ7ApHyrdl3ym59PJI+xavHonkWb91N7kO0BhER9K0dNqA9tOSL9O6N2VZpLchK5RLh6WVrThV8+km4ue61djXOxlZU70YErnXSFI7BKIIztoJee24NquYVqdPLumon6LQIxfss3TxOB3BNFziKCnv2RbWPMZNfdImR0hoWtV2n8xhJSzNJtebVc9yJqfB9MNXqtk17QLIB5XodXoNPDphsYKrNrzrJHabUB8LqPXC0JdTNqIaleKrgYVefoSsos7cXhAL9jqKdLg01hJasg8BKXUjBwc1DPKrp2ufgI5hN5TzArGzdwrljh0TkUIZHeFeOMSXhRt1XiQYPVRT8UDSywlZ2eU/Ca0suKKOvQ+CbNqq52aKu+VvCA85tZz2YpIDbUNbuFoT3Uy7V9LK11gos9Eu0UVLrPCJsVH+kI46w4GWpWU0TVprfmlV7Q7NLeU9JPa947KGREZCdawE0rPipR54QcTiw4se4KtJI85DjyqlobyobRxaV6pWjM8TdGKMY+QVE/iTXtJ2Ovsl3sN8crQZ4RG6EeY526s0Vpx1aJ0yGT3JZ6nor6ibc2lOp0R0+o2DIqwfZCex1ZWyyZGSVNI+wdURmn38Kb1iSodtwuq08dIGiylpGeWTSJ0ERizSc8s7MFKwMcX2VqM2hnThK2EX0nh0upNg7RfblH1Ojfpm5vjBPVbPg5j8isbgVHje12kIFX0tGQ3nGyb3I9U2yUtGwtOU5p2MlORx0WVgwq+TkBCDnErUm0jDHYaG12CVECeYMRC8xuFEjPIKLO98n5iT8lDMaG8Pd6Q4/AVckVobyB3UuZXKsYnR5LTzyql9rTTcJHxjDj90bTSl7uvyUqcprSbQUrThiQEn6KIoy3N9cFElcALQGzjdXvlZ7T6ap8S1LIKy7HNLJfO6WQucclbFtLABVV0WHOP+0vDeL6Kkak55Xbuy7gKvVM0/mVHRHkK3HCKDY6IlIm5hHNo2nFZKs5u4qdm0Kp0FNQQgsycI0cXmzUXfK3WeGadsNCMHGSeVQ1gua6rRNNIWmih6u4ZHMrAJyhxyg5S6+DT0zw7AS0kfptVD7dabdTo8LOQycWD9U/pNAda9xJLWNHIGSloGkvyFs6fVt0zbFZGQn5Qay/EdE7SOYA4lru/KBGyuU/rdR+Lm3OqgMAIAZfCV7hgvZbUs9jmJ4ghCe3cjnpOl4pC09U3HPlCbAXGgFL9M9mQCr8ouU8HNkCaIB09D6LED3xnNp7Taq/SSgysoIcbHVAzu4WvNE17bFe6CNMw5Qi8lYzuwjhtBc5jYuoV6LmEhZdc1N5Jah/QKIVEg9ee6luDhaczIMM3QQw0yPoBWG54oArQ0WmAFkfdMSK6fTnbkI5iawVQRnPDcBVPrFkpyNJGbPHuOEFumPJ+y0JHxx80k59Xggfoma8b2xDp8pbU6jeTSWfK5xu0Oy44QTjZK5gs1a0tF4RLqPU8bW1x1R5/C2wi23gZtTei0lFC3aSVbye1KTbcAFH00T5Xi75UaztLmAnqrs09LbZpG9Wg47IcmmYMBoHZHkGWIyPhTtTRhAK7ygo8jY5gc7gLvJLcUnmbS1VcBuT8mniT8oq8bCCnREKsqWxj2R5DxJyA0phcAaKZkjaBWEs9u02lowd7A5uEo/c0lFa+sFDeaynLQpuPKsH4Qt+cozQHN4VaNUL7OURkgA4S8uOF0eU06NI8k4QwLwuOSrMsHhLTWbBeVJZ5aO0lrbNIMrt+QFPseKWEORB6coUHumC2lnfqcXb62kpSQNL6ITccoYCCAltRT3Wr46unC0zABhV08ojd9VZ7VEenLzha6bTh1jQ3p9UzDNvOAshuleH9Vr6ePZHwubvBUTsD1RmnaeaRy3KjAVc2SFNUfCwNwhsbVlFkdhB37Qpt0Lslp1EBPR6eGSLcQ13yFnABxsLnzujFAkY6FVLgW1DmQvIbVdgl/xW0WQPsgyO3uybXShmzHZTkpaO3XgihSrJqN3Cy2/nx3TsfFlO8SJXETnHcaVnynZSs5/opKbvVXul9CzBbzaDq6rCPXpJCTlJe6lpxPYG0btpTxO7ICRgjIWlpg0mitPpyKMe7grR00ZDbPZKyBjHDC09O5gh+iUUydZHb7VY6aE9qGMfeQkJGbTQKy7FUNl92UcAFtKkYNZU7qKiFyDqrDCAk4ZXsfz1Wi5vmobdL67oLbnn0Y8U7tuf1XSTA4KtKxkcf0WZJN6iAUf4hhkyAHBRopARVpBhLx1+Vdh2nCV9Fp58gYbAVDI6TqhgbuSrhoGSs7ArISW1lAa97XZTo2uxSFPEOirnDWa8FtlabPE4NgD7Dh0pYotgQC8l/K25mCRo6ucTz7xwBQSpdusI+naHMJq1D4sWnToTNOXm1oRQtjjs1wgxkBuFSXUYIBXP3tTquonY3CSA811rpXbjamFwC05nozccTWNvCo6XaaCG+ehSE14c7KXiR2HVvhy0ke4KLJrHSj1uJ7Ws6R3pwhtlVYZwuF4CvDI6N9ivcFBjt4yjBoao+KkMv1DpG0QB8IBfSo6QcBLyvIuk5NUM+WgohlBfn6JQOL1O0hXiDmod+6P6JANsq2ep/VS0opaq4UFOndTl0hUwgWgQxPICxJMLi+/dMyNNUhsDWo/gtGE8gbW48d0MOAJJUPeOiFuRIkYuJKndQSxkrqrB+4J4BPMRYpGlK0XGkaOPalQYJAOFXf0KhuVfyrWdoqsdh9habNfII9pNY56rODHNK55PVXz2cU1e2Q4+6DHBuV5MAqkLzuVW2nR/w4HJTunjaWUeyQkkcE7ozubZWXW4P4MYmNOFUxbhYRHZCgGgstqNKPgfeFZkbmjKaGVV4ccD9Aq8v4elpRQQGgudSYf2IP1C6GO5OFpyca2k08I09kDjPyoc1jsFo+FVvpbXso3LHrq2npDxDTsAtoWWCYzYK1tZKJPQPulRoy+gepFD3XT+d/4+1Q7C7fps9kp5rhweq3z4U2HQVfqDcleaD6Jv6K9PXSSF5T2nexsWa4WW6S3piN29tBUSJiJJKbXKc0/h/mCyFTS6X12e61WO8tlAYpSMBj0bIxlHDWtFIEmqaOqR1GvIsBOGb1U7Ix0Wc/XnIBSss7pCSSgklMhpJ3PNklBsuV4o/MKabC1vP3S1NpaLTySvprStbT+FU5ocCDYzatoNjMCueFo/imRAE/ZRek60NNphE2gl9cwOOxozXKmPWwuFh3TilX8RG95OPusuqGefD3XkBN6bRBuUcSNOVdjxV2o6pLOGwZrhIaiVv+6ZlmG2lmzODiolphl1lRuVCaVd4TGu8iui4RZtc2WzyreaCiStNcRQS75dqZe9u3lZ0z7dQVcnq/mbjSl1bclBZjobRCLCvC0I5NqrshFeaHCVe5xdhXISDhybhFtSoYXHKbibTaT0YDPHldBCXGkzt3GiEzp4g02QipAbpXdfupfBsFgLUphb0S022iFmcZ7Wl5ICKNNQyoa8NcRhEfOHNodE7qg2xtY6yeqtLI2qBQ3G+PqqObjKnxCA7cVMjCRd9FRmCivdbVU9FChxyj6aUNOaSz7c4hXZHWU6NbMDmS8Umi3aFmaE7TytR7gGX7Ll7+kU1E/ligqwv80Wk9WXPfgJnR5bSr+Aw5tgrPmeWurK1CKaUnI1rnZS5ogWmcXPpV1gIcKTEUbGkkFK6uQB9Wuj7DsUZGSLpDl9IoordTTKSs8oeVPMupjoI97zSaIEYVvD4twtTrG7ThT1faUE21Kvb6rHdFYfSpYGl1FE9ElmW0eyCYfXacDOoQ+HFVzTxwFN4XNcWGxhS8gNQy68BPTFfNfKn8aWig79UtTnFWEA5KfkFjqn1ZtU/FXyiiKxSXlj2lTumMycFE32lo2Y4KIARwlg/ppsgb2RGEvys7eQ6itPSEFq25MLUgubQvhZvkEvytyduMpIhpdQR10pSKL01QUOiINgJqOJwFrutUs8tRhZljoitbauRtNGlG4ZU2EsAAF1Xyh7yeEQEEUoywy87Q3CS2etPTtJSZ9LrK6OOlQxFKYgmYP3wsnHskHO9OFfS6pkQ2vNZ5K0w60JIhGywfkFJzc2FeTWMeymm/hDvc1Z3lGFn1VKrMBEc1xdQCsIiGpwQGQ4VGkg4Rnx3hQI6TPFfU5WZDeaRWNpEY4N7JKwSKMsGVWV2MFQ+cAYKCHbypwbiOSiGLcF3CnzaNI5qfJTywxCec4Ry7eELZZVWkHk4UhlIwirNK2AKRplJGqYX7TSI8BCqinoMSPwlySSaUF5OESOiEiDPuhuKK8IL+yrkgyUSM2FAiJV2MrCYMwtaTlMSlrW0Esw0Uai/lZdRS0AvJTAexvZBPob8JN8rt3Knx0HZH5sITnWhsdfKYiYHmiqycgu9pLeFSOJ5OAVrt07AMogjjYle4VZ8endIcik7FF5baV97W8ILtQS6go3SG23gKC0tVWygIGp1mw0Pupy0YPdFMRSsjHqb+izoHSTGwDzm1qxwbmUQfor5/OnIC98cvDR9QqMYGHCef4e+IWfqhugLBuDbwi89KC3B2B9VXa59gXaLoHeZK8Fn3TLx5JJACP8dpMaXSyNNi77Iuk02oZIyWQVRBAKa08u6Yk8X1RdfO8RVGBxytfkGj6/X79KYmfmcKJ7BeelaxraI+FYzEOrJ+UQsErVF6/2GPIAHWO6JBLscr6iDYSlwKK35uxTag1QDcrtRrQWkf0WW19BQ519UzEfO5xPKC55PVQqIIRg3FHMXptKtdTkwZTVKai1MdMKu+R3CWEotWEm5PEiNkc11i/kJlkjjyT9SlmEUpDyOFNhG2nOCmtO51Ub+QkYn2LK0tI4OHCx79A3GwkZJ+qu921vKgvAagveD1WUuqwGabNZQC5GLdxXPiDW3Sr0RORyErTCnIdp4SQ82pLzSXdKu8yxlPK0EMt4CIyHcLSwObTDJ6FIswxRFtOFVzRdK8bnPNplkFi0/LxnsEHRbuCoGmxlaTtPQulTy+iifrps5zA0q7JAEeeBwBNFIE0aWn0aba4XaciLSFlscQmIpiCl1ciTzwQEB7XPVxMHBEaaFrDzsFZ8mnPKH5RGb+hC0Xva6xQQZA2rW3P6b9OUpuLcHsql9pzTQjUz17cd05qPB2+SXRmngXR6rTBjG4KkWWorNK+Q8VnqEyzSbBR+6imzWsJk4T0enLm8Ioga13RaGlgY5lnvwluljNbEYjf9Ed0h2gFMauAMILRz0SExLHZWV59jBmRCQEokcXllU07/AEEqz5NufZZzZSXc7kJSVhOQFLZtzsm8o+0ObyFrzzhgMhc5tZHukdXA9rrOc9FtRvawer7pbUOY8Gl0c9Q2IW0hOCb1QAOAEIMsZCrZCaPhr8UraxhNlA0VRmyU1qZ2ubQrhcvUt6RWcCbpGjYbukNhG+/dMGUBhApOgdjmtblCl28hLeaXOoJlkTnMspf+pgG3mkSLTOccKrv3ZRYNSxpo9RytJNGKyROiya96VoyHtVpXte2gQSeKKrHGawEdRQuxvNoUzGgcgojrY3KSlc55oWokDmu9VBPR6cOjspXS6RxdZtarAGNpbc4MZE+n2vwm9F6OUeSLcLpLXsdQ6qsLDGqm9KVh9T7Uy5CtpiNw4SvOqakEAcxJalgjJytNj2Rx9OFja+be4j3wnIkvJIR1VGPrlQGlw4VdjwcfZHjoHdKAEMT2aBQ5InnOfhC2lnKLzpNWGpBlL6uMNOAhafUhlhWkmEgys5xZTKGzhSItyIW1lXie0FbUwxGW4IR4+KUSOa4IbXbTan2RnYAqueBhCfMqAl5SgF3tOcIT3UVzrHCCXZz3VQaOw4VJHELmPAVXHcUHKHvVhNtUlmEB7T7p5oplk+48qSN2UDTw2c2nnMDGfRTZIn0tp2WnPw4DbKz4Jaf9U8/VDZXslIFXtDRQS0jPVhSZdzjlRvBTsUG9tcoJCaf6gg+XlIlBGCpDCOEVjaV6CNAJZhBLKKaeaQHFOULsApS5o6UhWbRGnuUwq05TUZBS4AtFZjlRQJO304SGwuf9Vp2HMQGxDfdIlwBtZQ4TWnbS4tY0ZpCfqAw0FNuhoBwOFSR1DCDA8vCs/hR4lirnWqsaMkpWactNBdp5XONG8rWSQx3SHeUCVhc+ymXNAyqPynJ7TaJppSw0Fs6GQbw5x4PCxoAy8rQjeI2WP6qy1sanVNlbtb9Sk3SEYQtPKJOfujuj8xpPsmYUT2xEkNF9SoklMjHA/RCZguQ2vqajwU4ERxOcaFrSkgDtNRGaVgxrGNIXOe5SbBk0xbLlWotOFpaiIEErOke1jqJWPU9nCs0bpH5S00WzhNzT1wk5JNy24+KBOAqWbVnG1Ab1VhBKruXPNKgycoRRBlSXdioHCoeUJWXC1Fq7LdhAWD8I8HqNFU8g1amL927KjQb2U3CPpZHMNUhxvBRmVeKWPXsjhl3D/dcHWgsxkkfdXbJmgsrziouX1wqPksUrHhALgFM9qAkFlU2hXlehbx3WhYWfBXdV2bQn30/ASkraNK+etVgbSiRm3IbGbijMiNq76M3G4NGUy3UhmBlIEENXNa5xwsrPJXppDU+ZzSpvBdfukSHNs5+igTHjKU/LEn5nByz5IxvJpX3OOM/dXIttUtZ6GFAKfSYZFYwg7afabifQpLrCTHEdyeZp90eT9ksHt6LQgjd5fqcM9AFj46M1mzQujdYJq0XT6fznhh+qYmaN209+qhv7o7m/0VXnE5h/S+HwxHeG59imZxG1td1knxoRDaYjfSlWTxTzW2Izx1K1nUxbg1jZHtsc9UHUPAwB9UqdQXSEk9cqkk98FT9MbzB1TGm1HlnbyOiyXSu5Vo9SQconBPQF4lbkBZ2pi8x1j6oI1TiMIkE/qyVUwnRN8pufsqTOyjzO9OK+6RdLnoi8QLN9Jv3TUUjXYKRuz/ujQNO9TgNzjayx2WTJLTuoz3WjqX7WHrhY7zucqnOFXF292UxGy2oUcXVNxubHzSju/wCiBNsGAh+t6LLMLQxK32VchzYiimMtbyoZKAollsEBTZdGBx0JPqtUSsZD04WGXU67V36g7aR1+emJqpgXEBLtlood2SSqk54WvPOQ4aZqKOU3Hqh3WWz1Gk7FFYS6khNBjvNCNDpATZC7SNAGaTwoHC5L5dXIqegxEI24CA94a5MzStDORwsifUAuwtfz4vP0/KNASAtpITn1qIpSVzw57+F0QlJCQw0hQSua7lNyR1CTSQjI836q/ErWmJXuFe3FpaRw6/qtuCBjYW00cZJCx/E4gzUUwc5ISvoQu2UA0m4QJDj9EiWVlO+GuBLh+inSXnb5YstP1WdMN5NLc1DGvhdYWayEWlesDO2FpwrA1yn3xtaDgJGWhdJ89alznkjCoC7da5pBwiNAVKRvxldzxf0V2x7n196WmzTtYygBx0RD1kVZRo8KusIilwEJkwKVgGebtBAsq4IPVTQSkLFS304QxYOUUqpKYdvwpjaJHZQneyvprdIGjlFM75bY237Jaae7ATkumkLMPF9qWWWvLiCODkKZP9kvG6jaJuLgqxxFH27U8GKsBpXsBRaDI+igzPmYzSp5ovCUDnE5KuLTsLTYf6UMyKreKXOFKMC+Xn6KDEatTG6ijNIcCn8ADIu4UujICZw0dFR7wnotKcHJVhKRhdJnhDAspekmGSWibyMoTBQUPd2RhpkeTfKWLXF1lMtyo2+yUhyLQSmMJgS+ZglLsYDyjbdoxSM0IfEwm8Lo4wDilXk5Vt2xGBMhoIJJKLYepDfZOM6pHd8FNF9MoKgapc6sFMhYNSGcp6DVh3CxnDc7CYgtiWqjTAY4miEhrHeU4Ed0I6h8U93i0XWvbNDYq6VRWNLRzOngbjomqoZWR4PqhE0tcFpSahkjcH6IOrTgOjNdl53UsPmH5WoJnuJaEjPh+VP0SM6WxgoJR5ckoNLRalK3AVkN5pMqFJkoW6irPchIZjtfhWwUu3CuHUghA2ymdOz10l43C01FIGqKGiImliSfHTyjt1IEZBKAZQVBVYDbkKRKW82qh4OFNWkEnV7eSiafVbilJIgQSUuHmI4tPw2Kjdk1IDOcpGTUmzSTMznDkqgJJylz+chGXzOKp5ju6qMqcK8g0/p75KpqKLsKxftFBP8Ahug/Ft3u4tYye2zMhaRlNtbhaWr8J8qLezpyEk2gFPW6RWTCvC9o5VdTZ4SgL91C/gKuCa+HtwBlDMDCboJOOWWMZsfKu7UvrlWYzmBpsUqPkDWlLea5xpUkcSKRCrhLvf8AVMx+o1aRGDaPFLWQjNTGpG1jeg+U3+LhYMvCyDqHAYH1tAkeSMqcxcPy61ss1j6LS0zg+AEdsryrHEPytbRaoxig4/CvxBjXaW3B4HyUmfQKK0ZtSHNskLHnm3PNKOuAlxaUCQgFEaC4c0gTNINWjnnAu0h4pFZBuyEOCM9k/F6BRVptLeVRRWsDBdoxA5S80u2wApCs0xoi0r6icKT6jlNwRMcFcVAI8cpzTnKBPHtOETSjcaCjBhh8ZkaUjNpSwWFsshoIU8bKWmHjDMm0UgvleSm54PWaQHxbOVHpNCpzsklDNgpgOAFYQzRKqEtE1xGSiP8ASFQSNYEGScuOE8CXuQi5QXYVLVSGK02VcgkIAdSLG7cOUUKteWuTTdQWigl3tCrSnNI9FrSw5Kej15I/3WPHFeSiZZgWlkh60ZtVuBopIus5VN6gOsoKGY3+qgtPTRh+SsqFpJtacMvlik+aoXWsDITSwmPrUH5W1qZBJHSx3Q/viQOqrrpFbUWvcyOqB9ys/UTmWUuJB7UqDeG5PRAdysvIhHuJCvpnOY6wqRjdgowZtypvSobfOSyjf3QWyi8lBkkxSVMjg60eOlTc8oAWbI8lyK+TdyhsZuer4mEhlpuCMu5UsjHVMQbWp9U9M6TTMA3mvqmNQ/ZDYaLAwUu3U+XgC/ZD1Es0jaERA64Uy0tZGrcZH2e6AwWaTE7XbqIP1CmGHOVpvo9WjZhF2orGho4TOkYx8ma44Ky8/ZeREsNcH7ID2L0jod7aI6LJk09OWsX9ZpBGEfSny52uIIF5KMIqfRVzFQwAmMPB8dXvb9CktjXSOdXJNJcHa4hWdIRi1NMa2jhBkdeFVriVxRAlmVWRqkGlY1SV+poAbXKkupc4oTrTIZkgtWL7CVANozeE8JcFGidXVJukoqzJUYZ2R+MILQXG1Vsm5GjIU30WLBgK7y2hRJJt4Sz9RRSnNPDWOiq4JeOVzyj1iyrxWJsBdvFUhPfWEHebRiab3VlUdP8AKq124KrmFTpasJjfKtv3dUGlXgpw9ORE2mgKFpGF1FMueS3CkrBd3RQWWhRtc52U+1g2pWlIWDKVx3Vy2iqTHy47QotPI0mkASvHUoZcXvNosMe91la/Is3pZKaSUeKazQSjqaKCvG7yjfZZ6NbEDGRRl7q4WTrZQ+Q0ul1jy2glN24klXDgUjsqgVnjKgKg6jSGYnPRuMq8cjSCClam0hJC9q5mme/unnUSThGh21khLySy36Z7EPaRgrZmY0tx2WdLHtKc60Ai2q28gqCEMmkyMteT1RmN3ZScbimmPoJWEL+Xhd5lFCc++FGSpwhzKHCilZKJwEUMc5cYyEzUY0VlcQegRA08K/l2ErQCw91fC4t28BRnsgHBETghei8CkZHF5Zq/dIeW0cAKA/YbH3BXPz1Wjf1kzBC4EjheYD8kDujyTPlFF5PsSlXejKe6VFMe8c9Fq+HeGxxw73gF5HKyYpGm7Wtp/EWMhAdihwVpzhgeL6VscBIA4wsSOFx5tamv1w1LwAfSChB7NuKR1TJOir2QXsTUhsoZalKVK7c4Vo2lqY8vCoG0jSXNEWlpHHfSP7K7NN5mSlOhpUNvKkSbeLT40e0IMulrgI/yRWlTK95rKs1jnZKuIQwqwNGlpLoVHpFFUPrKI8jOFOmaJZmtPVKzQLGQxnRVOoF0E8/RscyhjHNLO8gMNEG75JVznEmmyBzUFzd7+6cigjY2iL9ygzBsUlDso8QqNLbbpc24kZuoaG1aUnm7FNSJ5LRNJLtzSTDtzk2xlMtKBpHWsEdAhJz6zdeUjMSMgn7pV8tGiVatOPnF8oMrt4S+4PzaI00FnYigusFVG5MEBx4U+VQTnRFy0kZQXCimzQNIbmWeFWkXPCqMmkyYbCo2Etcq1QexWZ6TSMQAhBuUtITnlRwiMYTyufER06JaExuxaklTpmBxopuTS+m0rcMk5VArKvIzaVFGktLRY5elpqMl3CRjHqyn4KCjq4NEeXBtILT6sossgASj5K4S3Um3bNqSky6gubK44KI1m8okwYmJpGUVziBlFihIFlUmAFqZNpws+nKmzcVBdkgIkZpb56AZiUBoblFe+gl3PvhEIdslBSJC1Cja5ys9paEYZvRSb5M1wtWNu6L7rzTJHsfYJ+QnGayYNrefcJ4WD6qMFnTnCHGwDooEhlObPZOQxWLU9UFS3KtFcb7BqkzIygThKSSbTkLOT2TRbqC4VY9yAgSFhukqya+Fe7WtphP5woskVlXcKVVM6VOgtnJPK7ygR3VnqrHlqtSHM2cIZHUoxeHIT/ZMKtXPvoqglSSkVUoldtVgQrUlUgnmlY8YUV6irEelVBgBFlW2qOFcA8qgs3CJGcoVlXYaU0xXNLuqG6A0jNNlErGUSgrFHtKJLIWBHjaEPUR21NRPeXHKnbeVBj2lSHVhKowWJGdVJcPpT5tqPHaMXoIZGV3mC0UEEcKvFWJibZTQoDKDFQKs91JWDDTQ0ZR4pWnBcsw6nFWhGV7TYU+JY3HsHIWZrpiTQVYtZI5lZXeW6TLh9FXPKsBgZu5TYbsbQVYW7T05R3UBaO9GFnv2WSgmcvdhTOQ4kWhxtAS5hRdzjS5hwoeoGFouJf1QxypeVzRhMKSHCG0G7Fq0thyJE0lJlVNr6sWuj37qNrTiiaRR+itLp2jiuFF6IGJoLcpfUx5tNWGYQZfVhTCZ9ZKo9iZeyihkZWkoCYwhEArlWFAKrimBGNtGa1LNeQr+b2U2EcBaAqlwdhKb3dESI2coMwIr6q4iICLC1lIo2d1laeEzD1K7yvZOOAKrQTnZD+ZXVDe+7Vtlmj9lo6fSQllloKXPtqyQ45BUuZY/MnNbp2RjczFdEnvFZ6I8RgJGwqPMsUT+qrNJZKHH6j3RIkUMfLhiv5U8Qt7T83ab0QbXThMaggMNkLTFMsuC5p90J/Kq15ugowjZosQpHbeKQy91IL3ElOQhd29+E5C8MGVnRHaUZ0tDlT1CafngtVCQ/kpCKXpaYElLLx9jVpoxWKSRFPTrpN4S+wF+V0c+lyqbSQrwMMcjHdQUdrBSsG5yFWppzz/TgHhZ07nA3s68p2MDhWfC17SAE9VGazXPbhzD90rqNU+R9n7BM6qDy7KzJHW6kiNxS7hyr0HWgRMJ4tXAcx2UHBmQ3kBGJc1tEFWgcNuUZwDsJYGe+yMpKVlm1qyRbfdIysN4VT0CwFClduRyriMuPCIIdotTbCRE0Eo0tBmOyqxlFEMZKxt9kTLSXWreUSeUdzQwoYfR/orl0khgaKKjbfCo6XNIsQc4ZT69GXe0joqtZeE6+K0zo9A2T1Ov4CU6BKCMk0QjTtpi0pNC2L1tv3BS2ohtthLz9qkZmndT/qtPcHMorN2bJPqmmu9PPRPv2FXsDnYVJGABWLiLIQ7LjlZxDo4yTaKSWCkeCMbbJ6IU8ecJ32MKyPJKoLKu5m1VqlchrNwU1CQDlKtBJR2tKCOmUBuD0Scj95wudZFKnGE+TgThnhQX7cZRncITxi1oan512wgosLW9U22Br+KU24kKFnptdKzFrTi0oDeEOaCsKPM2ORkrhYFpjURgGghBvItX5J0TTO9XC2IbDbCyIjtP1T0c9CrWHVqdGlzaztQCLTj37hhLyC0c9HpSP8yba6gqNYG5XPOMLT6axeCVQ30QxkojeErDUcDWUF2DymHnGSlpKJV8w4ruo0rA7kE1auzC0VBNuFR5rlEabwqyMtACByjDIQNpBRo7KVhILcqruKRnNwgvBRyFBzlEvCBtN4RWMJ5VJTt3FEYylYANCq53ZSvBA4BcZQlySoAJQDTJaKtv3CkrRCuxyNGrPj3DCXkY5p4T7KK5zGlAZwtcnfKC7yh2TGELyriQjqmvIaSodp29lQRDIOqJIbBQRHs4U78UUsANEvRhVZVNwtDe7sgNLSMjcc0tTyGlmOywtM9zclasGp6EpKgEsTmONA8qpDnBPyPY4XjhKGVgd0QCjtM8mxlV8t0YytaCSJzcgJPWlvRIsJ4JVg0IXClryXKgK6PHCqBWExG3c1c+KxhAKPbuNIrdOAPzH6Kro3NeDXBTDXMBz24pT0zqsbnRurKNJJjnogeYPMuvhRLLeMLPNIJ8tuK7daCcuJCsDQWmEu4jrSA85JChzuUOy5OchO5TV8qtLgawnhpNqAr8qWttTSVulLZUTy7UtgylsA8UwDVcS31QhDQwpEdG1NyjTscg2q+8dkiXloVfOcs/Ajj9QGG7R4PGWxinMPyFlvO7hD2m1eY2bMutGoFAHPdBc0VylInloRfNF2VF0lXwl3dVDDGbRvxACDLNfCOdDjKeRd+yqZZHYLj8EoYcXFc80tcC+60WKOzZQGORBLt6qOoDDmMaOiWdzWFD5S7gqGsLjazmz6SHDFhAe4hMvpopALNy0gdFJSP52UtsLeFANFPxLD3m4Vo37shJOdhH0brwU8PDYcbTDTjNKhaKBQ5ZAywmeCF+x2EzBMw8lY7ptxOVH4gsHJSnoStLXvY4GqWN5QL7Cl+pe/BKqx9uT9itHTNaBml2oDasUhxuAGChTSXYSoWjebwmGyDqlIjhRJJtcjCMyPJByhsbu5RdIGy8o0sIiFhZ3QE2INzQVXtrhXZK0YKt+cqPLDgAO1MRkOb9ECWJ+V2ma9zwzqThF/5BTUjOEsQQ0kg/K3/8La4ZebrthLyeGCNtPJ96WnHoMEn94tXSRl7VmamB0M4AsjoVraAlrc9k/wBPgWfEaNNP0CY0Ugjbsc0j6LR0rWeSCK912qjYGbqF91HPIwrqJmuZtF+5ISpe0to0omkDQUvv3WbUdc7TUljaTaqABwr4c6vdMUKoNHHZaSZASkIrAQ4xblXUEiYtHAKLDTBZSvpFMx/l4UmndFQTtvCKKIsHolzaNKz1WEpymNRdmkBrVqNEjACNuACDdBV3WVOaQ7nhDdJ0XbSVwjJPCObhajCG84Ry0NGUI5V+R+QbXFpTunmpKEDsiw82i+zbMeoAbXsqPka8m0iZNubUN1ALqJWfgQswDjgIYhCu14cVYyAdk/hYWezaqeYQaBUyykkpcW5yfiDjZMcqHS5VA3H+65sJccqfGBD5CeFDXE8ojoKQyzaFfpeOdIAoEwpAkslUBIVeIGkeebQzIql14Kih0VSE67RWIYCuzmlSoJkFW3KzWgqC3KRq0CiRso4Q+FdkmUGLtAGUJ7QVffaqaJSJDIgcrnlsakv2hKSybiqHxd8t8KWOtLEqWOKVidHeVeP3QuWq4NBGBaTCoH0VzzYQgC7hPAcEldVV01FCa091DgeUpBKJ557qPPcOqC3KLssJnqw1BtX86wgCOirFtI09WdJuQXuKuGlVLEtCgyaTUMG7JQooiTwn4xtFeyB/FCzYFQPINojyTgqWMscJaIE+d/GUu6R1pt0QS8jKT/hiwyuA5KiSQk5UQ4RHxbhaC0DlWY3KqWlpoqzCmZqM0KTDchKMcjxuQZ5mi81gKV1mifEbFH26p/SaljWgPNV1QtfMyrsfNoZ9Rh7zaFI80VV77cSEPLkYkSN45RHkEWlT6Crh5OCgOcMqpFIgolc8CkwHuAVbyqOwVAOUA3G20YMS8b6TEe5zsBR0Q7WXhXDKPCPBFiyrvaB0WGpL4AVS5oUyGkrI9VAtK60OwgueSo3laSKNsFlXMaKGUodxyp1sAbGF221cN9lbAGUQgSwrtvdEdJjCA+TsmQzWZXSRqsTi7lFdkdUGCBtFIT3ZpXfYtAdkohGIhaYw1qUidt6opktTePaapI5Qw3ypdnKEHUaTzBDFKuyypY3cMKHWzuiU9XENjhTGzyzjuojn24KuZGuyrODOlpuUtJLvsKkj0FrsoP0I0AGyFEnqGAiN9WExFC08hLAzfKf2KkN2rSlYwNxSzpngFBCteQMKj3WclDbJYUtbveoIaGzhRqBhOQwhjL7pTUmjS0VI7RS7H1a13uEkVGlixMo2mjqdoq+iRgTudFJQ7pvROL3LOkk82aytTQsPIWP6z0R98Y2cdEkJWQzgnocouolc1pWRPI577IKz/LkPTN8S0wF+Y3jjqlJ/EoZnfmr2IXn9zyaRoYycrb4VMzFuomtvAHJRQDGxCjBaaTBbuasuutSmDXyRYFV2KJLrZJRlw9gEk5m0q7KIpPyyDVHlzjklWB2CiiFjQLQXWXYBVc3VxO7OO/KN5zy2gB8oTGG/UD7J+HSCsk/ACOjZ4g3PJOVSdpY00FrnS+UeLxgpaeGxwoTeWMHuDs2tGCS20l36eimdLEQcrbnEJmisJYx0VsOh9N+yRlaGuvCO5gpRzDSqxmcpogFCc4NKy5panbhEjB/lP2VGyNPK02OAwAOOiMoZ0kZcwkJUsLTZW1KxrjWFm60eXgUr5/0QBAPBC5rgzCVfKehQvOytJDOSPsGigiTaVDHBwyu22bTMzHNjCu6Swlx6QqukCQFLvdWiDScpJ0p6FXhlN5R1PQrXY1tIzNtdFniem8q8c9lc+dEde20vKAAi+aNiWleDafGnC0gQ3NwrOOVBNhbwAONFWYQVRwsqQCOisxsUuGDaHu6KwKajDH0FJeEMcWqPNJGs9/ZDDiu3WFVMhWyEKxlwhNUuCBri/cqOaVIFFEq0FS1KWhEc3KqMFNIjeFblVYitHQoAZGFDCAc90baCCFXyghQjS0A5QX5CqfSaUAkpBzGo26gqDAUOWYE3BTyggI8bcICwFC1R1WrvvbSrEwucqglNRRDbamR4jNIgO2NIzP3OTUJvymI/ypKPJspprtoSEdK7lKvOUWR9pZ5sp06kOrhMslttFKDCs118KSEkNoW7Kl1oVm1UBqN6YjckWOpMMehR5pvCBqYtwtcx6Lu3ikCseVmwm1Rvyn9RBdmkiW7SqZ2KvOVDSod2VAUEPvpc59oNqbQSS21GzKs1wpWsJ4B9PECtSOANFrN00lFakb9zeVzfrsIYODMBDe6yoLsobngdVnISJGirSMoymXyk4Sstla8gKguoKpJBUbloptbS7hDdF3KKH0qPe0nC5prTA9tBLy2mCUB+StIYNOKgMs5TDGK+wBO9YWKxMzlH2isKgwUVmcWo8wUmbQSpGVpyxmrWfKNrlfHSVOFJcAqZRGReYaWmhzN0mBXySmItK/fbgPkFPaTQNDa/qVqM0DI2CyT9Vn10MZ0enG3LQgTw3hP6v9yaBwRhKb95pYbRYTi0pfNRvjhNHStLa212ITELdjt2PcIz5GVhvTkq5+pxgPjdaGWEZWqYg51AdVztO0mto+y157VjOiftOU151NwgzRbH0AqMdyCnOtCJZXG7KUkBopqRu7hVbp9/KNxOE2khN6Y5tH/Aisro9P5Zqk5ZTw0XgMSMg3yWmH20IVi8pqWYzCFJC93CYj5RmMDjdrO9YTKETo35Wz4e7FFCl04c2whxO8p1qOr5QNHURWMFZU7drj1T0mp3RHPRZOpmc4kAqOJSqzfU7CcjDWtWfA6jlMul2hX1LUm2N3OTIbtCT0ktuop2R4DbXL1LuJJ6mmpVktPpW1c26wErFbn/AFXRxx/x9njWg/eJ+LSt2WUjoxtT5mLY6HZT5ZcOegNRsazgYUx6uKgdwB7FI6iV7zX3QeWrVTYOrD3YP1QpZQ7ssvzHM6qzNQSclPxGnNocUzDG0JSJ4OU5E7slx9TR5MRlYesl2uPytuTLD8LI1EHmOsk89Fv18KlGyuqz2QpJHXhNvg2M+mEmRbqWMSqHOrKch1UoAGPkhDENhXZHs4T0GRM8myUrqpd3KLV8pbUM5Sk2gtQcbVHtAOFGR1UXa1hrNcAUTegrijAI6U8LmN3lUR4TXRKh3kY4XNj2lHLgWoJKnSW6LmWDajcoLkgP51ClXfuS4dZRW8WnJioh+UO+hTBFhDc0WrGKtAKJtwoazsr7HEI0wHClVtgoxjPVQGd0aEtdWCqvyrFoCrgpmFwrjIUloKj8qYSKCvyEEFEblTScQrsFqA1Xb6chLTXdFuCXcyimmusKj22cJ6MCa1XPpyuZhS/PKNSpvyrCQEIZAVTjhWEvO4qWttUbkp2JoA4U9XDBEanykc1akkUVjtBcNpXBpDe8ByoJcqsoMVuTEEYDbScb7NJ+I+jKuHyDqH7W0FnuksprVmyaSNW5ULTkGQmHYCFp20EWQoVAHoJV5HZVAVNKoolSBtRGAFSWAhIaryEJ+FfgITynIWpa5GYUq0ozXKjlPRUQr3tKVjfSNutSo2KkZWCs/VafNgJvTvo1aZcxkjbTKx5ySNwKDkcrY1WnAshZkjdrlWooVrrKtXZS1llMkNBKK1hK7aGq7HAdUyWjbtKbZIQMJYPFpmMbhhT1lSkPcTkri/CtsACHIRVBZ+M/hql+VDjaHeURpwkAXDKjb7Ij3BD3KjOB5KsDlLRPvlMj1DCzvONlnEUgua4m0xHEXJhmmB5Wd7wqWiBrKkkBOeRQquiUfH6yAo8vJIb3YtN6DT+czeSQEB0BMaa0EzI4NjyGkE8rTnCidbF5DNwNtWS4eY76rR8Rl86MRxEOzkg4CXh0rgbdaq/8V4AYaHCvpi3fVJt8Vj/RKsj8uWwT72lL5FY24qMeGn6K79YyNtSW0gcEKNE79x/VLeJeqPHfCjPYwh4hrhK8Bp4SsUtuwVH4fzHkm+eAmodH1A+bVXJCwWOR4GeFfeXhHj0pDcqHsDBwsbYrCrnObwUQTewQpR2VGAg5WnN9GvK0yG657JR0L2Gz9U9EdzwLHsmpNJbfzJ8kx2CzSbY1reQrQQbHu4u0aVtsshX1NCoo5z9lEjW8gdEeHaGJbUSC8JcSwYXnCXDC44RXuu03otOJMkrW3DKtj8s5R4xmk1q4AxthKRgh1rG3Umms9NE/dZur/duWjvFchZ2scHWjmewTM5qkEusqrznChrS4rbxIdhoorjbULYWqwcThBiQSFr0zLOdnPRAZHi6Q9QaFBLwl9jAy4vdS0NHpwclI6ePc61sadu0JfpcnoGGs8sYQZHHItEdIThDLd64s96nC4buJ+UYQtDMhGbE1osKZDtblXOrRGXqWVwlWbt3PynpnsIQmgDiuV0830paF1YtamkcHDKz9jWi01pHpyeysaLhbSEq6HdlNty1XLW7VXdyEx9RGSKHZI+TWStyaME0EpLCG2uad7UYVjDayrECsLhHZKOyKhlUCjmuu0GU3ilqPjbtSE7BeFU9Ag9jULaSaATb474CvFp85Wk6BQQurhVdGQtby2tFYQnRWVPmNZ4jxlXbbU2YmhBe32ROtGouxQUtZaljQMorDZpK0APjPRdFA5xytOOFrxwFZkQYcpymSbpayqPZtwE/I4NalCd5wq04B6lXk0mDHtFoJID6Sl0x4owclWdQwrR8Wl53EFTZdOpJBJQ3OAQt9Krn2tOYUWL7XDKq3urblakjHKsGhwQXFXifWCgJdFtyFzDmkfcHBDLLyEguPlQ41wqWW4Ko56RCNdRRGkO6pYOtFYaQBtio9rgmIzuCrI3qE8GEncqpTOwO5QpIqGFULFGkBHbJQSmRyiMtGEOXEm7XbzVKlKLpQFX2Sq7eqsSuuwmYkDSXrQJ2NSWm/MnJPyH4QZN53vKgRerhEY2iVfCJ0QsTQAqSkBXaaYl5STabQCQoYJCl/KgBJIjH1lSZaVduECTGEQqI6W0PduKpypYKKpIgbau3HK5pwuOQkcEYUTclxYU7klQyyXaeU1DqLwsxpspiI7cpqab2CVnHRZmp0pJKehlsJjY2QZCCsecdCWmiFLW0tXUQCzhKuYGpWs6VIVapMbLKhzKS8khNTULq6pYCiisSoNl4pBdbio3YUg9ykrAyxVNjhG3VhQaKqQF6cVGxyaYwFX8tqegNke04TcbRXCWLtpR4pQ5tFZfxrDkIFgJoMYOptZzJQx4JRTqmc7vosvHRYZ88cYS25vnWUt5znOsd1Ejyw2UTj2WNMBvlmyOFkah3rICkaknqo2+Y+1WYWGNEzc0fOVou2hlCrSMMezhXLs8/crLrrVCbgAQUvIARQVnHrap0T5uGtHK+IUHH7qXSPk/MT9UK8qwKWhzdrHZ74TUTwcBJuFuR4PSU78EPXQq0pI87iEbcqFgLrypnIoRbYtUcAUw5hAoKgis8J/BheNm2ZpzgrSDmuGXfRAcyjwrspLzwsBDXea5wwCeCufucKNfRM+jgIUlKp+mqwHcWghKyZyUeR1cJWR66ufhKdaWponNa2isljrfaejkAH0U9kb1MrXCglCQ1Uklycpd0lrOQlppqsApKWUvNK8nqURw7jwr9QgPLvNKzG7TwnTp3VgKzdEXHr9keYwm54qlOnbudaJqNIWlRp2mPlXzZTNuaGx2kXt3vTE83opC0zg9+e6d9QGdJBtyQtFkQ24VtNGCzom2QFzbDVxd/ptw8JOjoKrW0nRFclPB44Kl8UZFAAdiEuZaWFg4gJTUy2KCNJLtFJR3qKvnnCISvN9VWGU76909JDY4/RAj0tOtbS+iNsbvZZRdOyncKsZDGZ7IsMgJS56vkTRZhipJJQ5VmZYldRgGlp+s2BLpQTygSvHdB3d1bbYsrmnOG5jgrl9YQxQUtolH9Q50hPdAc9pdlNFjdpISE52laQYMNhPRSSG8JETqfPtXhDOl9XKnzfdLF15VHPKm8gwZLJVC7CCHkLnSdE5Al764VoXWbJS5dlXhJtVeTarJ2sZyqHVc5S4IIQXg9FPJjTaixQVInFDbGTyFai1XTGkfTeUu026yjsi38qfIpTLIFxIGt5Sk0m44V5W0lHHK0nsnbjash9VJcqNcE9F2TyqsRaQFeF3VSVwGUGlrtpTEb9yAF11wkZlzQQlXtINJiN24UVcxhwSBMAhEaa5V3RlvRDpyCMwyVgq8jsYSbNwPCLZrhAQ2SjlFB3BBA7qN+zhVKYromu+UIt2lEjlDuVZw3JlgW4KpKl8ZbkIaWE5xUtIpCcV0e5zqCYPwUmHu9KFCwtbnshzS1hT1D/AIkv2rmPJKWMt4RoDajmFDg/KhSNu0YflQnlW0LOahn0hGeQgk2VKV2uBCFM3qERnKvIMJ6RIdiuJpdJhyoVSVw9EY+0urNvogG8EIZUR3aOWghISgNdRRg/CCRTl1prOwSUU6JaHKyGPIKZbIXBCjnmCQ0VV8BcMBLNJDrWjppLFFIs0j5BB4VHspbDmNfdBJzwc0osZ3lmObVqm6ky+Hm7QfJJdVFODHC3cK3luPdHhjaOyKQykqCBBaeVwfhGka02h1XCrRgkZtXv3Q2BE2j2UBeaBwyW17AoDXbStXUDr2WQ8+s0OqPrQcOs0iCMoMfco4kAHKn4FCdhQnyF6pM/c4gKYI3PKrAmNnqtNMocLvK2jhQMFZdezMNdjKG94sricIZfmqUeJrbsKHOocKzW7lV7aVSEHusojDhB4KNE1z+OE/EL2EVjw05XeTtbZSsztnCR6dMgtEikY53KyBO60xDMQbTwa1vzZXAtBKTGoochBfqiDyo8dByV1cFBbJuNBK/iC81aZ0NGWyn4AU7miyD7mkJ8i0H4aseX8xz1S8cCr5LKC60UN3ZVZBQXRx8IFg9VpjICrC0HlMbPThT31gA2k5VCxN7MKAzKznQwsIHHojwxbDRCdjYzblc5oAsfSkd1KBG0gEqS5keRSHu2nP6qJG7xj6LLkKyOZLZSc+1qu/dHdpHUS3hdX5ww5X7zQVInGMqoOcritb7DX02uAFF36rd0+qa6EURwvGxB27qtPSSPZgOP0K5u+JB5NzUagNIIr3CXn1Xp9Lfiyld/UuPyShSygnlTyWhPc8nKLC3qUMep1ojXhqdqdXdfZVBvA+wVnP3BVioSsJxRFpwzH4CV7LxxwSqxRGN9G+VrsczZdjjm0jNIx+oJB+yvmeyMR4ZSX1HBTDPy/RKal9WFr38BWhdq/wDCqMNq8npYuWwASOG6lMb6Sk0tOwVzJj3TkLTj56FJLUP3E0pc6+qq6iOFcIoXU4qWGyokBBwrRYytCEzSlrNyJQcFZu1oWYBkj2hAN2izSqIoy83SuevoB2WU3DDaIzSWbITLGCLkJXpULubswFRrS48IzyCSpiA5U6NSyLHCFK0XVJl0mwYSUspc5Vzp6YgprcrpZQEGF1XaFO67SnHskSyggpbk2uslWY2ytpMCNtrixGAAXYyE9AA9KvutcW3wu2INwKsqcKwKMNZVU7goRhrtdtRmzJcKwbaLAMXWqXnKnaQOUB5N8qYWmo6RaBHRJNcQriasJmY2eyG+IHjClk/dSZWlACbDnlEa1wNFc2VoPKv5jTwmHbbHCXlj2m00x4OCiCLzExjK2b3VSf02nDRZTDdJtztVZH+UKpIY6VzWAgVws2Z242jveX2bSkhpBVUHKc03KRbkp7TBA5P9EKREBwhvUqKSXZQrKYdmwqbOymVKrCrO/KrNZSuRYpApB/KoU2+K0CSOlcqP6CjRiwg9UVjqTpjhtGwj/wAOeyWD+yYjNiykAJBTkOimJA3lCNUmtQYKYicghjicBXAezlp+yYlPxND0yxmxI6eWk8JLClRiMo+xsgo0k2PpNRv7ICr9IOaSephEQsBa+6ws/Xg7TSWFYyHzbHYV2P38lKStdvN91eN1JVmbLW8oDsHhEEl4Q5D7JQasHAZKv5jeyU3EmqU+pPDaEr/TVn7pF7qcjF1i0CUdSs+VCRvC57qCDG6lL3bjSvxNzbc5aOmAaLKTiZlMg7eErShmSQbcJUW51qrnE9VeKhkqaYpadqDttyNJIA3BQRJm1OAZjaHKq4+6lrw5UeQMhVho2WEfT+kV7pbzAiRyWeUEde6mUkdQ0nKaDwhyKJDIbaRWDCvts0FZraT0lH2AhPBKO5QBuTkMCNp3J6I7Mi/lH8O0zXvJIGBi1qP0sbmH0jHUBOw2PJqpKouOUoXWVoT6fBoJP8PlR6LUMfikOUo3lbECXGFrwHQvo0U6x1tWfG205GCAs/0nsxFBxlcRZXbbws4aWvvAtF8ym0cJvT6VjYwSL97S+ui8utvXoqowlJLudVozZW7PdKFh3WVzpNjSAq54lTimpluwEg+3EozzucSuDMXS2+JoGzCHVOTRbikF7cpwDQAJ6MtCzI3FqM2elHfOinJZaFDslRJuPKq+UO6rowLtLxyEYD6bypD93BQSjQtFWVHikUXWVeqyEIv2FSJLCeGKZHNFWfuiad1uS49SY07BafM9hpR5Z9EhrHVafj/Ks3XmrW9+EXjkUTzWKtKiTnKhzrKx8QHIbdahpKvXdVquirAuCiNFhCbdpmId0iAdESMBU8pzU072VmURmkwCxtDIVJL7I8kgHZLvfuNrPLpA7bcnNMA05CWB3FMC2i0+qGtGYy2sJbVOa3ASI1ZaaVZNRvRnoxPzHlXsAcpdjryoMtPAKU5IaTee6DQ3Wi+ZaWkfTjS2kUuX7SgSPtVc/KqqwOHKuDSoOVdoQFtxK4A3wrAKTbSj0E4pULl27lVOUzcbKrwjsjL8D7Ks0T48kH5TOAWrNyVXCsCgxByrsPqQtys1KgzdjlLSD1E+6Iy3YAJ+AobE+R+wgjvY6KYWA2o3Jp+iIZYdfsk+CqNcOIPKsHEmkO1LeUEM1oOSuf6eFAeGjKG6TckBo5Daegm28rOiRHvLRhM27FKJG1hCn0u+zSyoNUWu+q2INU17M0pUy9RB5YKzZeaW7rXBwNLIkjtxKcTYExqdhwlmijSbiCKIYDlSY0LXdVWX8qRknS09EjktDMZc5EERaLSIUOtSD0Q7pRZtKlRS8NBSznb3V7q7txCCGlrk+ULFjf5R9kEMJfQ7pkvsflCtE3r91Q0Nse3JVhJt6q07w0dEpuLnIA737sBEhgdKfqhRtvkLQ0m0fdLQa0/h/F0q6nT+X0CdZOwDDh909Hp43wBzmhxIuyr0R5HdsdjumY5cI/jmkZAWSRDbuJBAWfCcqcaStFjr4TsR6pGEWE0ywko41/uqTNEjeioFD37WoDL1cO1xKVAymtTIHkhLgZtQyqQKyodlSSuYLUkhsdm6V/LRBhThGgHogzXSNYCDLRtHMWBupWY63IR5V2d1sZ6J2FfcOqXjfSKSCFlYaxN8KN20KgNKHlGGJv3DlVJpBD6U3uTwhmPoqXvsEIbW4UlpKApuymIEAsKNEaCVIyCR1Uk4ygF5vCh8hAU4oYEX9FDn0eUCN5e6sheg02ihELSYw4kXZFonIYoaX5V2Mc0rR1ulZC5rmANvkDhLFwuhSV9CCaaZ0JsD6Jo68ubVV3SjQD1UPaAOVFtp0fzfMFGvoqBgJS++uqYiduwCs8pIlZTVnSsty1ZgNv5gs5+XFdH5ww421ymWUgA9kQOoI6g0U0rM22l9+MgqDJX+ijxLWrHqmtZRvA5CV1M3muvoOLS4lsUqPfjlV46aZHAApN3rdQVpH3hWhaCbKqzxibVRBhDJo0nzt2UkZ20SR3U8W1MqhyquaALXA0FDnWFsYPDlJqlV5yq7rVD+LA2UZjtvKoxoVwzccKb7ITcERs1CghPhkY2y11d6Q23fVLAO9+4q7HBAdgq7DmksBgSBqY00wJqkg7nCNpL3p8wm9EbYs7XjlaEH5EGXTOnJAoe5C0vwnniDZXcBaM/hr4gXB4d3FUlPJs5Ky9kEN3YqRlGc3aUHbbzSKazRhFY6hlD2UOUJ7tvCn6B5HYwg+YW8FBMhK5tu6KpAtI8uQ8+6sWu7KzWmkB0eDlGc8beUF1tVC+1OaSDbnYVw0hDaaKOw46K8C7OEGVpLkUOoob3glXzCWZuqrKgROcaH1VmG8i/sjQOHqBTMD8K8mg05PRXf4fMG3tHwCtDTPDXWa+qdG3bZr5TDzo0kgzj4tS1lGj34WnNsskV7FJPc3zrB6pYYzdC8iyQPakKWExuo/otFkzCL3D7pPVO3yEt4pIEnijhC3K0pIJQrQZ7RSVuHwr6lw8t99lng0bBPyCuc9zhRJ+pTCl0rAqpC5qahArB1KoXFINHSH93Y75RXvZGbca6Wslkzoj6T8hWMz5T6nfCCaLp2MbZI+AVmHOVOKKqmblLOVUqWfmQF38ITclGcCQhNabSIzHwueuZwudygwaINhNwyua1ANK7RQQBXylxVhFuF0l79VLR0zQ5tFSoiYXB9pmJu0ZTT4moTxtFBBYEeVDxbVV7lQy0EBZrQ02uleNqWfP7oe8uPKWFom6zyrBA4VmuQmmG8IT7tWB7LqsokQhjTeVa6BCvQHVLvdRKvAq9peUSLT9UJr6OUdk4aOUquDeWGNQ/MDTyqPn3cIOSbU4KfZPS1NJ4uyOAMkuxgEdlgNtXDqCr4k94prRrHNDQQxp69Sk48FDc4lTHykqNGBycY60lAMJyMJNBRZVNQ30I8YBQ9ZiJMMOV3rI91XcKVNQ6noO9TjOmWjeUxhgSUclIr5fTSmwnSTZoKnnH3QnZVaVTkDF6G5xKJ5ZaEJ6eLU5KPGMIDfzJyFu7CdAdO3YRw2hlE8sDKpI8NFJGC920qN9qj32bVLTwhgrtCXDkeM31SOC8KQcqRVLjVKaaVzQFVduDSlCXJpDe60eJnmHhP6bw1s7qIodxyn4jWVCKdlbek8TMTAx7N1cEGlqafwWGGPAJPcpfW+GAkFrc9wOifjQT1WqM5/LQ7JAteX4CangkhwQfmlWIBz81wpvIDp7BlUM2cpqcBrbWTI525R4lpoyNyV0eoDXpQPPVRdngo8RrQdqAf4h90o6XkqBGavKG9p4K15ioJE7c7lPMjBq0hp2gHPdabD6cD6qOxVJBtx9gjxeEGUWT9LSssu2QE1yFvaDUxyR2HD7p8SVLC1mik0jhYO3oUlI+gvQ+LzMfE4WPZeXlduwFeYoJ0nqR45w1qXEVmyr+WlbKi0f8AEYpULt6JpdKZQT7ph+j8pt/3S9QaS2cqpHKccwAJSTBoI8tMvIEBvKZkS105aQGIyFo+GNbI/NfVZIcRwnNFKQaBr3RITbmjAjzSx8B5ArkpmfUvMRBcfos4uNotAx9RAHPRaUfhbttl2a4pZUBvUR3/ADj+q92yOMMwBx2QHi52OhnLHdCjaQ+rlF8ejDPEjt4LQaS+k/Nypt9pbsH5FZszIyQ4gX1JVNN+RKa80Cr/AIYuq1ULGO9bSawAbWRvB6pcuJf9VZvusuqSXyEmrVWPAu0YNbXRLS+kqZSG8wEUFBj3Jdj84TMb8J4YD4i11UmIISocbNo8T9ou1PVCzoGhD8oA0rSS2h+blRLSdJAEs6Egmk4JdyIxjCLKrTZLo3NXMcRytR0LTZASksRDSSOOq259gJ7sKkbTJMwHqQCrcikSAVIwnoQnoeli0QawARtocCli+JQCLWODRtwDQ7r0cTpXRg7W8YNrz/izidY/cM0FQJN3Xe4+2VZ0r6rc4+1oZdtTvhcTZd7jRqhlBYzpJHjBtU3+62vENMz8K91AULsLBQYrX5TYfbUkwWUwGmkrQHObdygJgxob2gICoyuOEbSsD5KPbhNyRtLaLR9kGzCqjlWPNe6ilRiMKvtLuENqZiohIyj2Obyqg0U3MMJUhEJYPsKQqBXCYceFzOVcjHCo386DH6Kg5R2NtqGW0VOgRnCg8lS3hV7pgMlFYLCCUxHhqYUOHJvTSpCZ9FX00mVIjUdLhAc8m1It4UPbQSUXe60tKSmH4S0pCaaCTavHXVCtXYaQgwQCFQClZluFC/oFzgW8g/UJSElqvZCEHBWDgrhLuclnuyjm3DF/QJd4JdVIw4HdlWaCriIp7wvRfitYyI/J+EWHpNre6IKC9ZJ4FF5VBo4Xkp2mKd7P5XEKcCwKPBF5uUo0prTShgIJ54KQTNAI22P6IUbgCi6mXdGQKz2SjLBQcbGnyE3GkNIcJ9jqSaDMNFdqvVAVQOJUyZhI9kw83q8SFAyU1rB+8+qpHFuQzoTQpuuqI9obaXJyhIm611+6GCptM2lI0ZpIytIJXrtZ4Rp2Rb2AtrkArz2u0widQPRJfpns5Wjp/S2ykWely0IWb47JPtSYRNJTTSUcdxyj6iPaLBPPBSxd/VSadhKrsrlGY6wquNFBBUpa4tRWNDyrvhsXhMKRvRg7cQK+AgD0omnlH4qMHjcLRhtDTaR8szAR6ScrbboNO8bTE35Iygwv20RXsit8SYJHDbkEZtOQnQ+DfvDssMvBWhpdGYX0e6a00wfHYIUzzsjLbcOe6rAaDabQQ3RBxsgKrNQD/EPugza1kO4kih1BTBfxDTRvhcQOnFrAMQDq9+QmdX47DIS1pJ+lLN/G73Ws6Wtfw/QxzNL3knoAVbxDwqDyC9vLeDSB4b4lFEza81nFhE1vi8D4SyP1E9QMI9AnF4K17dznkXwAEGfw12mfzuaRg0tLT+Jad8YuRrT1BNIOu1sUpa2NwdQ5CMBWHTtc2z06BC1Wma1u5t+4KPHKGto3zghB1OoBbtF+5KDhNo2lNRyW3PRANEFA83y7B7pZqqNqnjkX7oUT3sNtJb8FcHCQUMqXU1qUhR0k8kmC4qrYic4VWkbrKOZGsCdgBdTPkIbpVEkgccJd5JT54ZWtvwmRrmvFXkUEzrnhunfiqCp+y+mEsUjyP4qWh4zox+AleBlotO8HHnTNbUuTveGjqQAh78K+mcPxUJP84v7rORTWHgm9lndfe1g6vTv02pdE7ocH2X0Zvl7Bx9l4v9p2tb4rba/IOFrhswBH08bnvpoJ9glg7otvwNodvJAvHKRFZopI2EuB+aSoBXp9VG12neDWAVgbK6KbQEyw4Ed8Fevh14EYBbmui8pVcJmPWyMbWDjBIUzohfGJDLq9/wD0jCX0zvWqySGV25xsrtPiT6pS+yb2l/Il9e27R9J+T6KmsFgrX+BglhDioODjujSYcUI8rG0DtIAqkrqPzkJkPxwhPAc6yqgAibmk5HFbT8IFbSmIn4RTUeza1Da4jqiTSXgIG5SQ12MoTjSsHWFBpEhOiNnlMhxDaQGBoNppgsVSdkM94JCJXyPcLrABTviGiZJo5PSBTSQQl/CHmKR4rBAtPa6fdpZAB/CbsK5ZgeSjZaK1m02u3NYaKkSbse6z96T1MTN8LS0miBVFYPjYA1ba/lz8r08DGtgYB2C87+0ce3VxkDluVvFMZ/Cb8MkdEXAdSMIcce7FJiOCs0kBNbqHyadzOL5WMWUtOVvKSkbZoJaAWYKOHUMqrISMlHj0r5BaYLl6E5xcjywGI0RXYoO1EgdE4xvsIsmqcQQAB7oPCoclUSoOSrLmRlXLaS1UQERhIQ1ZpQaZCSgnlEfkKjBb8oJYMPKngpgMaR9EB35kpQs7j6IY/OFc5aqM/OmZtjqaUPduKkcKG8qf6QnDUO8H5RDhiEP7qzdSJdNVaypfwlSKyEucUTTA2qAbnFNaeLNpE0NO22qZW0FeEU2lEvCloz5RSVeNyZ1Jq0h5uSPdNNc5lKzAo3bgrBNJ/SCo/rlV1n+TaWjlfHw4/CiSR0g9TvoggtxUB2aV9uFQiinKHqdNpYmadg2jgWSsrxeFkOoYWitwshW0/jBjia14OMWEnq9U7VzbzwMAKwtupq0v2aeB4uwH+JpAWOLK1P2ex4vCfcqtQ92Wjbx0XznxNhb4hqB/1lfSdoLfovAeNx7PFNRf8ynF1mNCI0BUJpV82lnYRigQqhotA821Zr7KnDaemwE8w90hpDafaENYK1wCs/LD8KjRm0YAOagPOa4bXk+6EyTanPEo6cVlE0qZ0eSQG0C1LI3y/lb8klWdp5GGiPggp4SgXLS0/g2plaCGtz0JTH/0/q/5WfdI2vrPG9NJHsYTnkkLB1uobM6xdAYSlnuoJsJaoMu9eE9p5wGU76GkjXqRmGgqA+oma4UO+SlCcqxNlVISCzMoojLkGIEuW1p4mEUGjjkhIMxo8tyuZLFJrUwNacfZKlnpygi0jqKDup1hEl9OFWNu7Ko2jo9dP+XcDjkhPNjfI3feeqy4G7XYW7oR5jKPZAAZr9XAKbKa7Uun1Eswt8hKPqdNsxSTHosFMKu1U4FCZ4+qBLqJXtoyvPsSrS1eEB9oADjnkq0b3cLi1UODYU0jYlwhvn6IAcqnKnxJcykokMx3Ul6RIGEvv3QbZhJexAnGU1pYHll+yHqIqtPDhUHoqmLdlTW0orXANSUC1mwIMr7xaJPJylS604VEvCFI4kq2/FIT3ZVFqwFqQ1Qx4Vi+kvbOvVfshjTzD/r/ALLT8Zo+F6j/ANBWB+zerEXmMLuSCLWh4xr2/gJW7hlpFAq4Hid3Zc17g4EKhOVaPmypw5XpoPF3eU0OvdXFLD8RmdqNUXn4F9lr6Xw8yxB+cjGFmeIwGGfacYwUKhSNlla/hUL3TUx22hZKzYqC2PA3NdqXg8bcqf6ZrWQPfE4NkPF1XKwvPC9RrWsZp5HMPqDTQ7rw4e61Xik+ZLV2tLshJAkrZ0OjdLA15vjFKPAE3200VfT5ereIxHTvbnm6tA00nrpHil6HSflU6hu4Y7IejdbFpxxs8uy0GxyQrz0by+oicHEhLGwt3xNkbAHCh0ICxpG3wsbAoHqpdlQWkFdSA4m1O+hhRwnfCNONTq6IHpFhOHCLieoPyQpa3C9RP4a10Tht6FeV8zaSD0KLzUr0uvHCqJLKIzPKW4FQ42mYnoIblFbtaEvoa/hADpXkngClo61jXaV//pKwdFq/ImvoU9L4iJIi0dRSXw3m9TuD7XROR9SwOJQGN2laS+kvUaPxIiBgN8DhJ+Jv/EStcegwFmwyObwT9CiPlJBynqoLGWtOQjeaK6LKfO4E5KH+Jeg9abyHWqNjYTlIt1BR45nE0hQkwa0EhaGgDH6dhNe9pHZ5gqiiRPk07Kcx1d6pVBRPF2MDGEAc5WM7C0NTMZkuNBqJRbWY6EmkIpaNokkAPfKcEEZxsH2Skscunk9TaIV26tzjQZk8ZTJYt2OIQXlMjRaqQbto+LSsjHMdRFd1MhxC4YK4KCqWschCva5FbkIcjUwK2XCpeUMKyWEKMhVH5goUt5TMW8KY1VytF/dILyYahtV5ThUYgCDJUSMO0mj9kbRtEmpa13F5C3JI4zHWxvHFIJ5Rhp31WzpoWbQSTx0WVrGiLVPDe/C9botM1sDAQOBdhGBnub5bqH0VHhM+IMEeoAA6JZ3ChbL1hq1mcuK0tbyVntFuPyriauwdUVvClkdqxYQlUKKFJVd1IC44V9PpX6p9MIHclA3rS8ImYwlriB8lOGl3g8kUe7c13cAJcaYnJNV7L2Ol0rZtMHEg7uoWR4vo2aENePyuJBvuqJiyQ+W2wVv/ALOeHMMkWpeTvBsUcLBnmYWUD9ls/s/4tHEY4ZbBsAEBCXt9gDcLwf7UNbH4g9wxdYXuvNDm47LwX7WP3eJltcNCFVi2HK7Yt+APoEFtjotn9nohqNU5pF02wkTKkgdGLLSqM5XudX4W2XTvBaPynovDFuyQisgkIsU09G5aTDYWXo1oMdSzXDLRaI3CGx2FdllBs3xNuSVhua43QP0C9D4kz0/RRDorjaWgAUOequIrL0f+TXucI73MYG3X5gg+JQmDUCrFjkGknbick/JKaXttHIwhhBFVza0PMb/MPuvn0csjW0HuHsCreY/+d33KQTtKo4I4pUkpLFgVlXANKG8ozWilQD2lTtHVENUqFBCaaCSaYMhaS7+i2Y9BqoWWWtOOAVt/s/4eyPSscGC3AEkhaOt0+yJzscJYbw80oo7vzDokHy9ExrXXrJCPslJBuGEgG87iuY7aVTcqkm0wcilty3fDX2QsTQwl5W7pohEUE1JIRLDawdc3yya7r0UDgY1keKQ5JATNlj94FEjKCtEdjqK6c7uEwTcVQ5V3jKokFFKkikPdlAXCa0wt6T3JzRuAN+6gnotEz0ZSuvc1oKJBP+7oHokNc57iSqOEjJauH+lCY2+UWvSpUWldZQzxatKPWo6J4VCsk0Psm/8AC9S5m7b04Kp4bGJvFIGHq8WF9DboWubQpVIivmbg6J5Y7BHRdZK9br/2Tk1GtklbO1jDVDbaE39jXjnVD6MV5EeyHgGn/ETPJJpoyB1Wr4l4ayTSP221wF2nvBvAT4c+QmbzN9Y20tHVaXfp3tPUVdKcXHzAM3FW27VvO8BbEQDITfBATkX7Nad4qR8h9waSJu6HTsGkioD8oXm/2vhEU8BA5B4Xs9PCI4WMBNAAC1j/ALReGx6xrC4kOYDRBTOPBg0Fr/su7zNfI0/l2LvCvC49RqHtmyGGqB5XqtD4Ro9Id8MAa8iiQeiUiqrqNPG+B4HY0vnQYWvcDyCQV9F8SeNNp3vF4BwFmeB6HTujEjomuc/1EkWmTyQwML1vhOweHQXj0re/B6fbYhZ/7UlrGsihJDQK4oIJ5v8AaYjbBt/mPCyNNfmcH7L0T6nIJaMcWFEkLWOoNH2SpYtoPypqbVeTHRbeOhQNONr6HZdqxbfogMTX6+Saaq2tHAvqgsc5w6q8sY80o0UYAJWVMEAnkH6hEZpZpT6IyexRNoAWxpC3aKpEhMZ2h1DbGz6WmvBWyabX7pG0C0jlaU72NOa91mSy7DuHfCuciPS7jK2gRx2Xn2/stJI9zjqKsk4Ca8N8QZK4gyN54JW0zVQNZmRv1Ks3nf8A6b8rJncfgUhTeGiFnpccDqtvVeJ6SMUZm/ANrI1OtZM13k27HQLK86kDTaJkz6JPvRWxF4Dpnst274tYun1zdNJczXDPQLbg8e0W3Lz9Qr5/MSqTeCaWJltafqSsjUQ+VJQ46ZWtqvHdK9lMJPwFjy6nzptwGOgKj9OTBkArhL8FMy5akXktJUckZY5S+iOUmJS1T52Fpil3tBVPJHRVE3dEY/e4AdeiYVEVHomYQWmyEwNBJtvP2S27Y/aeiDamhe3zc1xgFNu3ShwrFcLF3PadzCQehC2/B2vn0pfM67cRgdE4KxZGuifluLWtA9joWkEcdFXx3Ssi0JezFEYXm2yyMFCRw9gaT+IaPjDmFzQCL60ktI3bO0nHuUEkudZcSbySUYOpEDfZQb047rG15BmNEc9EF0r7ID3fFqhz/wDKvxTqFDlcNPv80quCizGnNQwqXiwqNwUTkJKCDVYhXYx7zTWl3sBamSN8f5mlvyKQQKu0qjsLozlMxkWIISNFwkFZj0UM4USn1K0fCYWD3RPDmnIR5PGJA2gxt1zaWkFo2j8JfrTZdsb3q04VZ0rnSOLzyeq9fo/EGPYw2OB1WNrfAnaeHeyXfXIIpZ2mlew0HHB4tKiPR6+bztQCDw2sJcnCWjkJGSjA2FFWQ1mSUgG076rR1Ddz1Mfh0sjNwiPyqiKVicG9VaSTGEGVhieQQR3BVASeUYnFibKirVmNBTungYWWWg56oGs/YSjRsynJYWNaCGgZ4CY8NiY+fLRgcJFr1P7Pjf4TAOwI4Sv7VQPk0DQyNzqeMAWVq+DgHS0ABk4ATsrQWZrnqFcN8yb4bq35Gnk/9qY0nh+rj1MTjp5MPBNj3Xv9o9lwDQeiZYvGz0DleW/aTwvUajXh8MJcNgBIPVexb+X6IGordmkHXz0+A68ZEP0BWt+zfhWr0viG+aPawsI56r0hLfZXgc0SBBSCPhtlUF881/h0sWtlBA2lxII7WvpL3+leK8f1ULNT5e8bryLSUzoYHRtvB70mo22gRzsLKDgbHQpqJZ1cMRtpHbQQRY+yi8pGK/RfiwSXbWjqOUzFoRDp2AvLqFWUCPWNghIkBruEOXxvTOZtF45vC15RWR+0DPLnjAN8pLQaQ6mcMPHWkTxHWN1moG0YCNoJPw8gftHuEUTlvQeA6Isoxn3Nov8A9OeH/wDlu/8AeVWLxmPZYgmef+ltq/8AjR//AJTUf+xMnki0hBeStB7W0kZgBahQbeUUOwgtRAmFt1rm8qFePLuCgPpPg5b+BhqvyBMatu+OscLF/ZyWabTNBaQ1ooE9VvmLfygPHTfs4XzveZj6jdAYWTrfDZIHlhafYgdF9IEDeoH2VX6WJ4NsH1CWB8jmiMbiEKsr237V+ExR6f8AExMDS05odF4x+CmGz4UzcVr+XRtZHg8rW5K3S5pbgdEASJ4aygltbcuPZMQt3YVNTHsJJKA89Kwteoa7dgprUtZbiMrOcXBxTC0oA4SxJtNBjpBSsdE45pIEHOVMpyTRPHFoJ0z2pECPZNQseBaE2B4PC09LFbchLCX0ZeHUSUfUNG02Rwo8ojI/RDma890jJN5PyrAqS0tJtVPCFl5sOQd/KaOndKcWrx+GOPQqioHhT9ni2md/9wL6fC4bV4TReGOi1MUlfleDwvasNtu1UTV5JY2OIL2j5Kp+Jg/81n3WJ4lofxOtL81QHKANAyPoEyelimikfTXtOOAVaVzSwgkccrz2jczST7hWRRpM6rxJnkuDTZrACWhma3xXSiQASglpzWUfT+P6EZdKW+xC83qNK5z/AEg2TwAqDwrxB4tulkPuAqxO19F02thlgY+N25pAIICzPHvEodOxt2XOugAr+FaeWLQQMewghoBBCy/2q08hjheGHDjZCVVGX4d4l+Gne9zSWvNkDkL03hnjmn1s4gY1++icigvI6XRz6okQtv3JoLb8D8I1ej8SbNMGbNhGDamKr0GpiErCC1eL03jcnh00kJj3iN5aM9F7skOBAXj9R+ys8+qmm/EMbveXAbbVJWP7YvqhpPu5XGt1HicF7RGx3QFZep/Z/UaZ2XtczqQMrU8PDItHG0OywUcJ0ppfUOk0Yb6RR6lJu8Qmkkolv0Cb8VnbKI2NI5JJWazSlzrDifooU2NE/fkour/Ig6FpYKThiEuD9gn/AAnnJb85SHluV6mHwTRyDdI0uNd0DX+DaVke6Npb2AKzsJkaPRS6xm+zsvHuo1kOo0LRUjg2+hXqfBNLG3QMA9+VHjGihm01Fo9JBtE5Dwsssj8mRx+ShMEssgYHOdZwLXutB4dpAwEws46hakWlgYRtiYPhoWsLHgR4RqmN3AcdAgM3vwGudngC19Hm07CPyjjssCKGOGeQNaPzEnCmxVjy5imcaET/AIDStvwfQPOkuSNzXbjYIoregjZtvaL70n9My47I6qp6TOXk/FvCpn6ceTC5z9wwAsseE65gt2mePkL6M9oDfqgTbQ3pwnpeL56dO5hpzSD1BCNBodROf3MZd73S0/GS3zBVWtDwfaIWCx8BY33TjJHgHiDhlrB8uSGt8Mn04uVo+QbXv93o56LA8dljbC4Fw+LRZhvGuZRpV2OKfh0cuqsxDHUlWn0MmnbcjfqET2CkWjfI2y4DthN+HaXy/E4A+i3crxSMDAC4CuhKHJN+9jEJ9d4IPVVA9fTAKxxwvIaza3xScN/LuwtyvEHQfw7q5peebHI3VyCYHfeSe6dM8BbPom/D9czTMMb75JBCUYx5aaaeOgWn4J4aZ2vfKxwo0LCk7Wf4x4k2eDyWXkgkkLDtev8AGPBb0b3RRHe3IAGV5tvhGvcLGkk+oT9pKcpnT6SeUbvKdt6GkeDwjXOlYDpn1uF2Oi9vB4d5cbRsHHCcgYvgvh0BhD5IgXnuFvM0GmAvyGf+1Iahur0uqqDTeYwgEndVIo1Wv240jfgvVkY1OmhDCAxvHAC8R4vEyLVuDABjgL0+o1HikjSBpome5fa8tr4dS2Yu1H5j1HCmqjPOCiNyFDmqY+ylT2HgWgYPD437RueLJQP2j0rItJvoc8+6b/Z/U7vC4xY9ALSl/wBqHGXQto/leCQEw8e9czlS9c3BQBAEePAKGzKLwCkC8v5leNCkPqTGjjM0jWDqclMKvPK1/BNbA1hje8Nd2JWlB4RpqAdEHe5GU23wnQxtoadnHNZTJm+Ka2BmleBI1xIwAeV5SP8AMvR+L6CCF9sjAvoFhui8qWhx2SMzDZCbaMIEQACM0qFAUDq4wRgvAP3XtY4GNZVDjsvDzu2SNd2IK9DpvHIpGsBkHuCVfKayvH/D5n+JkaeFzraCSB1WefCNdGLdpnj5XudLK2V+8Uj6gN2G64TxFfOhG5jqLSPYhNwOe0VsJz0Tuui83X7I6sngJyLwuSOnGscilKSMfheu1bf3cTWtv+JyPF4F4nC/e3y8f9S9DoHt8usfCeL2gdFYwv4PBqItMROG79xw02EzrGznTuEJaH9CRYRNO8OGCMe6vM8CMkkYGTaFMX8N4m4f96jb7CO/7qPwnid51jPoxPnVwf8Ams+6q7WwD/xW/dMsORMeIwC88ZNJLX6Kad7S3UvjFGw0DKdhmY9gIcPYgoGt1sGmAdNK1gJ5JpJTO/wZ3P43Uf8AuRNN4UYpmvOqnfR4LsKrvH/Dm4Orj9xa6Lx7w+SZjG6hpLiAADeUyPTxODDRPHUr5j4kx7fFNSHE35hslfUJJ2FuF888fDR4zOR1IP6KauQLRAgrZ05CyNIcrUjwsqs7anbeUv5iNG/fhANaLTxzyVI2wOhT2p8O0pjryGf+1ZZkkgbviNEJHU+Pa+tno+aytOUVkeIQx6bXPZGKbfC6CVpewXgkWltW98shfI4lxPJSocQeThGHK+leHMjELQAOOi0Njf5QvnWk8Z1kDNrJOBgkZTH+P+I//wAwfsmlD2kNOEjKCXUvQ6yBjGmq4WNsDp691Jo0+jMndON8P/6f0WloIow2ynbjHZAYY0H/AEqHaMsF7f0W0Xs9kKd7CzojQ3vA9jNHGBXA4WuDheD0viculNRvG3sRYWuzx9/k2WDjoU9D0thdYXl4/wBp2A1LGfobTTf2ihe2wx31KNA/7QMEvhk7T1aV82lgLeV7TxDxUaiEsA2g9yvNagMeTwgEtHKY30vSaXUNfGASsWPTCrAR2SeU2gkG8NU2MYr5KQ1mrdI6kBjzILJVi1u7KAiGEy9yjf4aXZKZ0ckbDmk7+IYOKQGdF4eG9P0TseiZWQuOqYOyG7Xtbx/VAEdoGO7fVCd4Yz2Q3eJgfxfqhHxT3/VAF/wxnspZomsPISp8UHdDd4mP5v1SDUGnZVEhVlgi24IWSfFPdUPiROEBbVxhpwkjyPlFfP5iATlJTW0DIzW5bTG6do6Ly8U7ogrnxJwxZT0q9UHwN4pXbMKw76WvJDxJ57pqLXvPdPSbk+o2DBWRqNaSSAmWQza1v7uvklcf2d1TjmVn2tAZxnJ/iXCU9U+f2e1LeJWfYqh8D1TeXM+5U5Qr4cGSamzXGLXpoWtDcVwvLnw7UQncHtBHFFVPiXiEXoZMb4FgFVKT2Dfy4WX405o0zt9V3KY8OZNJo4zNKXPr1ECsrO/afTF+hsOOHXRPIVCEf2eezy6xdmwtySVsTd5IwvK+FaLzbkc5zewaaTmv0Q/DuLZpbA4LybSOn4PGoZdQ9m4crTjmjMd72/Ur5830nH3TuiibqJqkJIA4tOE3vFdXBG0gyNz1tefM42O2SfABtbw8O0gi/wAlnHJCjw/wuAvLxGOeCEB5mNrmP3PJN8krQi2Af2AXsBo4GR/5bfslZYI+QxvzSAxYPSmDJ5eQ0nHAGUzJG3YTjhX0LWOdZrHdBBw+IODaOln+QxB1mrnlbsi0k3sS2lvsquArY9k8Jk+GSTxaUNkge3JwV3iEuqmh2aeAucT1NABauwPUbAw2lgYen/xOBtHSsdXBD07pZ/EZJ2iTTRsj6nzLP9E+XDrS5jmbhRHPdPDEcxzhRrheW1+k1+m1U8sMjHNLrDSOAvXbhXRYni+ojiDy97R8lAZGgf4nqDvMzYh2LLXo/D/OEFSva51nIFBef8L8Q08rSPMaM8E0vQeHyskh3NcHZyQbSPBtVHNLDtjmMZsZAtZ7vD9S4UddL9h/otLUTxwxF8jw1o5JPCzz434fx+Ki/wDcqTWXP4HunaTqHuo9U9p/Do2Ya5w9wUKXxfRumaI5muLiAADeU/HI0C8/FKKeM/UeHbnOrUzj4kKw9Xog0uBe9zhwXG1ra/xrT6ed7Hl24cgBYep8Vhl3ObZvgUjNS9F+zekYfD2k0SSbK1dVoNPJFUkbXC+CFk/sjqfN0DrH5XkY7LU8T1zdLoZJi0nYLICciiL/AAjQ8DTs+aRtN4bpIpGlsDPmlgu/ayNwsad99MhTp/2rD9TGw6c+t4bd8ZTJ7IQR/wAo+yT1GnhdIbY3PsmRMS26WH4p4tJBrTCIx+UGyUKaMMEURoNb9k/DtAIFfReMn8d1OnaXBrXfK0f2b8bn8RE3nNa3YQAAiE9JIBsOOiBTfZA1uofHo5XtrcGEgkdV4r/6h8Sf/wCK0ewanIVr3fpvojtd6V4OPxXxOTIlPztTLPFNcG1K4nHNUjDj1U8kLX2+Vjfk0qiWF3ErD8OC8W0ec95mvcbNlLPhrOPZB4928sfgObx0KwfGdOyRtAixnCx4QYnNe13qGRRT0/iEckeG+oji+qQxguZyqAbXJotu0F7aUG0PDNd+HY+MuqzYJOFbxDXsmgLA4OvoDayzkKrRlMBvwoaVMyrHlAMxojjTUOMUFMn5UAtI71Ld/ZeBs2rcSPytBC8+/wDMvSfsg6tcR3YUB6uQeWwkN4HAXnv/AKnjNgwP3AkAAr08+WH4XziZoZqJR2ef6pkb1/i/4l1uYR2AKzhL5sln6BC1HKnSj1BH8L+tKP8AKEVhyuY30KBgrJoX1nH0TGj8BfNG2R5ILsgDoltWcL3Wgia7SREfyClcTXlJ9RrvC3hgkFVgkZQH+Ma+UU6c/QUtT9rGBskBA6HP2WGxl9EJPeBbpfF497icHJPVe18n08Lx3grCzxSA+5/ovcsAIRBHzzxF00XiU4jle31mgDSWfqtUBnUS/wDvK9xN4PpJdQ+R8Ic5xsklDk8F0ZH/AHZn2QeMz9jp5JGagSOc4h4yTfRbXjG4+F6gAm/LNEFT4bodNoy/yYms3VdCrTkzGPhIIFEZBCsnyd0pcckn3JtQCvpUeg07BQhZ9GhQ7RwA4jbz0CCxXwB5f4Rpif5As39sm3ooz/1hej04DIQAAK4ACwv2so+H/DwQg78eGLaR9MfLka8cg2FV9IYk2oLl6X/HaZRBuuhWBq5nTzvldy48IJmvqpB3pNTOjd6lrRlZWlbTlqxNWdMarCJDg8KWMtqs1u0pASQ2wrA1cjWyLdebYfheY8SdTz8q+U0Gd+5RptNNqX7YY3PPsEAPs0V7j9koYnaJjgBZJv5WiGVB+zGsewEua0npSJ/9L6zu1e82Ma3pwu3M7hAfP9Tq94KQjd67Ko92FVvysVNaPV+WyrUHXLN3+6jegNA6091R2sJBFpHf7qpegDHUHdyjx6s7ays4vypa/smDMkx3WrM1rmirSby7nP2VGl7zTWk96CYNya1zsZVWSuc6ygBj7osP1CuLbikBoR6rY2sIck9nA/RJ701BbkBzNS5ndWOrLsi1E7C0Zb+ipEwngIA0eqkaeqONXIQliwjBRAx1ICztTIeqC6Z56lS9j0FzXIwOMjj/ABH7qu89z91FFVopYF967dac8K8Lf4hNVlrByQFuP/ZeANw5/ubRgeWJVd1Feuh/ZyCT0uZ8kHKK79lNEGVT777kYHkmOsLv4loeKeFO0Drbbo75IyFnpKi5NBLuebRXmmpOR9FEKjteSV6rT6WGKNg2jgWSvHQO3uq19E0kFaePcMgCyqwl9F5cR2AgdaT/AJjAMuH1K834w18WpaQSLbiivPayaQyUZH/BcVUibX0MSsc6tw+AVD3DuF4XwLdL4rC3cep5XtHRWyvZPBKy9XNGC4eY37rJkePO3g2AQsvWubF4hNH/ACvKaElx/RIa9n4ZqGS6Rjg7CR/aafy9BYHJDQlvBdSG6Fjb6n+qD+0UzX6Njeu8UEHGXoPEo9I0smuj1ARpfGINW5mmg3OfIQ2yKAWQ+PeEXwfT14vpiR/GlDrcHhDdn5enZYrp3+H62RgbYaape/8AKbt46Lw3jkW3xace4P6JkJ/9TMazb5Die5K3/wBndSdVofOIq3Gh9V4KVm1y9n+yLr8L2j+FxtAanjPiJ0GgdMGB1Vi6XnI/2gn1DvyNb7ArT/avd/g0tdCP6rxmhd6/qik9e3Uvljo170ufM+Fu6NyV0huNG1P+SUQUhqv2h18Rpj2N99tpb/6h8SPMw+jUh4g/a/6pMy4VB9B/ZvXza3Qbp5Nz9xyBWET9oJ5IfCpnwvLXgCiFlfsVb9FMT0kWn+0MW/wec9m2iE8WfEta451Uv/uR/DtXqpPEtMHzyEeYLBdhIAJrw47fEdOT0kCvGevpAB28njuvn/7TsLfHJhZyAQCV9AD7ba8F+1Dr8bf/AOgKGjHqgvZ/sdLXhr2no82vHO4Wt+z3iH4Z7oXO/MbFlKnK9T+0IfL4ROyJpc4twALJXhx4frh//Cyf+1e/hnbMzp9Cpcxm08I0Y8PodLqI9fp98L2/vG3Y6WvoTYRt46LJ9LZ7NYOFrxTsc29w4SDx/j/hGsn8Ve+CK2EDJIAtZx/Z/wAQHLGf+5e7e9sj7sKjywDogsZf7K6DU6PTytna0W+wAbwm/wBoGF3g+pH/AEFPaV7cgEfdKeNPa7QTtv8AgP8ARM3zY33V9KdmrhPZ7T+qil0Y/fM/9QVIfVIiSxp9gvMeO2PFQT/IF6XTm4GH2C8/+0Db18R/6Cpq4w9f/lIn7Mav8PqJWk/mA+6pr2EMNpDRkxzWClBXtfENbWgkPO4bQB1WBpdE1jd0vNYCeex34fT7rNgupUlDQ07nFuCb7BWJFIXA5BvFgDqVV7/VVjjNlcJGRzMDWck2b4Vh5cjgS0eo4J4tJSxIDHAN4FkUhz6Zj4bJGABjuiS9WivUO/S0JztzZe1jkICRpKb/AJl5IsBCOjdwPzdgVDfMbonAj15on9ESWd8eqLRxuDRQ9x/ugFRG+rLeOfYLn6cu4rjBTzZRJI8NqqPA90GOQjtyaBSwM/yiLBCHtIK2HxMeywDfuFnSNo8KbARlUxC10+CpgygGA2ghSHomQLCWmFEoBcDc5b37MOMfijR3YVjwMs2tjwMtj8UjJ7FED2kmW/RfPNW3brpwf5yvoBlBHK8P4lE4a+d+01vwawnSZ8jQp0zfUqTPo0jaTJtF+FJ7aTBTFFLrpqruWTUrqevwvd+FEO0EJH8gXgtQcle48CJd4Vpyf5Ar5RWb+1TA4QGupWNDFjhb/wC07f3ELv8AqWFG/aFPVGHdAzZrIXDo5evgdbcrxmkmA1MX/rC9dp34+iUvo5BnyBhNtPKT1msETcRnjuqazVeXIR/dZms1HmsOVj53WnjMUf8AtB5T6EJ+dyFL+0shGIW/BcsWc3MflDf+VdfPxhWz/wDU0oGIGfUoL/2j1DjYZGPaisdQgPZ+C+Iy6zTPc/bYdWB0QP2kBk8MkJ6EH9Ut+zUgZBKD/MMJjxyUP8NmFjhMPGPaaQDymXEEJZ3JTpchu5V4nUcqpXDlJq09M4Fa8BsLD0lly2dOCsujPxmuFc5V4YbbZVzFgpAs9vpK8r4piQr1bxQI9l5Xxf8AzT8q+U9M68rc8B8VdopNmdvULCARYSWvtaIfR/8AFPOiw77Jf8U/+crC0OoPl0SmvxKZsM5VmMtcxhukzHGK4WRlixV2J1zAqFieEWDLNJ/Q+FHUmyDQVvD4WS6tgcMdl7rw+CNkIAaOOgTkDzum/Z5jI72Au7kWmIfBo4X7zE2+9L1TWtrgIOoZ6TVcIDFm0bJY9gYPsqRfs/FGz0sA9/daPhzHusygcmgB0WkGgBBvF+I+DP4Y0DOCvPeJ6WXSOYJBzwQvps8W8Ly/7X6T/wDT/MDcscDfsgni7tanh7C7hZK1/Cn0QjAa1OncTRCtpdJY+EzM7efojaP8rvhI2dJBT890xHpd0d+y6X/MKcgH7tKBnSaWks+ClrSjlJyNVEQMQCGWBNPFIDkw9V+yGn26R7z/ABONFejdG2uixv2XI/w1g+VuO4SAcUbQeEUxg9FEfKIgMXxjQiXTSY/hK8C5tFfTNeR+HffYr5vI31FT0qFpLIKz9RuC1XNoFZmqNFHIoWnk2Pu19I0HiUc2lY4OGWi/lfMmcr6L4V4SyLRRAX+UEn3VEF4xOyaZgBHpGV5vWD98vSeL6ZsEjCMbgV57Vtt605Y9mP2d9PjER9ivdF3pK8H4Q7yvEoXHvlevfqmht+yVPl4HxZ3/AOs6k/8A3CnIcwhZ/ijt3is7h1eU/p8xD4U1caGhkMULa6k2o8Ud5sbCf5uFlu1r4H7Rx0Cu/Vunq+nAU1UduDQi+GSt/wAU03/rScruyjw8keIwEfzhKCvpW4bV4jx11+LTfReya07PovGeOxvb4rLfYUrqYx5+V639ja/AP/8AWV5OcUvT/se//scgH86UVWh+0oH+C6m/5DS8RoW9fde1/aP1eDzj/pK8bpMBvymhv6Y0wBH1H+SldMfyhNz/AOSUB5XxIes/KQytLxH86QTD2X7DvA0U7f8A7l/otnx13/6PqR/0FYH7EC2an2cF6PxPTOn8PnY3ksIF90w+dBG0v/eoa/nb/VW1Okl02ZG8nkGwqaY1qYj/ANbf6q/4y/r6UxvoXhv2sj2eMWOsYXuI3Wxp9gvFfteb8VZ/6Fm1YeaVGktdYJ55Cun/AAfR/iXvcR+UgIoidN4rrIW0yY/YIrvF9a/nUO+gpM67w4RaV7w38ouwscKVU0/XamU2ZnfNqw12r2158nwHUlURvCISx1upH/jyf+8qh1M7+ZHn3LiqP5VUw3f2ale/VShzifSKBNrd1zd+klHdh/ovO/s2a1zq/kN/cL0eqNwPHsUB874UbtpsdMrjyp8skJpfUNFnSxn/AKQsbx9tayB3/SVr+Hu/7FDf8gWT+0JuWD6pVUYniP5PosrT5mpautaTDfss/RN2ybjfPACXJ1sP1IdGwkH0tABKXnmLntBN4shWB8wkURQ49kKVrbsk9uFRrskHNjHJtV8+iK96JSpe1ocKx8qnmgiggHzqRu3DsAAVzZbbzRJsrN3mqVXveM5RoawmBFbhV8FR/mTbzXFgjuslk5uiEZs5Zhto0H4f+zMLickUAVZ8dhhHXk2s/wA1zzbjfYFHh1BJzxXAQD7H/u6P3S+qiH5h1/qr7t3NDAoBUMoLC098JUMrUNolRAjakWShQ4KkHmDH0SuoGSm2Gm2eyWlpx+qRu0zcI0Uj2ahpi/ODgBdp4nPw0E+wTGk074tVue0j3IThV6fw8SSsBl5rgK2r0oLTbRx2RNC9rY7NcZSnifiJ2OEYHytLE68Z4hH5eqe0cB3CJowqau3TEnm8o2kwsqqGXHCoFzyuYoUWn5Xtf2bdu8IgvtS8dJE9+QvX/szY8KjB6EhXyiqftQ29Cwjo8LyZk24Xsv2jbv8ADTXRwXi3MJkAo8hKh6LwXwR+oYzUTOLchzQF6caXy24vjqreHMa3TMAA4CbfQajDeP8AGJXR6twvoFnebublP/tH/wB+tv8AKLpZTd1cLGz2130VkNyH5UHLVZ7DvVhEa+i6ObMY0uQqo7mOCH5TnJ+USb8O1ToAcGjyAo8T1jpoCwXnknshwROCNJBvjS8oqMQ+nBQXcrRl0hJS8mmczlE6lPMKqByr7ckFVLayE1NPQMBcCt2BjQLwsDw4nctfzS1vKz6DWEoa2guZPuNLLj1WaJTEbxykDczLaT7Lx3i4/fV7r1rpSW1a8r4v/nfVVyVZwCu3lUCsCtEHYtTsGD+qv+Nd7oOmh81OfgPZJRvyNruFYMynJWgIG3JSIF4QiEeQIJTBvw2B8su5l+k8heu0j9SxmWD5ulj/ALNRsMbiavcvUxhu3ACqFVoXFzbc2jXCmUekqzapVlIDVNOB6doATB4S2neHDB6phxAGSgw3C1k/tDpjP4VOwc7DQ91qCRpNY+6DrS3yHA1kcID5JWa/RP6Aljl7Hwv9n9LEzc+MPe4kkkWieI+Aad8RdC0RvHBAQHnhLuNLR0g9B+Fhs3Rah0bsOaaIW7pMQlIy0rfWm4R6EvJ+f6pqP8n0QQEvVKPTc3KTlVEWkS5FmvdGkQhh1oJ7zwPSiDRRt60LK0y1KeHOvTR3/KE291JKS0KyHG+zSuThAZ3iz/K0sjuzSvAvHqK9r+0ErRontvnAC8Y/BKz6VAZsMPwsTVWXFbc3qbSzNRBnhVyVIx/mX13w71aKE/8AQF8ohj3alkZ6uAX13RMDNNG0dGgKiY/7RNO+EgdCvNviMuqYwA240ML302lZNMwvAO3iwod4Zpy5r/LbuGQa4VS4i86T8M8I08MbT5QLupIzaem0rHMraPsjx1Hg9l0krdl2pXI+a/tL4czRa3zI72SHjsVXSZhHwtD9rpBK1ldHhIaNpMSZYPpvDxOPMLepHCnxDQCCEPDazRwtnwSMfgySP4yreOxNPh5I6OCVEePkC2/2b8NbM5k7+jgQKWVKz2W7+zusjjY2NxDXA8HgqYqvYCMbeF5/xnTtOqLi0flGSF6ASAswRwvPeOTmOU46BOny8l4kxsUxA69Fu/sSN0WpJ/nH9F57WvdJKXFeg/Yp22HUj/rH9Ecprc8ZiEnhepB/8srxmj0wewHsva+LO/8A06f/ANBXktJIGMAPZUk5DHsIrompv8opWKUF9BNSZjKCeW8T/N9UiGly0fE2er6pSNqcp2N79kp/w8krDw+ja9n5rXQGqyOhXifBGbnvaOcL0FvigcSTxymIV8Z0JlgxVk8FeXla6CQA82F62WQPjvduXk/GpQZ6b05rujyHjr6LAbhZ8BeN/bFu3xKE92f3W/4Zrmy6CBx5LASPelg/tXc2p07mjo6/0SFYRWv+zUm2SZncgrL8p56LW/ZqAjUzE9hSVsTGv4mf/wBOlAHLV5Vey1cIfo5Qf5SvKfhXe6i9SNIDaI3hXGldfVMxaNx6Jf5IVIycoZK1XaAnoqHw5yP8vIW/Z11eJV3YV6ibMTh7LA8J0vka5jz2IXoZPyH4yifpzSfOHAtmI7OIWnBCDHZ7Lp9GGyOd3cSp81sTKJ+i0llVw9JpPFIm6VjS8AtaAQSkPEPEGavUxsY4O2XdFeXlc+eTF/RbHhOi2ncf1Kjvucj+mtY3/shJWbE71BraA+Mrf1jYxBRrjKxWeiS9vpvm8pfn15GdjaBp/V+YtzaReN7sE2O2Uy6Yba/qVVjs8/C0BYQOca574V2aQnO36hPsLb/KPYlNRs38Ue2FFq5yxZNK5uBXwEB8Racg/ZejdpcYb+qWk0RvgpeSvFkx6cSV6U1H4fYzS0YtNgAC/lMDTlgs172jT8WHJoXx3j7JYQvjdZXpHtLGYA9haQmjDxe39E50m8s6OS3Z7ohIolCezy34Q5JOgVaysTINwQmt2lWbJYVmjcUjFN+Xjsl2Me5/1TMh8uNU0r/Md9VIbHg0Qt9gXXVaMkLQx5IHGLWXC7ysh1diEY6yxTn38rLruwHoCWx0SgaiLeKQhrG8WFc6tlZpT/m6LxjL1GjtxKEyLy1pSTsdxSWfTrpHPdqirgbV4monl2rNbS0BqKBrx0Wv4bKyCHyi4DJItYHnlgweFQ64jqsrepSr0fiU7JtP5YIN1gFYrtKEsNefdEj1u/m1N66J6nwvxBgjDHuAcBwSj6zxNkcRpwvoAV5M6gEcIZ1HWyq8+sM9qX+c/e45QWsFJF+rIwEP8YR1UZaenzELtTsaASKWd+NPBJVhqHOaaVf8krzEByiKj2ScsrtyvE8q8uD00WFgHRWL2EVYWc55bwq+c6+VOUmm1jHdkrrmsDTxwgjUED8yBqJi8co5l09Z8hqRcCCqS/mtVY6iurD1p6P0utaD3+n6LO0dFPlpcopgGQh1hN6eZzhSXdEeoRIPSkGjG6+eywvGG+srciBItZHjTatVyKxVy4AnKtWFqzaHhrgKtbG4LB0bttLQ8x3upqmxKEGuUWV7Uo6baSp2EuInSSNYOSaW03waBkVObuNZJWR4fMPxsW7uvVO1EeyyU9N5aTXjwXW+VR2O9QAPC3PDPHBrA4AHFcleJ/aWc6jxVzh+Rg2ikx4HqjC/PUC1Uqa+kQ6i2WUh4v4m3S6ewbJwB7pbT68O0o+qxf2g1QkiYB/N/ZT0cP8AhPjEgbT6PuSi6/8AaERxmiGrycGqMVpXWanzWkWoNsaf9pp3auo32282FtReKSaueNjuCc0V4DSHZJfut/T6zyi14ORwq+B9C07wBWEPWahjGkEjHuvNQ/tA44oextZmv8UlkLz5h4zRT0OYYpvE9RKKI30Oy2mhg09ih8LyGi1RhebyCb5Wp/iu5m0Cu9lLVH3H1ZTEbhtWE7XWeVdniFYtGpas7qBKydRqtpItRqNfbCsXU6hzzgqtDS/EbldjwXt+QsVkpbymY9RkI0Y+p+Hu/dN+Ajzva0ZK8t4X47AImh8jWmuppT4j+0EAjIjcHGuhS0no9PKHP+qae8VyvCaL9oxEf3zT7kZWr/8AUUEjLDjxxSPKHiP2glGGe686fUU1rtWdTNvN54BSoKzqoo8VyltQAbRp31aTe+05cKlQ0tnDx0IIX0jw/wAUhl0sbg8cCxfVfPLFojJnM/K4j4NJ+QfRWeMaf8X5RkF1wStD8ZDV72/dfKHTOJsuPyVI1UzhRkf8bkeRPomr8Xiidhw+iX/xRj4aBHGKK8M2V5wXH4JTem1D2YB+LCm9Kh7xYfiZWCuMlW0sO2OlWN+7JCIJa4T801oeHy+TG9h/mJCH4tq2yaRzAeSEhLMQLDvskpJHSHLin5aIiQelOeH6entISMjqCc0WqDTnCXlh17COQbB6uixvGi2R2DeEu/xHoP0KU1Gq80FTf0KVj6ptvoLb/Y/92dSD3BCyizc6ynfD5vwUm5vBGQj/ACYVr1HiBa/QzA/yFeOijpo9lranxUyxFgaRfUnokG+yV/b/AEkXTtp9p9/+WUrABymnf5Z+Frx15QPN+JfnKFp2XymfEWEuKBA4t6Kzrc8DYGSSHF0KWzK8eQ8O7Hleb08rmHc0kHuEd+rnkFE46gBc/X656JMgJjoE/QrG1mnLncLYa/FFBkja82r56/2qV3huqMULY3WNoATGpA1LgT0GEs2LbwiMcQaVXr0HfhmjmkbSFmmk3AjIygyuwli9wK5Or1qW7LrGyQ7AeeUpUfss3znBcJyVF8qGj+7b2+ysJ42LPD3EXlKTyvF1aJzabbOujb2VHeIx10Xnw6WQ9UZsDttm/uq/x4bTPiTGmxXyif4wXtq+iwJmvB4KiAO30b+qufmR3X62wapZpn8zBK0NRpN8dgE4SLNOQ6ja34swQeAAC8J6HVOYKBSscJbiimo4LOQlZKoWSV0rKde08oQo4A9PZXkocu64ASkz376FNaDzS05UuTsP+isyWhYSj5nN4v5KmF5e+h34T6PlqQNJOfzLX0zGsbWeOUho9OQdz/oAFoxjaFja3kMYAyPuocGuFY+gQC5SHHulp4kt25AUOeSKz9AuKg8I0YA8l3Q+4ISspIwK+qf2/wDChvgLjdJyljGnZgkrMlfRK2NZE6LJuj7LGnHqWnNY9xaB245TjQAMJGAetaIjO3CXVxmpNflKugb6keWNxioBW0EJaTYS8oNE1D9gws5+pOeU/q2F1gJA6V5HB+yi3ktVZqnfzKztU8Dk/dD/AAr91Ufsi/g3EZBS3kaq3VE9Sn9LIXnKTZondindPCY+Qjy5OU3two21au3jKlLzitZ2osXSULiOVrSwh4SUujs4/RKdxFpdrt3VHjaTwqjRPb3TEEO05SvULVZC5jbS/nPJoBaUsLXtoJcaOj1+6U7h6W9Z6IcgcO60mwNA/wB1R+mDz/ujzhazAXWjNJATrdEOp/VcdGACP7o/yQazJd1qrJdhopvUaXGFnywPBqitOepT06JQ4coUjqNoEbXt5BRC3cKVBQyKrpMKDE4d0J4LcJwIkIKEOVci1DRnhawml4fzlbMTQVk+HNsrbjYaws+vq4l+nDmWAlmR06iFpRflooMkYBwpUmIho+iyfGRuta0Q5tZ/jLfTYVc/S6YAwFwbutVHZHiba2ZJgphoprzW9ws6dxY7CH5j+6mxT073E8oZic/hOmNp4CrWzC4P8lRpNkbo32L9inxq53M2lw+aQ3C+AqBxBpL/ACU9IarRmR1kHnJUafTuiPBWxG3fkqXwAjhVP1sBVksrGU37JWcPlNv+gT5jLf8ARCey0f5aGRIw3QQJYSQtSSI3akQ721t/Raf5D1ghpY5HbM4dU9Po9tmkGLSEuwFr5zFBt3OCFLuByT9Vrx6Om5CX1GiLuL+yU75LSMR90Y30V49C8H8pT0ege5vCry5O1l24Gsqad7rRfoHA8KzNEays7+kGsWVzxjKB63HIW9J4fuK5vhBq05+sGsEhw6KGPIObW+fCbVT4M/oPsn/l5JmRvwibieEyfC5GGtpR4/DXFmWlK/pybOD8p/TZK4+GvLuqd02idGLKn/JyIG9QAaTToCSu8ikvOK1nyM3EoT9Mdt0tT8MeVBYRgqb+iLWE6B+7qrt07h0K2PIHNWpEF9Ef5S1iPgf2KmLTuJWw6AfyqBABwEf5D0ozSnqiiEM4TIjd2U+SSp8y0Bri1cXvRvJoojdOCl5gk4kjqhtad3BWkYGt5pd5DE5+uHLjPezcFVsbm9E+YWgqdjarCd/SUXoiLVxlNeRYNKPw7uVPlAXDL6KrhXRNNjI5CsYLR5QmfbkSMu6pkwAdFZsVZpK9QCadOctISsQopocfRdH59zCZOth3EpRkFLU1DNxIQ2QJdfoYEbNoV8WiPjrhV8srC9aTvhVJ2qwZSgxF3FqvM1N6u1cItvKKxrQOQjzAb+KQdhd0Tbw0ckKGujpT5kSfEVeHTbjZCdAY/srbWN4KV7AR04a3/RBOla8m/wCiZc8DkqrX2cKfKhQaFjcgfoqvjFEfqmTMAKVfzG0p1QWj0TCbP6qr9E1r7H6BOmmjCGH7sJ+fQQxg2UR9UP8ABtL7wmBjlcZB0pOdUAnTsYp9AbQCuXBwyhmhwt+NqoUnybpZ00u01+tZK05zTCK+yxp7cS0j5PZdPKnGUyegX8rV8J0he7cR9aSXh2l851ACgOV6GM/hdP6GBz+ABgWl31/GnE/p+ODa3+y4+kELIll8SJ3F23PANBLPk17jmcfAKjGmtsnK4WsaKbVsyXB3sn9PO559V8dlOKlPcqRt7Id4sJLVP1HEbg3HJKA0bjGTXyeFB1Wkbh0zPi155+nMhvUTud9cI2mg0bX0ZC7OR5lKpifbZlbp9Wwtjex9joV5nxHSP0rgSPQTgr0cWj0fpe1m112CCbtT4roxPopABZqwUS5Ss2e3kIneu1s6entWPp2s3lpvC0dC526uyP1nrXPWgGtqip2tYMLtmLUHAyuPakF+TkKzdtflCIAHcqHNHRGkqGMOdqttb2XMFItBSAra3oFDnYwFdzA5VLQBScMMSC6KIHAoJjyaXNBCYMcqgq8hc2+q4qSENUgl7QVY8IRiLzaYXMoAVfO7Kfw+MrjFQTCw9TbtSzhCbvukwwEDKRqMsuIyruFKow7lX/NylSUpr8FcdJE/IAV9g5Vg6kbTLv0MW2gENugF9E8fUFQOzRVeXUBN+iFcJWTw0vOAtdz2tGVR0o22ET9OiZX+G03hUZ4YSSaWiZN1q8bjS0/y9QEYIDC9akUgISsuTwiwNPVa89eTTkwXkHCgvvCv5dq3kYsqvLDQwYSXisRdDgdE8HVgLtQzfDZ+yflnsX48nHpHvdVH7JpmlfECSCFploiyB+is5vmw0P1Cy/z3WTzWrFPS60tVoJd9kH5CX/BSfy/ouidyqe1/C7TkqrtM0lE8w0gvlJ4XlewL+HjqrCo7RN5FJcyuB5Kl2oeRQJTykZETImqjjfCVdqHVkqWS4RlLRhzlS6NjheEEOs2rb66oN34Zp5RGxMYFR8mMIHm+5T9gxJA2UYpDbpmR9lDZTSFLqCE96LTbImHsiCKIZNLPZqrHKK2fcMlL2Zwsg/haFwLGjACSLzyobI8mrR7GmXlruiESBwFB91eMNOTX1RaNXhDXZLQmDtaKACDuDTghSPUOVH0OeWAcBC39iokaTwhtBtUFzLXTKgPLhgKdtqbbGLpGhAeWnKJ5gIwg7w+6UtwCmTnTbeioJ9xpQacTa5sVZCcGiiXoQqPO7oq4tckFmNJ+FYisKm4tFqhmddgJgwGjkri5owljOT/orMt3P1U4BC/bmlQTbnVS5zFAZWQn6ApFi1IJAUB9CiuJ3YCQc/1BQxhK7aQcpllMZaVoKujcDkqCylM0pc40htcXcq4PS4fsC78QOrVwAPKggdsoCweDlW3IQcGhDM1FItXfJ6qRGOBCW3B5tFCeAbhc2U3SEXEClWySgzD3A9kMurqqFryLyguEpNZTApkF8hT5nZLBjy7hMMgPJtPIFXyEcKzJXcFdJHtCqKAwEBd9uFpd7i04tHBJ6Kwh3c2jZASe97sZ91DdwPVaBgb2VHQC0/KAuNw6lcXvOAjOZjAQYtwk46oJYMeeURjQMI4iMnAQ/Ifv6pBBYAbNKdwAwofDJ7rmRZykaHPsKkRyiui7KGw7TacwJOeFXYURorJVuVXJwC9vKE+RoyT04RJbHHPRZ2ofTskHOAur8+dXFpZgSP7lJyfvDnscDoqyStkdQcfalaFm7RyWbO4C1t8Oe2x+z0O7TvdXLhXwtORmx9i+Psg/s2AdJVfxFbEmibI3IP0WPX1vz8ea1WvfJL5UEZlfng4WUfEZjztHsW0vTz+Hw6d+9jSx1fnBysqXRaUE24n2sqphWW/C8E7w7ZM0sdWLC0dI4ufSVOlMz7LHHsXE2tXQaN7aJB9sJWKn/Z7TadzmEkLJ8RJicSfyi8r2MOmDYK6kdlja/wAN84EBGFK8TqTJMPMJb+atpPCY8K0g1L3Nlc+GmE7wcX2qlrP8J1ETraN2cCqTWk02oDq8qu5JpVqbzvvQfC9NqxKWPiOzuDQ+a6LddpnNiz24TGi0rmizQ+EzM0BhHspw9fONRp/K8TljA4Jr4TOmZTvqnNZp9/jUxFVsyeypBGDwp/Tr0y7mGHt9FBJybgeq0GxEDP6paVmVySsS7HEIrSgkEFFZwnSWLqVg6wqbbKjg0pNJJ6KAXdUUCxwisiBblGmUyTSs1tcoxgzhQYyM0npKO9kI2eAUfZ3RWMAyUToybRnITDG3hFfGHZACphiLdCHtpDc4NCZj2yYKl+mB4+6nSKxU93CNI3Y2zhWi0+12FaeJ7uiXl7MkSendFY1zh1TcOjDxZ+6OYWxtyi9lhcRfu7A6ITYi+0zvaBQQS9zLNfol5Gp5LwCAhmF4skJiKd5yRjuieaHY/sjyIkIC/m1xgDAbtPRvG6q+tIrdOC/ITnR4xxELOOqLHFhP6jTtGGhCbC8GiEddEXaz1VS6SN0ZsI2wtJUttzDu/VPn9PE5cRp7ccpiQ+mgEKDGEdsjcigqv6bdV5FdhuwEcj93R7I4ALLDR8oIDi4twcdEdftb6g0m9he6tv6KRH5eCEwHtBojPsrh7JHUR0WepZ8jXbsDF8rtpTLmGUkNGBwh+TJ/Kq8wh0tigUMh1WohifJyD7WnWw0yiOEr6JngFxvK4nbytDyWAGqUO0oc26Re4CRbvbaoG1wmPIN0FdunIGUvKDCj5fLCCNRuKY1GkLzQtDZoXjoVpMJdklhQTZVzpHN4v7KBpnvNAH4S9GhjhdKssW/hNM8OnIvb91HkuaaLUvIEhC4dEzFpy4WtHS6Jsv5keTTNiNgdeEr2eMWX92KCpG/c3C05YmSktDV0Phm02VPnBjO/eOClrZK6rQkgLcNahsge4EEJeejCoBAsokBeTlGdBtFH6KQzy4ydqc6LAXy7X0VLXMJx9gqt0z5juo8pnTafY6nItgAOTgFEMQkZnsm36fBIQ2wvOMqNPGb5Bjea/RGZG43ynG6J5fkFNP022LHKvzGMjyKdZVy0VQT8UQA9de1rmadrn2K90vL2MYkxMbqIKNph5po/0T2pgj8zIHwjQRQtyK+id69FgMmi2RbvZLMiBYeFtvqSOvZJSQtj4pKbh4Q0+ntxLm9eqvNG1v5Pqmg2hVKvl9SEvego7DcqY4y/hNR6fe6yrsaGPoJ30RSTTuH/AMKYoa/unZCCPohMa7mvsiezLzsoYP0VGEgUUbUQvdlEi0vpsoJnyMc52AiaeInDh9Vpt0oBvCh8NflaEvM8IviFUP0VBpzyVoMhLclVkYQMfdE6GExpQ48hBl0RHT6puntypDy/G36Kp1YWM5sFHCh7Hs7rUZFTrpXdF5hraPsr8xjMiY5zbP6o0cNuymJ2NibWEETMaOQo20DljQ3FYQfRm6tdFL5r6GfhEk07i7BRsg9gBjCbwrPbtbYRTp/Lbe4LngvZQCc6lALYvNCkaXaLP9E1pIiG5ajyDp7I0ybYW1gfdW2NArhGd5bG4Pyq4e2wfopgLCO35V3saMWPorudQs/qEAkuNjun7JxjtVj0wLroe6Ox+8UP6K8QLMFPbAvGxjApDWWThLyz7LCiJz38BL6YklZQmt3FNCEuYbH3URQUSkC/li7VXRkprbtcQVUkAqppYT21yhlwampduaWfPIG2LXT+XGqkVnkHRZs8bi4OeTt65RHy+/VK6l7tlEn3C7eZiimpaxswMfHVNeHtMjnwlwo1ZISjyTj3vKa8PF6ot/6f1Tp8/Xof2dk8ud8BBxkWvXw7HNyF4rSO8nxKJ4A22WE+69ZpZhtF9li2wxNp4ZAcfZZ0+ghaLDBY6JyXUgcfcJDUai+vTGUacgJ8iHJoLR0Ail2kd+oXnXPE2qYCf3e4bjfS16Vmp0kAbs+yJT6jTxeKSs22N2QM8CkqNePMsHpjK6bxTThzWzFrTyLKrYjxsAl17Y5tkjC3sbwQmItTGeyyvGpI9UGSacjHJHBCW0mpJFE5HdRrSc69XHO1wwR90DUyUa/us2Kc9HK0k+5qfknxwg/c7Ua54aNobk312D/VZWieQLJWxpn7Y53Pc1zJXuaGgU6/yjPvj7rH0sb3tG1hN9QFPXO8sv1aHntLaS5dvdhFGmeG5aRjquj0jruj8rjs8WKgiBHCgNaMYTw0jqpKT6WSNxNFKXSUawFyl0VnCtFFJVn6lPxaXzGbrU2yHIQ2eWLKjzaNBaWo0u9tALPm0pYdw+4RLKHNeXGqRHkBuQq6d7TJR6eyPKxpNo33gI+b6qKO3a4WqSx7jgH6BRBDMH5sC1UhD7aZhKmOR7yKK1vLaGiqOM4VhEHHDfrSi94MZLGGN9H6rRaz9zYQ9TDterxEsbbj6aR5zNPAfXyG9eoVpJDG31AfCp+KBeWtHXlK6t533ZRzL0DscvYj4VNXK4igR8pHSS+bJtLv1WhLp/Njy48cqvDKNCga1wspl7o9maSLI5YjTTagQ6iR5BsN7IwDuliLab+iDHqoydpH3RGQ+Q3c437FKTRscfMY2s9FfMia0WPtvA9iqy6xzDt9uUrFM6RtVVIOqc90gAH1AU5NM1+Nc13qoppmoa9m4OHxaxnwP2kknjhE0MUrsG690+vzg075/mSUAhT+YXbQCFoQaVkeRXyhaljxNuAvPRY6ZeOOVrbz9kzDA8sLjjvatCHAEj7IwIe3B+QEraIWcyW8HHYKWNdvokh/ZWfEWusOPxaqfMcLafUOLT5oc+gb2564QQ5rXWFBfMJM0e4VvJ8x9gj3AV3n0DYAbGHR/mPICi3qN34bJB45Uf4jF/METTas+gZHloS0sIDU5LrBIKwPqgueyiSR8qb1LTZjW3JWeUxJH+7wUMvaZiB3Rjch2gXfCiykUhip/XlPs0Zkba4aXysv+4RhNsZtFcYpVmfThV+iAzj4VooGVePZVE7pDsJ+tZVxcbOD8o6owZkcdUaH0QhA1km8NGTwojLnizY7IjQS7Dgp8r/ArNqmRMoNHws6XUMJsj9OE5qYAZLLkTUeERSwAhx3d7wtOb5QqVgnZWMIpka45KRl0x0z+rvhNaWMOO82AOhUdejg7RHGd39VSWZxOEyImStsD6ILofXTAo9fwOYWkZr3Uvj/AIhX0VZI3kWWqvmb2bAp0IGmMp3VhczT7TkivdXZK6JtEmuyHudK6wceyvPLMC+za2mj7IRpos/ZF/ECLBVHSMlwQNqCBdqiGYKmPVt53KHNjJxX0VXaVkkf7sU5XM69EZbqP4iR90SLUNkwLSMWhnAsn6JmEeUOl3lK8HK7UQPHqBKBG97DWVo7i5uBfelTbm9ua7KpgIv080jiSTwp00Rid+9d8BGE7xJTqq1WV7ZJBSnr3pDGTo1IzzC/zfRNPaXspgAxyVnOglcXNrN5T4hU1pp2vFupTqJW/wAP6LNdFNphTr9gpikc/qfe1dg08yW2WKUxndZon3CE1rI8l3I7prT6uGJpaK+ynDFZC18JIH0KiKB4dZ4QjqGvNNd14tMNfgAuH3T/APgU1Hl9XAeyWfNHEQC40u8Qja2PfvH3WU+drgA3P1TnG/Q9BG5srLDh8KJZBHjCz9G5wjskN7C1Er387r+qi8+xvo45znj8y4PptH6JDzZm4KtJqPTXVKc0tNvI2/lXNDIxZr5Sv40sbloVBq/xB2AFaXnRpoStc7FfVGMoAoUs2TdFgA/Kbhe2OHc67S8c9DRn6YSi39sWlxoYm8k/AKK2UkW/g8WrxODn8o3IZUxfh8taoM7n0MrRnhErcOQyyLhrQXDk0pklGKeS5zQCRwiaaENJ/qq8hxF2BgIbHy+Wf+WnnsLue/zNoI+iJK4COr9XVL6cbDvk78lFlqU0wJ5/RpUxCR9B/PItMxxCFtldFovKO82rukDcEWo66wIazzcluOxCC6IEkgJ+JzTETQ4QWFkjXgVacBFjg04HXKYY0OyVWLT3LTuLymNRE1zf3Thx0VWFCGo0m9+4foiRSNgFEWiwRSPdRKiXTneQfolP9UzTHtmj9JCGPTglItMkT7ZdJhrjt3uP0TkGodC55J3fqgSMoVuXS6gkYKT/ABBdZvjqV0fnzabpX+WMlZk5c8EkhvvfATkjvMfmx7dUlNG53fbYrH/Oy7uecii7nNjO1vI9rKBK9uD+iNNGQTQ+SSgPj2vYRkE8V1wrBcuAN0r6SdsXmzOFu2FrQRjJA/pajUAb5QK9HI+f/hAjcA0h3DhRx+v9Eiao8Ujc1nqDdrgQAMheq0+pIjv26L504Ef6heq8E1nn6EMLvXGNpvss+ucb8d7fbfOp3C0jq9UeBzapusYQJW7HWcg/1WTYSFlhdNA4m63fItB8zVsry427O4NkIrdPqtQL82O74LyCqkJeLVTRii1zvcgo8DTK+5qb3LiBaUGi1TT+UO9g9Hg0Oqk42Mxw5yrxPGv5LHxUC046FY+qhfBJuArKPLopoTR1DHOPAaMoDotRC39/KJGm8beErEz0NptRvAx9020/qktG3bDZ68AqNbqfI0j3A+ojaz5UyC1hmaSfVPPmu2bzszgZxS19LpfOkMzdZpY7JJbI8sP9KWJp4qe0FxuwBfRbei1nhmnhqbw980nO4yV/ddMmOTv2026LXxM3hplZfLHB4Vm6kEU9u1w5LRx8hBg8Z8NbTh4a6G/4opSD98LSPifhWrYDO2S+jnNG4fVqOuJ19jH1PlLMe+7a9rx2Bo/ZD1GoHmBpafilaSHSOAdBrmBh6Sggj/Vc3TF3+XrNK75lqh7grm6/8Tn+eh5Vdpa4VSt5gjwCEZminbHZ2O7OYbBWdK0xOcZXVXQrg/b8rzcrWfDXn4on6KtCRpAWSdQGOLi8Y6Wm9Fr4prBcB8pc80tHMDQMUPdXdE3yrJHwktVrmMk2NcEE6t55S8LLo03J2aMrg57cFVgnDsn7Kup1FPtowqI5E4tyUZkocVjP8Q2cIzNc2SO+HKeuNOdNR8PmZJSWoY9po/lQtL4j5hILxg8WmHahshogUpk8fo3XRaeOJllUdDHK26+qI+TfF6enRDil3x0W0tJcAQ8OjjO9vPsmYzjbRPuFzXsjZ63fAVYdRHG+/slbaMW8sRu3n7Kz5g5lir7KNTqWGEgVlIQMfIS4E/COeaL6Xk3SYKNDB+7IIC6IMcdpcL91d/7p1XaLSLtjAtpx2RmwMc2hXyVAjc95cb2+yHJMIzQr4StC79GWjcSD7KfRGWtLS3GLCE3USObbgfYgJl75NU1jmNHpGSQn53+ngkOx7aEg3dQVUPZCdp/NeLQ4ywuIdTX9wEdjGfmeQ4hHoKMc90+WelQWjeQ3Hsu1cxZH+7afogeXIGteSc8pdf8AQGOnncSQcVygl7mHYXZ7hGZPKHeX+qBrm+ioz6+pCOQWnlMUhDRfuoZr2DMjaI6hDLXuIaWnd1Kbh8Og9Xm3dce62tz1UwwJm61m3aarlB/wuHu5E8PY+LeDx0tN7Hdws/8A9WwHeIv86iSPZOx+IMMJt3TGVjyMe924gH4TOm0RmNmx7LW/nynXofC4I9RAXmi736K8YdDOTWLwVGkiGkgsHHdRLq2EcrPf5FGNVK6Znpx3pLxM25c76FLHVvL6Ax2UCa5afdVwl1LRp5jWvfYrnkJhro3O2EBB00UcrdzH/QInkmMF9g+6nxMSZjG4FfAKWcGxvwUlrPERE6lLNXvjs2l830Wn3ReYz6KrYwyPb5p9gTaWGsY1mSOO6CdVTtymW35AckbTbwVRszK2lwHtazpPECTTb9ysubWvGqFk/dXzxevVK16rzWxYBxS6HUMdNj9EhFv1MHp5rpymPC4BEHede++qicePpWnJ7bk8FIulYHUPqmtU9xjux7LLBbusnJ6Kp+e/StaXok256ZpV8ljXkh30Qmua2MVdlAe90rqYaRzzZ8Gi6iLzGOLRkcJAQTOZl235K0oZS0bT9UvLE6R9A9eAVeEDEREaLge+U3p3tcbaltRDFp9OXOPqrukNDqjK5zWO64T54/sDfErci0CR1MJCSgjmjkc6Z3pUyaplGill0GYdbJE0k19VP458hsfWkhHKZc1i+ydh2xtvHup6/wBCKzzCRl7SD1pDhAY7c4k+ypPKGv5B7gIbp3uk3Fp29lXjoOSSz3+6HXJpXiMsZsjnkoY1TfI3Gh2tDdrMNBPPCnKDOoi8w2XD3CA6BlUK+iXl1REwAtMxvZebyj3PoKSxSXtaD8oI088Tt5+y2d8ccdnnohNJlsVg/ZX5YWMkMnfJbQa6lGEWof8A+IR9VoOaIY6JGeCFnzu8qQBrjzhVu/AS8T8+ItY55+F2h0b5TZO35TMsX4h/mPdx0KZhkY3Br6K71kBeXSzGM7XHHYoEMsrPSWnnNprUazyWkAjKpoGu1QO4/VTNz2EyOl22EEOdIavPRaZ0e6MsEg3fKSfoJY5PzA+6N5/hYrFFI59SHCP5jITUbQT3RtLARh913RPJjbJYo91nb7GLRubLHbm5rslpHl/pANBM+ZHECBXCQn1jWg1XPKJNDTjiZLGCb44VoIdruMLHg8X8twae60vxwcA7HwjrnIqDvnbE8tKVbq2RTmu/K7Ufv/U3lZz2TNNbevKXEgtasupBFj9F0T/3JdXRIQQy+Y0PvaepWhM+OFohBTskIM7pmU3upgf5WHOH1RB5Yh2h2ULxDT+Xp2v/AFRP9DDA1bSNpcFMssZaAWiyMFeafqJGvwTzgou7Wyesg7O6f+LJ9GtoyOihzkHhCjkxuaElBNqJWmORw29CU5o9M+UOCLyNAk1b3v2t/RM6QTBw3nB7rm6SPTusEOfecozWmV1H6Uo6/wBQ4YJMRFFTJK1/NcJOeWhtY7ISxdJKDR/VHPNFpt727DVfKVZMG9bCh1iOnWPcpcHZxXPPsuj8+P8AYhiXY9tj7JB9MNA/ojTTADBSckjdtbuTgLr/AC5xcQX5JPQE1fVCmmpvbIxf/O5XS/FYznoljbpM1jsKwtwNJXoJ/l690AN2464wTeVOo1BNiOsDJrhAj3SSGvy0KJ+EBR0XlwyUB6yKJH3/ALJB1jBWnM9ojLGj0gisZpZr/U6x9kChnjPRM+Hap2k1G8flOHD2S7h6qHfClgo2lRHrYpw9gcCKPBCL5jHjYepxhee0uodDVZb1BXrv2Pc2fWzPGdkRwfc/7LHx9uid+gYhTMfoqPcwGy36gp/xdg0upZMKDHna8AYvuqjSxTDcaGMi0lM38QxpvzfuFePUx8b3Y6AJp/hulJs1hX0+l0cbqDG/ZPV6mA3kNq+/KPNHvjz/AETAjhZkUMYpJ63VshabcAOpJwAlUFC/YMn5WJrNb581j8jcNvr7qmt8T/Eu8uE/u7yby5LfmwGnjstOOf6y77/i+554vB75Rw8uG4knvnlJs3iT72QOq1PDG+HeS866WdpDsCMXYr4Wsc/XxSLGnBBPPVN6aYhufy136J2GX9nJNKGOg1cABrzN24n5Fn+iNp3fs5IzZ/2mL/7zicf8+FfkwvG/0iyYSTYN7T2yCjAh2P69E1pPBtEWPjh8WhknLtwsDa4dK/2R3eBayMAu8t8dgFzH3j6hO9RM/PrW34VCIvDohQtw3HPU5QvE/Do9ZGRVP6OCPEQBQsUOAUY04cn7rk6k6+vQnOTHgdbofw29khIdeLKy3b4XtId9QV7P9pfD/wARpC9n+ZGLFdQvCSFxNG8d1lOcZdc41dQInxscx9vrm1DJJMC+iRhc1gJLh91ztRsfYd9FF4Z422zMiit3PZdHqIpcX9Vjy6gytyeib8Fa2Wcs9sKP8WTQLrBEHCn/AEQn/ktrhgZorvGIWRzta057ApMNewcH4VTn0Q0bCx24O590/p5jHy68cLOa4DBaflMl0bId4JtLqaG1ptSxsBtuSeEL8Qd9NakNLM6t1/RSNY4yURm8LK8np6Vkk2QDdcJMDVSv2tbVHkp6KR72UL3VyrOjbJpyC8td7JT0bNmMsT9gcHHqAVDddJF6H220TT6OSKa2bsnkhOvihkLTOwbhyKV2yBn/AIp3I+6NpzqdRqGm8XwqmDbNcdbCeE/A8RgMjb05UdWYI0ohsxtHGbS2vkgZ6xEN46IMbZfMt0pq8BTrpWtjoNBdXNKJLqh9NrtNqIKMQYeya08sbWFjWiq5Xl7LfWAR7JzSx6qWLeHHZ2CO+P6Uo2se989wbecpmHdHRlx3pI6t4iDfKad3VKHXaqwANw905zsJ6DdG5uAc8GksTFe0y/QpXT+KNj9EzRfSlYQjWSeawgeyn/HZ7p6LLKyFzSP16q7tkgDm/UIR0LptS2KRxoDBCadoWRCg8+6c5/0Sul1WnY6pY+vJCY1L4GtErRbfYIX4aNgtrg7uCl5IZTIfLcNlcdE9/wBmFPqwXej6Bd+Kf2P3S0kZkl2sB3jsMK34XWfyFVfy5/2Xtot8Nia2r+6eZooGw0APkIEk0DYqLvV+pKiLUeit3Hujx66V6g0m0x7P1WZvjinpzh9Si6nWN4BrvSztQ1jnb9yJM9UVsxO07jikLV6eSVhdC0fCztLrI9MCXZ+UxpfGXTPLGN9PdE5so3VtO12ihJkc7PQFPw6h02noEcYJWbqNY2SSi2yj6Aukk2fYKbLaSkukhkdl3qHUlVkaA3Y0/ZT4m7yJSwc91naaWRhfI438lE5tHw1+Fe0bnuPsoawMFvcDXS0o7xSSWba4+i+iBqdT5UlsJ+FpOC03Pqo2N2hgvuk2sbM+jQNpfzPPlBcavsvR6bw3SuhBa639weFVnhBmr+FwTwtLmOttcKfxOx7zK4B3YIkZ/CROaH37WvO6t726gufeThZzO1Zj0QLJdPvc7F9+UpII5HgxkBJ+HyvlGwnHa0HVyDTzYd9AU5z/AANvdFV7hgcWs8zOM5LT1WZ+KJySfuiMm3i29FXhhNIOkE2U8wEtJYfVXBWOzUPwSU9HvoP3YUWGzfF3ai6daV8MjkbLfbotPxOdhZusFZEWoleT5bT8gLfmbyeNafWGSPa4/ULMk1TW4B4VY4tROXANOOcILdFqXzbPLP1CJzzCxoaHxEMG0tHPJTOt1flMDmnkcWseTRaqF9EbfcoZmLm7Xu4VeEt0YONa9r9/6Faml1DZmW6r6hYXmNuiEaHUeW40neD8T2v1Tnu2twAeAohnL3sLnYHISZf5hsqA/a6hnvSm8pasmoYZwRVIjPEGSuqhhZrWGTARm6FzQXNd8rO88z6DUetMsmwjCM6Z8ZsOwelpGGF5Ng8clW1EE7qAJ+imyfEnDq2yYJ+qEXB/qDbRvD/DwyPdN16FNy6NrYd0P1Cz2S5FYzdu9uXbfnhcY7aPUfunH6dskeSB8JLy3wCj+XoVpL5JwrqT5fIJ7FBbrXxm4zXsEUxv1JcGFO6fwtkcYMwtaeXPM9qkX0QnlbvvnuU2ZNopzhfcqhjqKoX7QBlIzBw/Lb/hc/8A7CtCOV3kOIPXlIS6mSN1kp3TvjGkpw2lL6+JscbCz17ugVT/ALTQ9vmw7t/0tIuic51Bx+SrsMsNktNdAQgzane2mgtN9Fpzzd9CQ5p9Fp2uDpXZvi1pmKNzQWXQ7rP8NgJbveCey0CTG2sfAU9//VJZG93+WD9V0gawgOeN3UIL5J2s2MsdylmC9RumeT2USE2YiHso/QoeuhayPzD062kjPM+Q7LDGjmki/wASmlLoycXi0/HaenGTxsJMriL4pOzy7/Daa0u7WF53UOJDS4dcFeh0mqZLpAN7fSM2p75v0Rluaymbm0R0pbUb4XaZgNfFLM1eo0rQQcnuFWPUskZe6mgYFp3nrqFPRmWbRRzU921tdFI8UhiBj07Sb4JSjIY9XC/Y0OcOLKX02ne3U1JTWNCqAx5srd5JGeSSuj8XdDFbWh2eyTnla5zm7hz1Ko+TyGANLDu6crScSlKv+Oufe5pG89ThMQ6pkupc+QljGjABwUnJL5oYfKDQOQDyhNw6heeiufnKqNnXayOQMDD6OgGUm57g+g62np7LtNp/Lfcp2ijV9Soe5n8F85J7rXnnPSpFtocLIOyxkJORrQ+hbv7q2plIiwegQdI7fG51cA5IXRDWLi5gaLOeSqOYI257ZJRomE82KGcc4UPiMxF+lmcnsmZQNMm5pvnNFTIdlNAHGG9keWZkQayJuD1tJEl/rPXk9gkFZ8RDrdknv/zCRAzuI6p2T1Q2bArA9kqGlxpt9yPZMlQy8j7ri2gjtaNoPcYpVNV/qkeIidjle0/YTSWzVat97HVG28XXP9R9l4kHaa4te+/Z7VB3gumjiumspwB63n9VPXpfHv0J+0LTL4fOGgbgCRnqgeF+DeISQMdLqg0EcBln+qP4iySXRysbVkYIGVoeGa+OXRQvjI447FZNrsnoq79n9QT6da34Md/3QG/s7q2z7n6qMR/9LDuP+i9BDqDK0FgGeSTwimVrXbZAPYqsiPPplxeERE+t0u0Dq/lWHhGkYd8YsjkPAcVoSyxxsNEZHAKyJNU9riQ4pXIc2nJtHopGBs2ngIOC0sBaVjeLfsvpXad+o8NuORoLjFZLXj27FMumMtEko0Mp3NAJux1ROxeHgj6aqu+OyPrIRpnsiDciJm6z1LQT/VQ2Lzde6Fn/AIkm0AdrW94j4TpJ9RLOfGNNHvILWijisZ3Lo5rl6jzzHj8NR/mOQrbidHQ5cQ0FaGm8I0kmmkYPGNKJA78pqiPncis/ZvX+RE+AwzsDS8BriCe391esLzSUZG7rtAoALc8E3+biR2wD1NBoE+4WNJp5dJsj1ET4nuG71irW94M3ZDu/nPB7Kf06zlX4829t6NHBS0TrTAXM7qFqG7mkUvnHi+l/D+ISs/hux8L6TLkLxX7VwgaiOXuKKSe5seeMNtvcUFkZ3WLTQlb5ZaR9VEVMN2iawSGgN4KLp3vifvjJaa6KgdRVXO2usfZL6MGMpM295Lu5Kcna12nL2kfCVjjfK5uBStI0h5Zux2U2F4gwkyyU4nnkLYZpo2RbHdepWfo3sg1AL2h1pnxBs0j2kOIjPFKOvdJLomxN2h49iEFoeySw0kDrSK1vlOYC4PBWhNC0x01wuuAFHxOOg1G5t7axyESPUs2UPzXwVkGSXTO2gH3sK2n17GG5Qd18hL/HcXj0O8ANePzVltLN1MrnvJcQ32KZhd6PxMJ3d2kLpn6TWU+VgY7qOFnPX0YU08jXNo182rRzmJ7gK+FEuggvdppvkWhzExR/u4wXjkp5NPFJfE5opMRHPcJo6mRzQ90JruVjjWzSSM37cHikxrNY+QAbj8Ba+GYVjXbFDMz0deQtTTubFpRHE0bwF53RvfGze6TaAMA9UBni+oE97uDhR1z1fgnpvhgaCNQ0bycWElrNNMwh+nYNnW0LV+NefCwvZkckI+lldqmtO4tbWQSs7LzdH0P8FHLEJZfS8HgKY5Hn0RNHtXKJOwuNNeKAyCUo6R2jeHx+q/zHsib19LGtC6dguRvwSpfMJRk0e4Kydbr3Pia+Ge23RaOVDPE4YI216nHkFHhf4emNTKYXU3NnJC5muELmh7wbPCpLF5+jM8WSMkDoFkTtZK5pLy33HROfnL9J6mTW6eIAgNa89VH4z/7zfuvKazTzNLfIL5MbrS3/AGvs79VpPx5v9U15zPI4HLR3KkzuiwHE44CY8X1LZIwyNob8BYwlew1RN8pyJa2kcyXc+X9UxI2J8YDR9Up4W06t+3gDlF8UnZp6ijcOOQnYYUsMTWUBZSkYfC/Fts8Lmais3fsqO1Rkks9kTmwHA8MINZ7lN6d04k86Nw4yD2WZpTJq5Swcd1qxGLRsLXvs1xanv0EamOXWu817hfYdlmayQadnli/dakWvibA/3PVZGrlbO+w1HEtvsYUEnWleQmRqqYXkYBx2VG+YDRv6hb+ixdrHALX0Wqc2MMbaRhkYI6cMomkkPn+lp+yz7mw4a1Gpe2Rpz72mdQ2HUwbyQCAldVsc4A1nlAmaI48O+lrPnkaS/EyQyHYVTc+Z25xNoo05dmlVke2QAd1vMCHBwZkLmPqHF37JuXSvcNorIQvwrom0XBEsw3RyO2YJv3T+l1TnM8t3bukog2s1fsofKxklNb9bUZ5HDEmmfKbDvotPSRxshA2NBHJpKaLe/JWvFpomx7y+j2KjrrCC08Qik3Mr6hN7WFu8bb60lXyR3W7hBE2w0Hc+6yt32APGLMW+vqAvOtZTdxB9rXpdSGujpzrBWFrrjdtHFLp/C+sOM8uzwrMeQoIPZQ2yQPfgLpUe0ULpnZ4TMkIiNDJ7Jvw+AQwgk5rIRxHFL6jz0XN137Raz2bnPaNtfC0ooDv2lxyMqYtMfOBLTXuj6hhc64+3RY9daRN5ELiyx7FE0ry/Dq5Ssw8t+6XKG3WMccEt+ETnYTVnmcx20V9FGn1lkseMLPGqaclwUTTMAtrgo/x/w2xTSzHdLawN8m76cBZzvEXNZQIVP8Re89OMilXP52ezH0Goii3ktNjpSLJqppPWIyI/hTpPLki83ywD7qmole9uxjg0dQQquWkIzzpGkBvpcMFBIm0g2inX1KY08srGeugG9e6M/wAuVu/e3dWASpnqgodR6amAHdWk1kLIwYakcO/RZ+q3mWnj0+yUlc6OWmGscLSfnKJGh/iJmjcC1oI5XO0h8nzhtI6hZ0ETnusrUEgOl2Wa+U7PH1BRBqnsjYyFo9ynWS747cBjkrHbqwG7GNodXFUi1UskhiidgnkpXjQ1pdRua7aBXdLMyC8nhXMXl6NrLBeTk2lZXiMULdnop8cJoy6mOHw8k/nf0Cw2HzTjvyUZ5Mhz9kLQxPl1ZAvYDmlpPUH06YmzabY2iQMlDigkEBIJGaoJ/bHBmPA6kpeTVN3hsIHOVn5W+oZI6KWSSr2jqSUvK0xEss17LS1L5HENb15IS2ojayO3HPutOeiwvo9Q6HUAhxrrRWjq/EI3F7WY9ODXVJaZsReC6vhOanQxup2nYD3IPCOpN9nCmmm6TRAtPJAyo1cbCQ9jdreBfKq9k9Ya7aME1hDnZKIbLidpyFUGLBzttA464V2E0TnAxnqgQukkbYHTBpHyG1XfNLbmK5goduZ+Y8deylgF17A88obXbqGeLu+UdvbuCaAytJFA6rhwF80SFWAbbGNo6Wiy5lqhVEkjqhva7Y4UaPbqf+BWQjZg6HcavpQQnyjbQvmwAgsdsZniifbCoCX/AEA57pGrINxAP/qJQwN0Z4GQPouY8OlA74GMIkgDYW0BTQSD3P8Ay0yJaiWzsF44AUR2BjmqAVGB0koAaXEnAAWhFo/K9eocGirAvKCKsaR6a47ri3uPsi6x7DL+5aWMxYJshDu2/wBaSVKDV59+y9J+yWq2sn0xPB8xoJ6cH+g+68+eGgXybKP4XqRo/EoZiQ2Pdtfnof8An6JWarm5Xv5GeZHQvheU1Ddd4TrnPgcSxxL3NA9J7heqbMwR5r6lXbGyYUWtcbBo9VjG+o0uokh0sT3AtdK0P2E2WhAl1Re+wSPgo+q2RRtFZDa54Cyd3qv3U9HDh1Dnck8c2o3bhSWDkaPhJQrPy56FM6bL2n3SzBymdMNjgT9bTia8fo6ZrZ53kVBHI+yf4uG/qUuSTBG6qsZBKNKTFoHvFtOodggZLW//AN39Evo4pNRp3xwxPlcw4DGlxr6Lr5cH6fQG8TCx+Unnsj6KeXSFr9PI6J9gAsNIo8I8QfJTdFNkFtuG3+qRY8iNhBPUq0PWaD9ppHAQ+JRN1encdpNDdX9Dz7J3SPY1oDaoVQBXnvC4dJN4ZqHyOJ1MY3saMANDmj75K1NLJX/yuf8AV0/hPV16CF/ymmOxyszTyYyeicY9ZxvYM92CvO/tJA2WGO7w4reLrCxfHfVpKv8AiGUqnr48hJpXh9M47lG/AvfEC3J6gIwke3cA28coDdVJE40455AS21zuhizThXyqyRW7FIkcoMlHk9SoewuefUQl/U/1eEPaKH3VzE93qdQ9yUHTea15YH/dVlMjnlpcfhL7Qci0TJXYkBxyCtZum2MjYac3qSvKieSCTaHH6FPN8TlDmguNBLrjr+U8azdLDDIdx62LKf07WTaiw0U0crz0mu8x1i8dbR9N40+J+wNFd1l1+fV9ho63TP1WpJZXuAFm/gHte5pblvVbjfLl0n4mJ/qA9QQpJmM0/mAg2Mjqp5vUBfSSujFGkDUTxnf+6NjkqRMxrtzqa3pajU6iOXT0GjPJCc59+yB0ssbT5jQcHItOHUxSsprTZ5AWPp9S3TuLZMtK0NLNBW+NwsdCrvAwjrYomSehrm/KN4TJpmSf9ornBKD4jrGvdWPlIwsdM4gA/IW85/4+1PW6yPRzQ2JWcYAKwm+HvM+0H09wpg0hjZbifqVaPWwMc9rt11grLL/E6W1lwnYSTS0IdRBJ4aHNk2yN6A8pODUQaiVzC0ucRglZsrfJlc0E4PCvw8p7ORqSah29hY8k9iU3N4nH+F2OiqYigVj6USX5jGF3uV2pEkhtzT8AKfDmUOM749wAFXypk1DZIwAw7+pCvptA+WOy6vYhWdbDsEbRXVV6Km/Bte+BskbhbHijfRHMXnTAmNjGg/mJsFUcNPNoGlu1kkYyLq0nG9n5S8t+DgrPNJv6V0cQP7xuOABYU+dF/wDb/wDasSOWSA02T92eQQifiGfzj7KPCnKpLqDqXWArsg2CyB8LOinMTbC3NA5kmmMsxGOBa064owqySTTkmP0rPne98hc9xce5TOq1Znm2RBRJEWM9QTnr6CjHbTZKIxvnXt+66eKNjAd30VtNKyFthtq/56PBtKXwOoX7q87vMzuz1Qxqxtcdv6JSOZ/nWbOeFHjvunjQ08BcbP1TT9PC1livhF0zmGIDb05VH6XcCQTXZY7bU30CzU6eIEED7JPU6hj33GPsFXUhsU1FD2gjBHwt+eJ9VgulEU0lPcAtWMQQjBB91ijT7RYBTELC9tWb+UdT/sqJ4gSXgg9eiVc1zyLcfqUaVtD1O4VQRK2746pSeiwRjtgouUtexkwJQY9r3d0GaQtddpzn2rxPS6xsTsjlAnnZK8bbOM5SL3mTlMxbPLPfurnEgwfTxecS1t3fRNSeFSRAPLfuldDqjopt4bf0TUHiz5NQXzOOzss+p1/Bh3SPMEdbORyVU6kgG7z7oeq8V00rQ2PHcpP8cyKxW6+qicW/SxE+rN1dKj9aRCAPulXHzX7jjPCDI4OfV8Lbn84cjUh1vmR0cuHdLarVskFFotKMnbG8AfdU1DamsdVc4kp5Fi6z8rtPTdQ1x6FCIsqW4tVTenm1cD4WBtXXASxn8o2FhxyObJu3Gh0TE2pkko/osf8AEnHoodW6SK3EcK0OojdkvXn49Q942B30TsELiPW6ll1+UgH1pMjrjGO6zpIryStF5ZHDe8JHUFsv5L4T4lTJSUji19Z+hRQfMZyUN7COQeUUehlEV7rWxViYIt7tpJ+U2zSNit24JZ1xNBB+CrwukkwSKSsovoy3UCJtC+cUhfjA5/7wD4VHtax35gfYFJyEF99LUc8SpjVklL9Pu3fABSkkp8sFriD8pfzCRVmuyruN1lXPzVOV5dVI9lH7oO90gxfyVznbbx91aOW2kAD7LSTFYIJvKi2gH5XB7y3Jx2VfM2YP2UFxkP8ARLxLFHOe2wDfsE1otSzTglw9R4QB+7aSQtXQweHtg36hxc89AMBHXwUCSd7wCCc8Uj6drdlv5vg9UV/kyu2xVsHBCan0jJNGPJovHusEVnztv0s/MeqBDK/SkkfUBaEkT4Y972DjlIFgdbyfT2RKPiJvEXv9AYdp6JfUziPaIxRrNopkDXggCgEnqHPlk3ALTmTfhm9JrTu2yDryj6+N0rN9jaOqy3N8s2cYwnItaH6N0Tmknujrj3LDBDfLi8wHnACb03ickWkdpQ1vJ9R5SO/fTc9gAFYwyMIe/aKOQTmld5lVjYi8ZYNMY5ojv20D0JSz2+ZHksbvbwCkxGyYX291cuZG4EOOBQs4CzkmpTp2+WzYRn4Ri0uZgHjBC6EtIonPyueNvFV191pzfZwNrmsyTwMI7DTfXz1J6f8ALS5xRrjgg0ofMA3YOe63hjxuLju9zz14Q9xczb/BYsda/wCWuDj5fuSQB2ulYn83zknqUwUeDszVvPAGKyqPJaKxZ5KLt3Z9uhQX0X0OK6JAINLTeeKA6JsxeaxrDY3AX7K8cW9lu7dSgzTjzqDeG2a7oGKnVRRMZFpwP+p1clAdIXv3OJd8oTRRzftSIxhIBNi+hCpKCAbJ56AIbiG/3pNx6V73AucIxeCRlU1EOmFMhlLj1ceLQC5wLse1IT2m8/qiOw6jYzVHkKH8f3Um2vC/FvNYzTzPIkaKaScO/wB1tQa18Trs/K8KR3ytLQ+LPipmot8fR3Lm/wCqz64/sbcfp/K9TPrHTGz9kDel45WSsD4nBzTwQVO42sa2hljkzG+xVpFrsJiDJ/2SM5GTdH6JoNd+HkIrdsNX36IEbbFj9AieI7m+B6whxB8o0QcqufqOnn/8S8Lijez8GdS6JoZG41todc9yT0QtH+0urhE0WkjhgY8WAG2R8dP0WJHRLguidUtDqF2SOG1pTeM+JSUTrH9wWgNr7If4rSazTeW/SiOZoL3SsIBIx7fKz3OIIBP0VdPOyCZj5GFzRyGmj9EJmmoNURJsjFMI217Xf9lv6QnbysfUa/w9/lmDwxsDm/xskILh7jhG03isYdRY9vuDay75vXx0fl3OfT1ED6wnWPWLotXHN/lyNd7A5+y0mPWOWOjZfhsvWT408DT2eNwT26wVj/tA69JXuKT+p6+Mv8VGHeho+qQncPMsD6LoxbkZ0cZCWTlzX0vp2wPLS5yZ1bYmtABFrPMYBweqJ6nkEkY7qM9p/qWSCN5JVJZT5lgfKs8hz7NfRLvk8t/sqnKsdqBZ3gX3VYI3SMLiitO7OOOqoJfLNDjsr/6C4FYKEcSUCrueXDA+qq2LlxKcNoxawxwgNeeMgIX4mQPsHAPBKXaWt4KjdbrUeBYd1Or89rQ5oFdAgmao9g6pZziTYUbnszSrxGOkPfumIIxs637FKF+91nun4yzH9kdevhqSaMuj3g8dUNr3aZtxuz1TdmNhH8J6IOp09hldU4Y7J5JdPe4+4SUh3x0W5vlEilOk3RuzfBXSg2wYychATo9OS/B2k8FCnYxr3b3W4HJTc8fkhj8/QpDUgubvF88oKtHwiZ+7YxgczqndZMxmKbvJwKWR4XO7TEkurd0Kvbpte2zecUse+Pelh4t8tt304CRlBAJNrSmj9WMpXUM3bW116KOagk5jmRbrOeQhgucaXpH6CI6SM44yFmyeHljyW8dlU7Mv+IPl7C0fKBR/mH2TE7NrKKUr3WvJyLDywKBKd0sL5YXU4htcJCJhu6W5ojUdAYIU93J6O1mxM2Tf+lMGRsrvWqviMcjvlDdGTZPCX1NoepLKx0S/m22mhXk2bqQnh7fyrTmKkM6djnAmhwrP2MbZIu8IULntHKIQJMEKbPZtXwt7Xs3SOFVgFU1+v8sbIj9Qs4kxDbkD2KF6gc/dRz+fvRiCHzSWTa5rJGPrPujadsbX2T9E/IyN4quRhXesuEWZJY2g2gv82J1i/hc2N8U1gE5RiJJH5BA6hHoZ7LtMkzTd/Ko97oxtF+5WiGAtoCscpOWItceqU6g0KOUsdY+qtNThaqYnl1Bqh0b2CjddFcw9VABFBFLabTUIWOAixSbTkJdUqKz8hDgquZ6aQ5XkmwiR29uVOCKeUNtkKtXwExwKKoZSHUG/WlUVFGNObCXkjbZKeJsGwkpMuoKoYbWG0VznHJaq04YCsAQcn6Jk7aXC6+qqS1ooZV3yYoIQzaArupXDyBSGWkG6XUSUwNBuEm8d1oyavcylmt9JwrhjnnB+6z650sONeZWUCfdVbIY3VQ91bTx+WHGwgHcSTfVKQ4fe2ORu4DplKS9Ae+FOnlcGkHgKXSMl/h4Sz2AtQ525jG9kTTRPsh1qC9omaR90+zURge6Xduek0GLSNAdI9xFdyknvb5hrItaWpY6WMBpDb6LPlgOnIDkvz/7HLvL8wU1VAMeHfdNRuZIMduiDqG7T/ZVOveDfYErmvweUOP0G0UsjlbR5XeQ7ZjK0U5kbZX7j9kXymh1BUiYWg8ojXlrSKWdvtO+3N8t87WO/L1R9bqYmDyYGjjJrhZjjb7V2kPbSqwVrQPhggAvkZJTXhzpCXSEFrOgJWfoYYnkP1D8Dgd1pzv3NBBDWAYAWXUkhUaZ4kjLSQb6JN8TK2uA+iqyZm+2k/KBq9YBhjvUsuObqfHXaiBrGekfVJFmKpE/FyP2tePTeSEy7y3AOY3stLvIswrJEJAGGr7lX8mONlCuFfVxW6z6b4ASr46GSfm1Uu/056Dcc2KsFHDi4CZjR2eCLFpePy3Eh9/ITUT4omSNyY3jgHIPdbNV4Y2SndCRfVt8IOpaY3AEdaKvDF5LjJETIzuBkK+tp52NBsjddKc9pv1TTsJJ9gjyRMiZm+M2o0WLu8giqQNQ90j3A3sB4vJVSXQHM/c7aw4DSe54UAEvZX81kD7V+iLFESHyuGaAArHW1dpYBVH0EfdamgMcGsoE27vk8f6/ojTtAG01gAkjvz/ZFja1rQ87cAUPfj+6TnlLgG0c5Iq0APzP3JLWnsAOlocTKdctAVgKRIYw8CxQsG+UKJ17iXXy5xA60gGzKKqvTxR6lKmMljnDL39FZhL2g3weUYM7AcAVSW4qTSTBf8JOQK91pbWaFjXyjdM7IF8e6hjAyaOTaPS4Eji0nrHmSd7iDZNgE8DoE5dR1zgWpmfK7fI6/YDCASQLPbAUkkUoiifM/AOy/zEYCpKS8SNDTW8DB7jsUM8fRHl00URxqGvN8NyhO6gdAkYSr1VgM0odg9fqgCafUyaZ+6J3PIPB+V6HSahuoiDx3yLuivM9lqeCvI1Do+7bI9x/8rPvnY1/PrLjcCZhNFL1lGiu/r2WDpacDroJnXN3+DaljBueYnAAdTST0+MpnWvfF4Vqnxu2vZE4tI6GlXLPp5Dw7wDWanUbXbIWZLnPddD4C6fS+CQ6jZ+NnfRy9osfT0rNOollm/eyvf3DnEhDk/OuuOG3219f4xpYn+T4foYBpgcmVll49/wDdZG/SSanfK2XYbc5sYAonoPZUlDnkBoJxwExpvCdfKzezRzuDuDsq0jg0TvBv/E0uu+Q9v+qdhd+zp/PB4o33DmlLReA+KyceHaj6iv6ojvAfFYhbtFOz4IP90y1oxajwDTvD4dHrpyDgTYA+3+iPN+0QmLfL0MULRj03Z/t+ix2aDWNx+/BvhocSfsi/gNSBcmk8Qkx/FE5o/un4xPn1/GzF4vp5G0SWnsQgTvi15ewPAa1hdZHVIx+H6mQjZopW+wY4kpiSPTafR0ZXHWE26MD0saPfqVPhzPcV/l6vqsuaExvpovHKkxGgT+qMJrbYAPylp5JHGjwudsvAQ6Qg/dXk2A7Sa7kJeNpdwQiwxW4mTlRZJU478PE/iU/VBm0RuxIPgppu2yKHKFPGScE/dOdK0F8EjQBuB+ChPZYxyjC2Ci4qWM3nCq3E0Fgc1uUR5c6P+qLt6FS5tMoJeY8iYyKCtucwUUSKANyVSetyqU9dHbuibbCXtyECKqtOMm9NEdMKOrf4KA3TsBNrgxzTbfojDa81fwgPe6J+0n4UzaSHzvA2v4BRZpWlkbgeOiTkcXHK4n00tZFQadwmO/hB80te0npwFQvwrQU+ZodwqBp8nnMDieOlqm0SR0Moup07GtuM/ZB07ww05qmhH4cyGx+UBdFcUm9nTujyuN03g9LUsgIZRCny/wBkluume4guCF+N8qe/zexSuo/dyULXRwyPO7+qqcwo03eKyvGWEfChuvdM8A4+qVcHhlEj6Bc2NsTbIIffVLwh4tqHveaHdA8iTt+qajiklfu2nZ0KY8hyqZBh6Pw6OJm15H1UBroXGq2pXSyvmdvmk46Wom1DrcQ70+65cu4iiB/mEk17JHVSPYdio+UnIdm+ihz/ADTZ7LXnnKc5DZGXGyfurAtOD07KjyGDqugZbXFaKGL4nio+VVvmMdZH1Q/w5czfGfsjaZ8n5ZB9UvQB1GpL3UQoY9wFH9U8fD/NO8KWaPzGEdlPnzPRaX0xaJgSOq9A/SxzQBwGa6Lzckb2P2hpx1pbWl1z49K1lG+6j9Jb7gpfUNfG7aAfmkzHtEYJGVPniQne0WixMLjZApY23+ptLuoAlBMPmm2puSgDYFJUTm6bhPkRSOJ4fZCLJD5sZto47KxmLWXX6KYJHuGU/KwaX0ej2vLpeAltY1omO3HsteYsii3H7LG1B81+4BXxb1dp6DVlFjBBQvUBZB+yNG4kVS2Uku3c9EMyhhoBTCC2V261GoYz8w5S/pOke5vJQPMG6qVXvcTlcG9SqhrBxBsLrLjZXC+QFBf0OEzTtcVUAjKIw9FLWh7qQFfzM4QyC7CaAa1pQC6nWEBwbTcrt1HBKux7ZBRVdhDqKAZ0ryMG8jqhzWx1DI7qjpNuB91eOTezI+qRr6T81H6qZ31bG17q0bQMhCez1k3ykWgROJtF80tyqRsLXEe6hwLDRT9DRjqHvzZHalSeWSXk9FRnKn+IhGAWDUthZkZXGQyeo/ZKhhL8hGc/azARkGAyPJdhFinfF/oUJjXON0rkdCmDQ1gIyB9lR0rXmkvsxYVmsN2VPjBjngA4VWny3I20EWofELsoJD5TQr7Io1kk3pJxSA5l4tc392cIsgxpRaqKKBzCckcpN0DhH5ucnkoQNuzQ9ytYkP07WCvchR/6l8ZkLnGVrKNdRS0nN2ITWsi1LDV/CZ1B3gho+pUdXU3aDLull/L6awktU17WENKYe6VrP3fCDFu3EPzavlXMIsYfLcTY90YRvazu7oEd7muxx8BCe4PqnGxwr3VjaWQtFi2vBqk42RmsHllojmA9OaBWbvLKB9R9uAtHwuKKZz3yNLiwCiDSPhK7XsLg5pbjg/2KoYncmh3A6rQlc1pobvcE4SkxBbQ+trTkAPma5oYOgNkHAKsxjf4u3ACUL/Ldj81nJ6K3nOvPTnHVUDjztwKoC/rYSMztoAF8USOgRjI7Zeb5wUF4qGhW+garqgAMO859V8AdQpB2M2nqADQ6rm+kWAOKtUJLtgPOTZ7IISJ53AAigbpPR5b/AESTGgE1fWinNM4loU9NODOy2Y/VK6iLzY8ij0J5WgxoLMf0S07NzK7Hss5Wl51lO0kkL4HStb5MtEU7Fdcjgq2v1bnudDDtjjBAoHt2VNUxzZLLeTgpet/SsZwt91zWZVW00Yv5pR+Uf1JRL28gIbjZxXuEBDXC89sLn5yq9eij2QEtyf8AZaXg7f8At3/4H+ySiAGa46BavhEnm6lxDA0BuM+6nr4vj/2jaDUeL46oYrj+6NEM4HyuZ1mYsK+vJ/wjVj/7Lr+yiMUjTbPwU4mBdGI3b2g0SKyqiL8fOidj7J46lacfgmtnjEwjayN2Wl7qsfCu/wAW00L/APsWgjj7OebP/Pqk/EvEdRr5PM1DybA9INNH0XXHBfq+tgd4VB/nwunkIsM9Ra0e/vj7JRmq1Ljf4nUcdHkBDjED5mN1Mjo4s2WNsrWhl/Z+IAGPxCc/+trR/RIycer1TeNbqx7eY7/VHZrNRi/ENR8GR3+qfb4j4FHmLwaZ5H/mah3+qZZ414cTTfANPXcnP9E03/6U03iWrjP7rWaiTHDbd/VPt8f8UjA/7aWjs5jD/QIkfi2gkNS+DMDegZL/ALIwm/Z9/wCfw2ZhPVshNf8A7Sr/APEf/pPU+Oa7WR+U6d5aeSGhgP2WZK1+ySba7bhm4jBPJXo/J/Z9+GanUw9htJr/APZKyPFdU78LFo4q/DxOO0Vn5Pul1fR8z/l7rP0x3jP2UanaDQ7LmOLRhEbB5h3PXJPuunC0IcTYB+UwXeUyybUPe29jPuhTH00U6eKh5cbyr77wujZ6cq2wIVOVHN3C0BrzFJSaa2yqSxgPshJN5XaHOFlUJIRGyg+lRIQDQ/RTntngbiXCghUAbKOyney5se4kkKp6VzAw6s0ibw4YUyRU1CLdvBTzVYlzyHYKo9znPF9uqttO8X3VtSygCExgcjQMrtwpGa0Ojs9kPYCLCBYC9tgkBVbzgootreFRmXJkK2WQNLTwix15ZtVLQG4XH0x1/RIKNbI51lxTf4jymUQSfdV0zAInOeCMYtLyzGXnjopzyJSQGWTf+iMx+KKAMnquHJKsDvfkCuquQZfW+6HBpAi3Svx91pMjdLpdgaMIMwyP/sIcx3PRA2SocEj2R7SeDwSnPN+PsgMOB2x1lxo8o+rljMdMP6pJpsLrpLEixOaQbV43DzMpcurIXNdYsIwzMzfVYGPZWYQYSxv5jwh6fzX4DS5auj0RsSFtd7CnrrxGk4NLPCy3A12KKWbjjC2J6laAK96Sz9KwmxjGVh57UKxfu4Eu2QxuoI9s3bB9UvqY9klt/qiT2EySBxogfNIRn8s1hDly+x/VUkaWtsq4ejjUi7TTNf8Au6CyQ6xQTETQG2jqEedM6UUlyfLeP6Kr3FjLtA84brcUvEzs0oLFeKdrW5HwkzO2R20K0tRsT8RhmcmRnKScwiwrCbdgWoc7OUczCCL9jaNKolJdQHVdMLyCqNa7oQtlaaL28EC0AzC3ArpLa5p+67yw92EKLk2VOapH/CvDuFc6fazKXlC0vHZsWqurdlWaasKHAl1UmEixkLg/a5W2Uq7bcmYrHB7aKGGW7Ks0hpyrPrbYKQBAp9hNlp8uwAkd2UzHJYrd9CmEbN1ghTHGRiwitonNKkjbOOO6RmgAWivqlg65qPdF0npO0nldNCYnWO6RKvAOGjhAkZ1J+iKxxY4/CG925xSkxOLMY12AFR/ofVIrHiPIQ5HGR10iaqKNdk2od6jSKRjK4NDThPS1DS1raQ5HVlXLbN2hlu92USnvpDXYtWEmLKqW7RhUAJsJlKaheH4KvOWYANqmnZ6a47KHxGM2crP+lotR+XaXsFxK53yVUZ4VyGg5sJyCV+wMHHUpVjcEq0clWEfTa8ccbGeY54NDhKS6h0jXlrsHgJYv2sqz8Wq7vSs5ykT8WfK2/qhNnLbQjlddLWTF5hiw4WpZX5i0X0NIcEu19Oqkw+MgW0E9gEAGhuFfY9VoeFuYHPL37DWAeLSMkb4y0uaRjAITEenkedxG0Vwe6VwrTM8zXmhxnr1QPzZcRwaCHYa9zccAgq7GkyDtR5+CrkMGaMB10bJ7Knlkurb0zlMS/mBPv91A4cReAVZKOpjW37ACuqALfICCK4wOVfLGOBy45yhudRaOwyO5/wCFAClp0wYLDM2Sphb5sxf3F8cf8pUc8ySk3fN32R4xsgsDnp73/wDP3QQuzcbAAock1f8AykXRjPXFoTPVCb60AB0CY0zdjfjgKemvB9gxQ7qkzQRwrxcK7misLFsxNcyhk9eqzTLsbsHHJFLS8RkD5doIxjJ6obPB5fw7tXrD+HgAsbxTnfAXRxPTk7u9ema92444VFwF9Faq5r2CZK1a72U8qWs3YAQFo3Vha/ggzI4dwAf+fKzPLbGae4WAMDutnwoN8mwNueLUd/Gn5/8As1A5MwnOEq3CYi5wud1HY8Ik3q00w7xuH6FBjyjkboXtFZaQCU+UX4+eSZXCOSY7I2uc6jgDNLWl8L0WlFazxFpf1ZELI/r/AES0+p0Wn0r2aDzvPeQDK40Q3sP0XY4c9s+fSzRBpmZts0ATkosUWOFTSyMk1bH6wzSxi8B1uP3XodPrfBWYPhkzh3Mhv/8AeRC6ZccQ6Mv5NJlja/gHOQCthmo/Zx4s6HWN9hJY/wD3kdsv7OvGNPq4x3Lgf/8AoqtZWf8AbGDdpw2h3tEaOzXE97W0IfAHCxqNYz228f8A7Ko53gDA5o1Gsc/2aAf6Un5J8P8AtkyO8v0t/wAw8HnaqTxF+m3saS1pFkDAWw3xLQaF96PwxpL21vndbvmsoXiXjU+rgMLo444+S1gwSp62xfEks9saBo224BUklL3UPyrpMDGPZLiyatc7r1UkmagiFu7lQ0bXWpJ8wYWVqb0kv2YVg4EWUI+kZCsHWMBM+eqKyrUP9VhWgBIUPfmlP9FttL7CTjlduc11VaKM2h7tlnC0pVZu68hFbbUMTb20BlXa+uVPsTVZX4pV0wDjZ+yiR242qxmn4VT4qLSW6SgonuqKncfOsIj/AF8/VLcIGN58khTFxRVZR5bcKzMM91R6rK8AEKkbayVSW3PRWAAUfomQm8bKVIpP3zQchQcAroMPshINTVSRu09MoY4Cx089u5ltz7WkyL5U8zEqtwCVH5lFci1eFtmuVoZrTxkMFJuAOuiSLCA3AoI0coa8AlSoNsY84s3HlNeQ3uUv6RrrDsEJ/wBP8yA82KVSQTSHuICs2yqxCXuoKWG24U+XYJK4NoUEG2vCNVp4o9jgN/crR1GoaRsBAvsV5MNe1wq/otNkDxsfJIfusevzlulmtAOt+1rvqSg6jU+sMa77KkQa9xDXc+6HHo3t1O4590vD2PFEge0gg9clD1Wo8tlB3q6os7yx1JHUxOc/cFc5PExbnO3EoksliyqCURR1tzSG4+YxGbSwSIh4wmIm2coengAFhGe7yzQCVC0+0AApaaCxYCZkZvj3E8cKmmPnekVjup3PYK6c/vQD3T074mkNeEN2jfFPYoi1XWwPkNtVzqVUo/lRbbY4BLSRZu/1SfmPY+iTYKbD6YA5PxCr2gcldE0brNqupFOBBwrxOJbVIsT4rSN3OACu1rY3WSquk2drS0kji+yUZqmg2bdhVlDpDhC0sodhMPd5eVl1MqKWdBtF0hAAmgLTzdUyWMg1wgxSMYSKGeq04tv1UCr0557IJ6kI8jwSaQwWltkhUYYvNqGP2miiUHcFUMRyjU66RouwqNHrRGOAwVBbT7Cah4mgyUSmnQNI9Lh9VnxvO+lMkjicOI+ClgORwSCS6+oR9rpAWkX7pHTamTzA0lMyahzHEBLDUML9x9KC9mx+QjGaTk/VVn1O4j08dUADad+VJwUZm2UVwqmFzXc2mAZHUQrh2LK58ZBsg/ZRylUV14JVPUDhRK+sD9FUPxaMGLON3aiIjf6goDmnlEZG12bR8AnmAOtqs5z5G2UAtc26Kqx0hsFTgELbFqGP2ggqXflpBNqs1RkFrumFSRjWnCpu2tUCSnWQjMAjG7guALsCvqmdJJBI8234S+oY9shLWnaeyU+pwFxBOFBOKKZg8Pklie+6oYCA2J8hcK4GVWxQfH1WjodRtpj69iVm3Q+qZiYX7CO6dNvmHzoQ8tFDgkoDpKe8k3nhEMo08DXuaTQAq+V0cUWvbvY4tzkgZtc+WX/pmzpw0esUDfA6LhK0tDiCD1CJrtPJC+iLbeCArRRtkjafJtt0SQtp1kVuFZJN/wDoFZjmkVj3BQp2+TLz8KscliwBjra1NEzhdA88m0F2KHsPsryDdnP+qjZuDDYzigmA42Ci/wBsWjR/l2HqRQP1Qnv2naOLoEIzPSbwco/hDDDaA7WPdFif6q6cId/u/M9iB8oLNS1vflT1Nac9SNiN1Bc3X6KGQjVeZI0f+HGPzH3PQLIfrXObTbb7jlLkk5+6Ofz/ANp7/b+RryeORxPvQeG6eDP5nDc6/lZPiGs1Ovm36mUvPQHAHwFU2P7YT8XgsjYfxPiUn4SDo0j1v9gOn/MLVhLayYo8PdR2/lvgWo224hO6iaN4DIYhHGMNB5ruUm5wBx+qloHRBwBz2VWna7kouaz2VK9VUgJqzyt7wtoGmZysQNJBIB+i3/D21Ewf9IWf6fGv4/TwoIsWD/dCRYslYOk7HxQRJP8AIkH/AEH+iHF0/oiPyxwJP5TZHZOfUV8+fgcj4Q3seGkljqHJIXpI5dFpHbNFCZZKy8iyfr/olJfGJJHZFNIORnC6fNz/AOLpmaWLdGCfzGy3NWmo9o5Bx0BTuhZoJQXa/VCGOQ20MbZBGL9lsQ+H/s9IRXirhf8AORHf/uatJXP1zdYTNvXcjtLDxfHAW+7wnwjTjcZda9v80bGvb9w2kNrP2fkx5+tI6gYH6BV5M7wxwx7sG421kuwq3Gw1HUj65GQFtjTfsycl2qPySrth/ZwYE2pj9qcf7I8i8P8AthgE5cSXHkg5VJXERl1cmh9FvyReAeW8xajUyFoy0Ai/a9qwPEvEH6kMZTRHENrABQAUd9+lccZ0E+3M3BBeBdq+mfvG0qZW7TS5/rqAa4PFLi5rEO9jiuI35JS8Tz0Yj2SGimWMjuhSzL2DDleF7ySRai8I8bD7qZdJd98qWudySEUNa4Kfh6Xif667oczNsloxj2SXwo1gpocFtLpl43+ugEcNvkpeMWbCa2O23aXRbiri0Ggqbgx2F1q4aHC0haGxxEllNOcHDCA0C8q5dWKU32lWWNpFoW+gaVpXg2AhCPravmHEN5tX5GVUkg0FDnYruqNUuN0EWMOdwUONlkm1IeY3IoNQExOo8dVaTTukNsP0CAZcImm1HlPs37qYUAMMu6tpV4P3bqI46Faceric+jXHNIUsETQ5/filPlb6oDYWv4UyNG1UhFIjxeOqqevSpSx3skBHRH86TuFAgLjZwieT/wBQTNjuZudSbj04DFSFu51kJonaMKeukFSCwkFWYAURzPMNqzI6S8iRt7BOh7PJp/ZKnAwqm3MNkoip6E/FRxE7Bnuj6LUvlkIPZZV07IKPp9UYpbAVjT+2OVzg7npaHJpXMGMqz2iYebHzWQFVmt2+iTv1SxQU8PHwgeU4ignJR5rbaUONpY3KCRp3+Vg/dXcWvdYQnmx/dLDzGuod1Oag7qPXDQKTY2TTvvd6epTb2XA20sRuwTi8hP8A6FbbXRnTsIOT3VZGlrLHZZ8U4e9kbe/NrW1o8vSsII4WPUymw/wxDnPd9EEuLn5xnC0ZdzmAj8qB+GDxYXRzfSoq1nm89uVWaXyhTQmHjyoa7jlIOduu0wrv3GyVF27Krw5WrNpkNA7y3WExNMfLopZgtXktzKU5KeBNPUKL7rm2MIjGtLTZTDo6NgKgZyis2h2EKRx3EApBJ9PCvG/e6j90J3CqfZPCw/JomjIdyOEFzDCbOQmdNE58e4u46Wucxk42g+oJS/wyzGBx3A/RBlBacJj8NJE/qqvjokkKgmCLY5r7+UXUC3WFSLLc98I+8NOf1UaWgwuc70nurmLc6v1Ux092AEORz2voqfel/V9lYQ3ufG7/AFQ453CWjwjytEhVT0qLtntvrAUlkcrSW4PZCeQ0UFTc4EUDzymA5ojH+b6FCIxgLSliMrRZ4CD5QEZBGbR5ESabOUxGwng/RDfEGGwVTeY3Yv4RfYMuDWirVWNqyhbs2Uw13poAZCmzCwLflVc3Nqzztu1TfuCqKgsZjDfUqTBhPpVaAFlV3A4CZrxOZHnKY1Os3RtDQMdUmxhLlWYOHQ/KWSk09HrS0sYf4jS0TFpWb2WBI8c2vOMcdljkHCsJXufuc43WMpePvQff4TRuOQH4KlmhnZkuGOyP4VHKxjnzA7DwSUWXVRFpaXAewKi93cwtC1LjJoqN45QPDtb+EdVWw8g90YHfC8gY6AqPDNAyZh1MoJZwGjuq7sk9nWqDBr4HEBzPcjAKp5DoNK3941zb6BJ6ycxRiOIbWk1g9Eq7Uysj2B3o9isuOLZsTiutNyYrjKUjDgHHb74CPReH0TxnHKgjYKrp9l1cxQWTkXz+i6iRQvpQRXMPArjg8rowGvbuA9wCqARaXj0GzZLmjH1TEcR204V1KHLF5GpxfNgosW6iTYzisIKOnjkcNrGHaAKA7paLw3VygkQOI5JDh/qo1Erg4OBdZHQ9EDzn3/mPHQU7onE9NPTeA6yZ5FwQEc+bIBj6WjnwzR6f06vxVjn/AMunbvo/KxPLL84d88qRG/gNP0Vs7jVZr2aJ16DTtD//ADp/U8fA4Cz9TqJZpN80rpZD1ceiLovDtXr5NmlhdJX5jdNb8notP/CvDPDBu8V1Q1E4/wD4aDi/c8/0SOMKOKWZ1gDbdF5GAa7oL631zRolaPifikmsYIYomafTN/LEwdFmx+l24tLmgi8YUri7nNa0AduVeOSGKYERmQVw/GUA844vA7BQ3n5QDD9Q+WToLIAAGAFv6MbW0sDTNMkrCAavkDFr0mmHpWX6uj8RuqLGKVAEWMUeFi2Mx8K8x/cSf+g/0VGK8guN4/6T/ROE8U/dHsIePU0E7TwOxQ9ol2MAazBtxPKMWywOo+lzm5GLoqY9O2UgRENIbucZHUL9lrGvU9ECCHEHoU3ptQ0Dy52jZ3HIK1q8CmbjT6/cOXse27+CqDQ+CSuDR4nNAf8A72nqv1C3jyuvdK1JpT5kLyY+j2m6Rm+JTk3Jtl95Gh9fdP6XwjRxu3afx3SubWQcA/qmv/plmqBfo9Tpnu7MecqtjPxpLT+JRlwD9Lp35yC0gn7ELTg1Xgmo/d6rTHQSfwybi5n1v+4+qw9b4Vq9C+ponM6ZGD9V2m1DXNEczQW9DXCeaW3lp+LeF6vSRb3OEumq2Pj/AC/ZYJHmYP1WwJ5NJo5IYZneRIDcZNhYx5Kx/Sf7bfllmxYAR5aivIlZYGUsXUKCvG9zFk2BczcTeFLW0KKmaydwVI5dxopmh0RtXibWFzndFLB1U1PQjYwTklFJDcBVDg3AA+VR8gLlGbUoe4udXujvj8yGigNFmwmQaZRVmXbFQwrtcGtIKq8kE5UCnBIvgb6vCtG3qpLLVN5Y+kFV39wFHmgiiuc8dPqhHuiQ5EyNByD9FDHANKgOQiaJAKuRS7n2eFHWyuFAZXBu8phDX06gp5Kl4EeaVITuebQEklcHKz2gFCbzSCFbzf8ARPQSb27D25SMfOUZjvXhBmbETrVvMEvqHPZLSW7FqIrZgqbyWLSSvOA6kHc7+b9VMmXY6qKKZjti2g0rhtjK5pHVWBxhZe0ZVg0AKMWqPk2iilzI5ptHPJyGyyxYCrRa3IP2RNLO1wohFlmYMEfoiTDxmlzTdqvl7hbf0TcpjOAB9lLGxtbmvotNMpBqHQOq8dk8RDq2WKD6QxoGTOtrvoSrP0MsDdwv6JeUDoY3Rkg2halzgaA/RaMMTnMaXj5tHm00T48AXXVTe5AwWyWKcuIr1fZNjSF78jCI9kMTKICNT/VdODPFSQ1cb4pKFp7TyE2GhcySOWapjweqPl08JaXTzbwdp55K1dTvfpa3HhMefAfRHXGDShgaYXAqPLb8LWN5su3buUMlcw5d9FSc7ZnV3QS4k8lbyKaod5zM9khIwB5ATsDdkFlJvy+/dBhFvqVsF1LiCo4yghTQGFaPLTaC31I0VZSARwSqh/IRJBRKGzJTCY73KXt9dorWgcBQ5uUoZeQ5oK+wtyVwjLpLpMmPe5g7chO0qa022HTbjaXDdzi9hPvSb1LWt0wYO3RZ3mviaWgfVZz37Lk6yUluf1VH0/slY3PkG0X7ppsZAyFXz6orI4xyCkzINwafZQ5rS/I+FeStg9kyLt3sJIKo4Pe2yjlltsKheGuDD1QeKRx1k5Vn3ux9kZ0BaLCC8OD+qNAjWB9WmS2MEA0hxQ+Y0E2Fd8WeuByov1LjqGMdRb9Us95e+2n6KsryHUUMYNhOQ8Wdu6hUkixuIXb37sqXSXg5VEXsudfZFa4hqkFgu1YFpGE6eKlm8LhCQEYDeyx0Ubi0epTpAhhd8KImb5L6XlMMe0+gDJK1dNoNOzT094s+6m9+P0az9VpfKja+P60mdJBHJpSZAL90ZzGtPlxkOCZgjjZBVC+yzvfpFrzb49kr2gHnApX0+jdLIGm2/K2/wUbtQ0muchNzRQxHDRfQp/5ofk85r5dTC4Ql52gYpKN3VuIJPUr0Os0LJXB+4HHCTZoXxt2bcOOCr57hzoTRfvNLZU6PxEaTSyQ7DvDjtPRW02nlgD2Padt+k9KSOoZtmI/VPJ0p02rfq/W+vTWAFRj2/wDiX8gIUP5XjvwrsyKP0V8+gMHgA04c810UOcG/lGehI4Q2kHnvgq35SD91Wmh27dZJH1VW9j26ou10jHv/AIWkXarG0uf1xkpwlyf3Ox7QdptptWjlDzT64wQOCqvDQM37AHKo3a0UbbjnbYtMgtQOpHU9VXT6CfV/5MRc3q4/lH1Tum1Onia4SQF8wpzDeAPdCn8Q1D27GkQt6iMUee/KaRo/C9Hp3/8AbPEGjGWRC3D+v9ESHU+B6eR5dpdVqP5d7gG38f8AysgEtPP1RGua7kD5CpnbjT1Hjurmh8mBzNNAMBkI20Pn/SlmGh/urxxMkeGsa5zyaDWiyfgLa0vg2l0TBqvGnmNnLdODbn/P+36Jl9ZWg8J1HiO57dsOlj/zNTIKY0f3Psg+Jy6YNbptA1w08Z/O4eqQ/wAxWh4x4tJ4m9sbGCDRxUIoGgAAe6yJW9PfhLDlwDFXn4RIXne1kcUe7oXC/rlE0eifqZcNPlsy9x4ATGmfFC6aaGjuJYwEZA/5Sn415nkb2jdG0yOlkA9ZJwD2A4+y04BTaCyvD2YvucLYiFBc/d2uvjnxi/CvGqZv+yKwXlQoZtooyKN8dEJuEVhz9UyePY10QcC0UTtc4AH6Aph7Iz4fOWNMZYQ456XQF9e6HJM+J5ZHuk220bQS1oPNXx9E/royP2eh1UEbWR6o7Jmhv5ZGmqHtg/3yVrObVft+vM5x5yITVJKwna0jcQaq0zFM+TEjw72f6lYPYzwfYA4OknPmk8NIHpA/UpZvlMF7jwcLePM6bUngkjfDIte5rGxykBgjfk/Q/HdKDQnfe8x4sOc2v14/Vei8eGnh02i8Lie4thjDrB55b/Y/dY7ImtNRahzT0B4tXz7Z9dZUx+I6/St/D6iV8kThgPdvaR7X/ZaOkg8K17CHyu0swOSTuYP7j6/dT4J4e/X6zyNSGv0+0veRwe1fUrM1rG6PWOm0ZLomGiD1beEf9Df7Wl4z4bNoIGeYWvY44e04KxBFWStaR3meEH/tHoEoLIScgEfmCzd3Zc36326vxnPioWABUItFoHJVFnrcJ/pYfhAiYatGeQ80O6MyEluAFSCzgaQt72u6pt7CDRCoWA3YyiFYpG97z1R/LAFlLRPdE6q6ppri4JX0h24MGApjcXtJKo4gAounzCSVRwCUnhQ3HCLM2m2Up5h3GksGQy118qHhvJQ2OvJ6IcspOB3RgwSwGmlWL94aKhr6ZXsuYaFhAkXewNwhPjcMo7P3mSqahxaKCJQEM8osbKs39EJjS80EzGwB1FOkDI7zMBTG0XgIojHmEBXDNt21LVQCSM1aAG+q085u4GuyVMThlOUqgYyr2atV6K1YwmExvJ5TGzeLQWAXhMtFYSAT4yMqm/2R3mueFHp9kywu4nojMfsZZPRU2220NzC4UogEa4Siyqn1YCJHG1jMquLofdGgfSxbRur4Q3yXNlMGURw0ClZBjcFI1U26RGMRlwEs2Suid0pMvCV9ENpNP5Zrd9ytN0jY46fn5SDY3sN5R3XI2yo2X6JR2O8xtgAfKg5/iH3SepkLI6Dq+FRm50bacffKMpy6YL6BH2Kz9TpJNheTjoE40GvVfykNTPICWbsKufpo0LgZNpUTw1K4k9UHTuLJmkd014g07g4E5Wp4BBtMoo8e62mgOjI9uV59vodYvla+j1Pm49lNntOe2VqGbZXD3VIojLMB7prWR1qCiaSLbkhVqk6k+VEGjskmm8o2tk3OISTXm6TKj0qnANrmnKl2RSApG+jQRoj60INDVeH/ADEATUNpCjbaY1GBlAY8BAHY03yrvjoWSl/NdeESR5LEsNLS1o/3VWO9d3wgOvaclUhJLqN8phoSy7hlDMrDilR/C6IAm+yRjscyLO0K41jZAQ4DCSlf6lRhDn0SledI7I7FgIgIMIJCEJGABvTurTOBjpqYXdTG2FMXlyP3EBDHriIPbCEP3UFm+UYGq58RGCOMC0G43vPpHys+HdI+y4/CI+XbLQ46lZ+Cca8cTHMoUKVJGhvBBoJZ0xMNtJ9yg+e7vjrlRzxSkLzsfLN6QfspbpZAFeTW7cNaPlRBNNK7HHVb/FAaiPynVaHtvKc1LA/1FJ+Z5bsBECpaQc39V27NBdLK6U1tr4UBpGSqM3FMBGWod27JQmfnVpRXCnCGjkihcXUgy6mR7rLj7AFBN3lXLQeeyfjCw1otf5O4Gz7lPRv81gLXHceQFjBu16e073scHMv4Wfcieo2tKC6XLCaGSmtTF5nqrjqs0ap8MJIdk8q8/ij3QMZC35J6rnvHv0URJII3Ue+EXzWmMAnjqkXwT6iaNxtre6NJD5UTwC49LPCoYIzVvMe2QFzHE7XFZ2uiA1YG4HeLBCFE90c2wvdt4AJ4RtYHHyyBwCtuZi4RNh4I44tWjNTUqx7435bjsQiPa3zmvH2WhoBzVDnhXNNFEEOrg9Aqh22S6HsSFZ8Ylfb6yfzA8Jwx9JFqJNPO2Jgewt3HOaaen3QYnGN2R25WtDMdBJpJo2hzfKDtnQg2HD+qD4hpGwakhhL43tD43Hq08FaYz8i8zGZljryzwCcj2KH5LZQ0RObuJw1xo/6LjbBVDOB3P/KQJBuBB/ojB5RWeGbTTAyRvjN4LhQKiRm4bh16lH0+t1ELmkSlzW8NebanhNovEpI4mQM0U8jgLBuNx/sU01ihuaAPOAOSVt6L9nppI/P8Qf8AhNP1Lvz18dPr9k25/hvgT/3AOq1oBBeThp/t9MrG1niGo18m/Uyl3Zow1vwE4m5GpN4tpPD2Oh8FgEZ4dqHi3O+L/v8AZYsssk8xkme6R55c42VWq5/opAvHv0VYm3UVjCc8M8G1HiUlsHlwtPrlcPS3/UrT0XgAZpzrfGHnS6YZ2cPf/p/X4Svi/jJ1kY0mjZ+G0LPS2NoouHul9GZ7pXxnVadjBoPDf+7x4c8cyFZWndsm2bQdwrI4PdGLLKtoIvM1T3EflwPlT16jX87vXpraRm1oAH0T7eKQYGU3H3RiKyuSu9YWiswgjuihIC7sK7HZ5+qDak/kd8JxNY41XlTU4ObRNhwpbOmOn1H7Ka9+pJEY1DnMIx6too/c2tPxyDR6nw+Z2saNsbS5sgHqaem369OqwvFIZNB+yWj0QDfPmlG4XkuyTX1IC6o5KxdTrdLq9DDpGsjgaxrXOe1pJfJVO3FJt0LzJGwkFkrg1rxkZRHaLyoZINzH6jf6i02GgdAep5Wp4IzW+G+G67WMIa13lxsDmWXO3Xbb7C/+BWy/qPHY/J10cLNQXS6eJrHySNoPNXYH1Qo5twA1MTXNv/NiN18phsx10rpnvPnOy4OHJ/50RG6UTSMETC2e6bsFWVXyMb15Vs+FNGg8A1OsiuR852MJ4oY/1Xn5H22i3m7B4+FveOsZo/DtF4dbd0bdztgqj3H1tYHrlf5BA81xDWkYDieEc/7Pv+RMkJh0kQdfrbvbfNWa/oleMp7xOUfinxMP7uKomV2aNv8AZZ7jRXL+vvp1flM5XvHCo5zQMqW2VzmYpZxv/CjHB02E2HEYBKT8vypbTIcFVLlfPX9VFAqLsKDgcpGHLDeQojO3BKICSVzmN3blX1FgcgRwfK09hBw9yakaPJATSUeXSij2QxCWjK4PcJCD04RK3BAiHemOglwLdRCMdzTRNqC28oPHAey5uHK0ZBYUOi5yDONayrCWnbbsI7HgMpBkybSn0naa2EkqzzbrCq95bHQGVMd1lMCQGnZVny8gBVIzyp22FGDxSDhB31YKu4UlyDuTkFiwY4gn3UtFYUtk2toqgdZpNIgBabCPHZQ2DCJFg0UzXkFsQaRpMCggpG6xswqseDhV9Ww4VI2uRiRSSVV3obaq5r6USteWJYMU84vNIok9NFLRRm8o1WaVYMcaJwnvDWuLr98JEsKNFK+NlAqepsNuecxnpNHuuErXGgsITvD7Np7S6xhfTll/jLA/EHnfStpnnyq9kzPpxN62hAjYGktCv5DHj1DJBsPKQ1kDmP3Ksp8mex3yn31Lp79sp8zBGSKa60/qfXpWOQ2aVr7JR2sH4fYT8J6es0lM6B4ElITmAEgprQaYyTbh36ItyFpl+m82a0R+ncxlNC0NrIm2a91nS65gkIBGFhO+rfSdJy+Hv2l7is4t2vpNazxB73EC/ulW+oXf1W3O/wBOLVSqXZU5pQPdWbhlWjxKq/CtH+fPdMGtSAW57JJ1DhPakfurWe5KBdh3OpHkwxBgb6kfUflx2QCr3UCu0/qdaq4FwRNM0gp/wxZHZpXbYjsDogyXvRYZR+UpAu4FzlZjWhwJ75RZYc237IJDm82mTSkl0w04DW+uslAhcLo9e6XDrFIjWZvckoy1u2XPCnUZG0DhSD6bGaCE+U3SQC3UarqokNWVYjc6wPsr+Q+T/dGptFjIfp8JMbrIAPK0Yx5ce0hDe0NyWrOdYjSpaLyCj6b91ZU72kUaVJJaaWgK/qoHPKZHYQmt3chduwaUhxrCZrRwkOzSiUdf0XMDySbKq82lnsKcFFkbYtCrKM/8gVGCWjkqxyaXVlTt9doBnS6QTGrAz1WyzTx6VjaaDQ5KwmudG6wT9FrabVCdm03gZJ7rDuWs7UhrJZLd+W+qFqmsbmLoeAk36iVkzgfyA8IrtSx0VGtyXhfpY1onsl07A4/UIU9St2B5bXBIwSltCyQts/k6I3lueLFrOzDsKv0VRufI9oeOApfT2MBHZaMsbZvDiAB5gGQeQs/TuErGtIAoc2r47thwprYXGQCKN1AZPAQCSxlEVR4Ts7pIpA3cccAnkJaR4ke4hpF4onha86cUw5m8g/AK4gObYJ+CKK6Cywg9Dk+yZ8KefxzNQYw6KJ1uaRYI7LWTTtyHmD8T4e1gvzdMN1dTGeT/APif0Pshx6jzNMNJqXANBJhlIzGex/6T+i6aby9YJnOdBqABRZTRVdOlUmPF9PFotU0Rlv7yNr6aMAkZr2W8cu/0tp5ZPDdTumgY9r21TxbXtu8Hjom3yeCeIO/ewu0Lu8Zto/T+yyX73xiMbvJDi5oPAd1pAfG8cf1Rhzpu/wD0v543aDXabUA9A6j/AHWXrPBtZo2k6jTPa0cuq2/cYSZEjHWLBBwQcgpyDxvxaAU3WSkdn+r+qStlL0ZI7JG4DkG8d0IjqAnJ/F559xn0uke4jLxHtf8Ae0x4X4VL4pNcVtgseZIf4fYe6acJ6LRz66fydPGXyVZF0GjuT0C9APwH7MtyG6zxOuf4Yj/b+vwgazxiHw+H8D4O0RsB9cwNlx7g/wB/ssAncbN2eSTyj6PhjXa7U+Iz+bqpS89B0aPYdEDZYxS4MvrS1vCvBn6uP8VqZBptE380rj+b2b/z7pp91m6fRy6pz2wtHobue5xprB3J6Jnw+BjGAscXNcbDiKJHdH8Y8Vgk0v8Ah/hcRh0LDbnEeqU9yo8LcH6OMg/wgG+6y/W+nV+E9nWCm8Lib/3U7sV/RVcVzOxzTn+yMHVlLgi+UUOH+yALfVWaWkZIGcknAQSaFf0V4NkkrGSO2sc4BxuqHVPlPXxqQh+slimeCyAOLoWuNWBzK72F+ke4Px5vxvWnX63zonERadwMIs8N/L9S7Px8Lc/aHWOigk0mmafOlYHSAY8mFvDT26/crB8P0kcsZ1mt3N0cZIY26Mz/AOUf3PRdfMcHVd4X4dEdO7W+IitKMMa30umd2Ht7ouq1Umun815Ddo2tY38rG9gFXU6mTWz75A1tCmsZ+VjewChjKFbas82rkYddfyOaxpyQGnOQV6TwzTDw7Su8R1rakqomk5z/AHP/ADqqeHeGR6OH8d4lTGsosjPfoSO/sszxXxKTxCbcRtjb+Vl8f7o/9rhyeE2ltfqpNXO+aWiScEYpd4YxkmoOokaTDpG+c6upH5W3819kq43j7kJrUn8H4PFCbEmrd57unoGGj+pR16hce7rJneXPv3zSHuL+FVjtzSCht3tJpcvXuu3n1B2uIB9QXef3KBsJ5J98qSyhSWL9rmni1SMlvuoDS3IXHfyCghvNFZXbg4WEEt3DKqbiHKMPTDSoc7ohxyhwVi4coPXM/OE1L+VotLxtt9hGkeN1ItZ2guiuSwpLNnKndT7KiSWyp20c0N2VDR1KguyqlxaKCpSN1PICs00ChPceQFZv5VRLMd6irF7byqt4IpS5gLLKlOu3AvBHCPe7KUifuFBMRk7cpqEruVQuAKGXG1UOSw9G3Whu/Naj4XDlAqDlQ3BtEIsKoCaRg4BSXkOwELbfVFAoJAR/qyqqHPzRVd4QNMzMZFCaIP1SbH+w5UyF4ZkoUdlEgFDnu4CiTftRIHhhIKrNIB0RoK7nNKs17lVzwTwpYeqoLlxpQCV3KjhAWKinHIB+VwOUw2UEUGpG0PC9QQNklfVPnTNcdwo/CwovML74WjptY6M0T85U3KWg6zRGRyvBGY4dp7LUDWTtsVwkZ4nRyZv5S9gvJ+7bYQI5S91WmpxujJHZZbHGKbPdOQYZ1Qa0YVvD9X5R2/qo1LRJDuHZKaf/ADQSn4+ixtzyl8d+ywpifMJsraf/AJH0WLJ/mFHMkVhd9lWYXcBWIC5uFRLZAyqdVLyaUN4QF2mgrRep+O6qFeI7X37pA7Owuhr2SAhytCQl0N+yQMha9KCiRxlmSply1WbLuYb7Kop7UQQDaKRIeqG/BoFFgFNJVBSQ28qAud+ZVzaSh2SluCjEMlGKSgVmOIOCgDGBzchUDX7qpGZNij90zBG2V27CVCGQubFu+4Ssh9dLUl9MdBIzQOeLas+e/wDaPIxpGMMdmvqrulYH7RX0ST4ZYI7Lj8Ie43Zu+6PHf6Wa0wWPH90OZ8ToyOtYCHASyPJQSwl5KnxmkG1ttOFR+RQHym2tDYSf0QA9o5Wkq4UGBlMxPiDKKDJstQKAVnDEkrA0hoSxdlSQXcKux25GAQOAHCuPXCh7SixChR+yAE0Zyic8KjhTiFW3XhKg1FBJLkNNd0SOLVRSuAaQO6Potbtj8sgD3WlA8lpEm0t7rn66sZ0ifDBsbIXknkhUGngIcDyOCm9RqQ81HVDoEGKAytJHpSnV/pb7EjBMYY3iuU1CGMZRePclD0zmO9I6d1Z0eT+trPv3RVfxUI49T2nm0OmSMLowAR0AWdqp49NqaA6ZAU6HVOle+6aDwB2WnP537FQprZ5PNBJv3K6MtlG4AbuCAeqt4i078N4zaWipzgR6XA89LXVFmdoZvBxfYInhpkcTDG9kby627zTXfXoh7yRRJ7EoeksatgFm3ZHsq5+o7mxu6ozTaCHSavTxsn05NEk0Wk9Qs6aCWSNjJJW7WEMY0FztovgXwFuQ+Itg0w02p00eogZgB+HN9gUtqoPCdTE57NbPopSLbHKNza+f91v8c334S0Gt1/hTJI4tksD3bnxysDwTx89EV2v8M1OZtBJA/vpZAQP/AMXVSG8F8jg1rS3oQb3fCn/CdVOARoZnA8ERn+tIyCWoe3wt5/d+IviPaeAj9RhLu0znmoJtJqPaKdt/Y0V2o0U8AqWKaOjxKwltfVISxRH/ADGFmPzAWEH6NTaPWRC3aOYe4YXD7jC7S+J6jTwS6MPLIJTbxwQf9Di/hLQ+ZBmDUvj7bHEf0Tn+I61w2zys1DP5Zo2uH9L/AFSP0C9pyCevKGMchMvnj1BaGwMhdVUw+k/A6LW8F0EEULvFdeP3ER/dtOd7r5r549/hMpNT4Z4RDDpv8R8Y/d6cUWQn80h9x/b74SHjfi03iMrWmo4+I4mnEbVXxLxKfxPV+bM70i9jAcNCQaN0j3n4BPQJYdv8g0OndO9sMdDcQLJoAf8AK+6L4VJ5QMJvuAQjeIac6HRQad+JtQ0TSgjLW/wt/qT9OyQj9Jjcd1WMN/N9Eup5RX59ePWtsvvilTdn/ddrIZNFqn6eYEPbwSK3DoQhB1rksx6MumGm+3yiB1BLserl9DkJKXLwhxeIx6PVMmla6QMy1rQD6unP3+iBLKGDNccWkPLk1s7IoW8k248Ad1pxGP6X1jZdrX+JwyTatw0vhwkAeIz65X1ht9Txk4CXl1X4ySOzG2OMbY4mHDB2A/utfw/wuDTxgNYOMuIslaB8O00oqWCN3uWi1pP1/wCmN/DZ9edi07nEMja5xJAAGSSvQaXQ6fwiMavXkOmH+XEDdH+5/oiaTw5ug1P4nSAOO0t8uRxrPY8j9Vi+IT6iTWvOraY5zw0/lI9u4Wk78vTn6/K/nN+u8S8Rm18m+QkNH5Wg4b/zus57jVCvhEfjI56gonh/h8viOp8uIgAC3yEelg91p8Ye+qv4XoWayZ0s5DNJB65nn/8AdSHi+tfrdVLqT6Q401v8regWh4vr4RC3w/QH/skZsuBzK7ufr/zhYmpPpDO3Pys+r61v+fPvAGO9SsXUeFDW2MBVl3MF0ufXRvtxc68LtxJ4UA2FN0haDuXC1YvJXICQaBBQJLkNBXffKkMrITSpsLRQXC+DaYiNOyEx5THZFKL1hW4BAawr6g7RYU7Aw4USPZVEKvsL6VMm43ahz+/RRQ3WFBDqVYcR5oJyuLrQ3M62iRNvlBrRlrjRCsbHC5jGgkhdM0tFj9EtK6lhBtVJORa6IemypAFoEgDPS/6ptuRSBI2jaLE7cgOc3OFTg0VdjwJCCrPDHHFJLwM0BdqLvKvtvChzABhMkjIXNNKsZPVWtuUJVElvpMNdYSWd+E0y9qKHSW44UbXdkQAgLtx7KNTochtllUjcOFMhphCFGcrQxWyNa/PddM7eLCE4W7C0NNo/NZZU9WcjWdQrhc1ak2gaxthLR6cPdQSnco0spPC0PwWEtJEGOq051KNLX0RYn+WbIVgxrTdhWfGx8dhFotR+KINDCmBznOJtJknhGge5hoowmhp9Y+Karxa2HyjUR5HTlefaN8oN9VtxANixSm3FSqvjG2lj62EscSAtVz3ByBqW+Y04VRRTTuL4CClWWzUV7rSghAYQB0wlnaR3n7vdGxOn5P8Au/0WO8eolbDmF0G21jappjfV9USjVOq4cqGusUuHKoOOV3Ci8qbQEqzPzD5VM2rsBLvqkZ2U1p1nC3PNrSkH/Z1nDD/qiFTBG1n0VIzTCVZ5tlKzYiI+EAsDuKZZiMlLGJzHZBTAFQ/RBhD1E5UGguDLNqSwtCAi1IXMiL8q7YnONAI0KF7iixzvjFBc/TvY2yhE0OEfQYbqpP8AYp+DdLHvoLJicLymWapzRQOFHXOlmm9RJ6acQUvua54ACrK7zWWEKO2uslHPODDZfsftpVkk8sIYJdJZKHqDbslHiWDxvvqhyxmyULTyhklHhNSu8w0EX1SISKOiNJDQyUO/TSuKijTnqrCYRvsqvHRUOXUQmZkapjnflUmRm6wlg2jgK5DQ1GEPN6mbmoUbiOVeM22l2OyX8MfTR+dJRO3sVqeWzRt/eTFxIw0FYnmFhBH3R9NJJLqGl5Jzys++dS0NNEbc7+EmyCu1esbCzbECHnqnDEGBrQCdx6LD8Q/dat7LBpZ8f8qUi2n17o5PWfqtV2tZKG7LGM0F5kvt/HytvTSMdE0MaPclV+nM+iwPVMilc51Ee5QtLAYZQSbsYIRDUkj2YyOEPQbhqtjrwDVquRyJqCDM8HsMJF20m846JvWA/jsnFCspbyXONkgfK0inQuLj04TEWm1DRvhjdctgPIoAdcqsUPqAYMdXnhb2qhbB4NDPoXySac/5zScsf7jpz/y1pxPbP9L6yFNNEyKaA6x79QwPAeSS5zulD2zwqeI6PURap502l1flSOPltMdED5KXi8Uk0mpjlgAMgvaS26NVgfUprWeJ6uaJrNXqHSPPLQAB8UFswnz2NoNX4xGz8LoItPDLWI2lhkPu5zjX0/oszX6zxqSd8Ou1k7H1TojJQI+G4TEHhOs1Mg8jRNHUGVoaB75yt/Rfs3GAHayR07urQSyMf3P/ADCnF7XlYvE/FtI1rNPrNQ1gFASvFfQOR/8AE/Fni5tBptV3c/SAk/VtL2fkaXRMtjGR54jbtJP0URxzTeofuY+h/iKMN4ssbL6nfs9M15OTC2Vgv4spd+iY4/8AcfEorPDtpH/7oX0IaaKPIbud3cbKnb0GPhBvADwPUStuGLWNzy+H/wCFqeJO1r/DNHDPAYmaduxxAFOPF49h+pXqHN718lBn8t0bmygFhwQ7AKZV4Mja6yOq1P2e8PZqdU6fUUNJpR5srjwa4H/O3uh+JaH8K6xuMJva4jlOeLvPhPg2k8OAG5/7/UC63G/y/pX/AOISqeZ/tk+Ja4+IeIT6oggSO9IPQdFPhGnfrPEYIGE/mDnEcho5KefoND4lF5vhUuycgk6VxAN9QP8AhCww+SCRjgXRyxu5BpzSg89tz9p52S+MvMMm4MY1uTgHsD9evus5k5ApwI9yKSRleXuLnGySb7ojJX1uYcXyDhTeZV899c300Y5gRghc+W+P0Wj4FLJB4J4pqnxOe1zPKBvqB/8A3heelneMXXsSon5Nv89/0ZeyWZkhZXoaCQTROawOq9B4J4WdNDcuZHZcT09kn+zHhr5B+L1Gd3+W2sEd16pkVCln1f5GvG33VY4wEdopc1oHHdXoBTIuqnnH2Smt08Oqh8uZtjoRy09wmXEcDogSO/4EfE5rzT9FPHro9Jy+V1RydHfPwnfGtXH4fAfCtCA0V+/eBl57f8+E5O5wLXMdskYdzHjlpXlZXyzSSOksybiZT2N5P/O66OO/L65P1/Pw+f0Ky23kX2B7oL7f6j3XGYufQFM6BS54qll31bT4njAxYdYRMSNIIVA6xSm6wFFUXI2Or7K4GF0osWoiduwqXFg0qS2kVjARRK6RjWhT5DYFtwqXtwrk03CWL3F9KoWmGusK4e4dShj3RhF6bBSo9D6du9ptL6oAYTekaQMpPVfnPynBIABYXbbxaszjIVXk3gJhUsyu2bBaIHKxFjKNOBNcib3VRHwq7aOFblATXprhVDSFesUu2+6QkCdG56tE0swiDHC52DaNFgLoyXWCrtYW9VfldwMo046lSRpAwiAhUmrZgoFDjkrBXAbjYQWmybRWHbwmhIjLjjojs9LaKEx1lEwgLF12AqZ7qWkg5V7S9J9AT4CDECStGXT7+FWPTBnIS84XkDHEXvT7XvhbweF0LGtdaZcwOblZd96ndAE7pWlpCtBEGZVC9kV8Lop7Kj2F9SHtZ6Vl057srWfK3ZlZsrxvJFK/yOKNZeCVOIgRf6oL5DdhCLi7lbYoYbXPNd1Zz2twEKJjnGginSyE3f6JheJxebHRORzSbSBd9kbw/SBkdvA+qkRtjmJFcrK9+wpE6Tl6MfU1EkG7OEI4COetVKjdtwElqZpGyAA9Uy92w2ldU7c4H3VSFhl73DTbr6LHleZH2T1Ww/8A7n9FjO/OflXzDqGilZqsAKUEgcKid1U1ZVSVLXJBzvSrNfRx3VfzcrmscThBtH8+n+iQLfXhPxg+RXslg2nZSCaGL6I3mgDAVWtBGVDtoaUvppdI2XBpQ9oa2kAH1WESV3pyjBql0rsbv5VGM3i1HmGN1IGmfyNoKrJBGbwhOnB+UBzi82jBrRdJ5jclU8pjhSTD3cWVdrz0JKMPRvwo6Fd+GoK0Qf1R7S0gGRlgoqrm5R77oT3C05RQhYksFV1NnIRLaoc0OGUyJ36gtMECEHrSUfEze3b3TZpgAPZT17TfpTUPcByhMyEXUnc+gqxxU3LlfxcjgoPwp/KaU2EBVjqNFTJW2wqvjNbgrOafLsoCzDQtScobD6VwNmkBZwKZ0mqbCMtHzSWyMLqDR/ZTZpNb/FGtAIB+Fl6uf8RqHPrkoW4ZRtHp/OeScJTmc+yoPptaMOoijgoXdJPUad0TqP0KCbTsnQzTHnlkxeD1TGhn83W2QM2gM0ckkYIByrNgfpNRGSevIS2CYa8SZ/2hryaG3JVdHC7XzNjhaS/OB2RfEiHQRvIHNZOEnpNT+Bd50T3CS7BaeFfMHXqCap8kTnRBuwNwQRTr90TwnW67SyP/AA7Q+KQbZI3/AJHj3Wp58P7UaamRsZ4pG2yRgTNH9/8AnwtCyaeb8JoIQNgNyP4aOpXRPbmuz4pqW6TS6yF+lilfJJX7lxvb3Deq0/C9R4xJL+Hhj0sJIt7hCPQPeqv+6b8O8J/w8Oeal1s3p3H+Fvb/AFWx4fp2RN2xknNvcRlx7pq5MaTTCGMAvdI7G57gAXHuaXap+zDRudXHQfKY4aSEDAcXcnqo/rQvFpKf5k3qf2PCNyV25wNkHPSlYYFHJrkJkoQOteyE80aGXVx2+UV5Jdsj/N1J4AXbGxim/V3ugFnh11+Z/vwFUQtadzvW7ueiZ2beFQtI/smCushj1WnfDMDscORyD3C8z+1bXy6ySWnU9rXCxxij+q9Y5uOfqlNbpI9VAY5Gj2IFkFJNfP2vfE9kkbi17HBzSOQVpx+NCeXZ4rAzUwZILW05pPUdP+eyNq9Dp5dQ+E7NDq7w0moZfdp/hWTqtLPppPL1ETo3joRyPbukI0YPEvC4w958LHngegF25p+/H2QNZ43PqY3QCNkMZcHMLLDmntf2Wc4Wb+6qRaMG1c6zUCN8L55vKedzmB5DSe9cJzwTw13iOtDQ8+Qz1SECjXb6rPax0rmsa0ueSA0AZJX0LwXwxvh+iZCAC78z3AcuUd9Y2/Lnyp+GJsbAAAK4AFABMD4XMbSIAsHSqB1XHqrHCE5yYDeatKyvCvK8DrjvaRnlABU0wNTOGgkngWT2Ct4b4Q93h2u1EgHnatp8oA3TOR9Tj9Ex4d4c3WDz9SN0d+hh4d7n2W7xn3W/5845v1624+TkObNtIIIOQVY3a3P2s0DdJrzqGNpkw3YHXqvPiSxZU9T2U9ijlS9DifvfSl76fSnFOea5VASx1tV3NsZUNABoogxfcSbtSXF3K4hWa01aWHkV9JblAbtMthFdgHCCwGyaPPZOFg+Ccq4k2GkNrXHofsm9PpmyM9X9FPRWD6Y7m2k315xsdVo6aExtIWdKx+8naeeyP4L8SWB3CE5uaRI2P/lP2VvKe7+A/QJTS5pathRG04K7tPIRhjvbCrFp57I8p/2Vr+J2ta3hUocgJn8NO4V5Tvso/B6g/wDhu+ymF7LlQLOU0NFOf/Cd9lP4DUniF32TOFM8qCbTg8P1PWJ32XHwzUk4YfqUzJ8K1A8lN/4Zqa/IPuoZ4VqjyAPkoBbHRVmoMKfb4TqAcgfQqZPCJJBQr6lItYg7ojVpDwKc8vYPZXZ4FK05lZ91aWSTtNhGD9wtarvA3OOXt+gU/wCCEY8wfQJDGa07uVO5af8AgpGBIPsu/wAGP84SxPgWY/d1Vya5SbH7VbzC/grK8osNRnc7CYlcGR/RKQkMFkqmo1O8UCo8baUhOZ5LybKNpX2UIiwuYRGVtmxZrVO9OEjfKLLLuCBdlPiZDihBJUgKxXLQ3MJacJ2LU7WZ7JJdamzQ1tFJLMaF10UTmVmorNdVTwrUNicQaTbZWy6kgC1jdlBefUOBaKKO2QFgtV1wZE6zSXjnY8pyb7IaX8uEttElA9E2Nrm4QhEWvtaT4teVtaevZY7mjcb7rakPppZWoYWvtOChNbfwu8sk4XZAwrs3UmUQYy0WqBpJoJljHPOUwyJjegU6dhaPTk5KYbEG9ESlNJaE3TMdEoHWTaZo7SEq9pAoJwVXebNLnupueymKOxlRIw8JkHFbnIsw6Lomlh4Uysc44QADNsbQQt+45Rjp3HkLvw9DhOYAht3ImAoEDieEwyDYLKNAbIy8ppkTWhdHSsSp0JsBQ5wAVHPpLzSE8JYYkkpzSUfK60xF6xlVliFYVTIWgNmIKdjbubaR21gha+ih3RW5HVwtdp9G0je4/CDI797tpaW0Rsq0hK1vmGuyx563pOs+ezJY6IYL7skokhc1xx1QrN2fst4pc91zLJtVJv5RBJja1OhZsm47QiSMLYuUKKFznWOiY8t+02s7RpRpwQpafVlHMY8u0OFnmStHunvo5RTG92WtJVDFITlh+gW6yMRxcDjJKZ0jWSN30OcGlnz+nlcKX28yNLLeInfQLQ8OhkYHgxuHyF6EbeKHyrc8LTqbMVedYjtL5r2CZjuegRtV4VG6KoQGu98rUGMrrwo8P+xOSUDRDGGlrnVjASeo0D5tQ0jd5Y4AC2cf7Lie39Ep+eXdLxYuq0skmlfGyJ5o+kEZKyhoNYDR00meBtK9duN1yps9fstYrHkItHLHr4IzG7ftJ2nF5Nf2X0LwjRs0eiZQG91uJrnsseHS+b4xBqS/c0MMewjjrheglqPSgZ20G/Sv+fdb83WPUxQHe7F7n8E9k/Eza0AVjoEh4fcr3Sn3rPVPg7bJVVMdI/NYx0tCvaLI+B3K4nfIQCeci0Nzski6bx8pYawybJF844XOftFDLjwK/VdFhue1kkKI/US84vgXwEARrfLbV/J7rhnso98+4tWHOegygKkdVxbj+q4erP2U4xXfm0AJzb/+EKRqZNV/akMtvP6IJieKaCLVQ7Zmk1ZaWj1Arz75dZ4fH5OribqdJdBkosD4PLV7V8Vnj5KBJpGSintB+UE8b5Xg2qFs1E2jef4JW72j4P8AqVU+HeHxi3+LRuHUMZZ/qvSyfszoJXWYSD12OLR9lzP2W8OY7MBPbc9x/ulfSpNLfs34dpX/APadOx3lgkNlkHqeetdgvUMj2j/ZRp4GQxMjiaGsYA1oAoAI+1c9911c/wDGYoBSlSRjCoTSRqPJHJ6JWSQAYKJK+h/VITPux+qVUpPL0v5yl4o/xE4a5x2A+ogLmNk1c3lQ3/1OAsNXodF4dFp462i+9rTjj+1l33/IiIs2gMraBQA4ARD6hSOdNGchtHuEJ0bo+ct7jlbSuewj4n4fH4jo3aeZt9Wkcgryo8G0oFFrvqV7dpvnHYrC18flax46O9QH/Pqp7i+GMzwfSsdYafqVJ8J0rzZYb72n8dVwxws2hMeF6f8AkP3U/wCFaXkx/qnQV1hBlD4bpa/y/wBVYaDSjHlhM37hcCAgFvwGlOPKHwQrN0Omb/4LPqEfcuLr7JAH8PAOImfZSII+Q1vwAiA+y7dR6BMKiNg/gH2XeWz+QfZW3g9Qu3A9AkECNg/hH0CmgMCvsp3ew46KN3sfsmHBt9Au254+F2/3H1K7zGj+Jv3QTtvsoorvMFWXt+6jzGCzvb9Sg3Ad/wCi6nDj7KPNj/nZ9XhQ6eFvM0f1eEEn1dPtSj5UHUwjJlYPlwFqv4zT/wDnM/8AcEBenVQI9sKwB6oI1kDsiZnvTl34uA8PDvjKDGIUbazZQxqIuhP/ALSF34mPj1+4DCUAS74v5XVf+6CdUwYLJPpGVzdSHi2xyn32oIaj/wAC6jyCPugCd7+IJP0VvMkI/wAh/wBSP9UAS3KL/wCr9EPdIc+S76uH+q65v/J//aCYeUyrB+1cW0oSQkzOpC3EnlEc0Ie2soC4dQVcuKgZKIAAgKHhQMcK5CikBUqFJUcoDiooq4aVYYCYDBcw2CU1ptU6I3lLEWVPRK+wdlmdqASUn+V2CixHBChrP3l+6Xwz2mf6co29Juk8sYURz+YaSPTUlFJ6ogco+bS2rb1TABNq7HNCGOy5MjAlARGyJNrbKaYQBlTYYnm1yp80coZMdWSFVxDhhSRgPDhhBftBslWhFNygahtnBKuBczNaKBVDJuNoG2uVZgF8p4DUdEZRA8A5SzSWuXSHNhLAaMje4Xbm+yRt3KnfSWA7ub0pcXNPKUEpUOlPRGGNJJtGP0QvPJCGXkqqrCS5ziUSNhfyhIjH7SlSpuNgjChxaTwqGUbfogl93SzkqcVmaA7BTmge5xok0kvLc67KPpJvJdRH1V2bMM7qdQWY+6CXgDceqtJtfkhKyu6Duo54GBal29+Ag7X3+UpkPDTlEDmuHRaT0eES0g8KS3NostF+EPNKjGglMZpElkJNfoEq0kG0Rj7dlRYSXb9t9E14UxrpdzyMd0F+54oCkHc+I0CUvswPQSzNlG1n6J6BrIomsBHwD1WN4IwzSG7LQMrbGmguzCy+5aCbU8fn4q5ixeG8ub82oE0Z/wDEb7+oLvLiDrEbL7hgViDQqvkhaqQ2Vh4e32AdlT5jP/gKRnF/NqvqJ6HthILX2vvdYXFwGfdVodyccqMEdffKAtvzi+CuvvfxSoz00c9127N56dUGKx4ikY89HBx+FqeKS+Xp42WPyBtk8/8AMLEJvOD3Fp//ADW6Q2HDaG0ecEXXfqtPz+sv0amkZ5WmjbXIs0Ey51CyhMPmMDqwQKA7KxJqitWLhi/+WgGra0e5NdkW6aEFnqlfn2ukGM7jaBybPwrdL/RCu3k9LoUeArDgUgLXjp70MqHEuIYOXWSfZRyRzzk9UOFxkD5DXqNNHsEgY64oV0XA3jI+qHZrB/upDqFn+qYX60O3Vcfr9Qqh1DFfHsp3E9/dI1doP9rKu2PP9lBcLux8KQ/v90BY0B/ZSGZs0qxgE324R1j11rbnnFQFPRRuCruzyoWl5oJaR3zymHUQkZni6Cmr5AmflJPD55vJh/MeXV+UKdbqmwt7vOGjuU74PG2Nm8/nJ3ONcq+Od9o77z00fD9DHpIA0Nz1JTyqKpWWjBKhSoQZeWIA2OOoWB420unjO6nUQcf87r0zm7hS8z+1rpNJoWamJoLg8NIcOhB/0Cr7Cnqs2pKy8fIb/uuAfX5zkmqGVl6fxaeSRom0wa0keoGq+hWtdd+ckLOzG0uoIcMeafYAAKKN/nfx7KzuLr4Cg3QAH3SDhfNu+SVxdRrcfm1GepH1Vdp738lATuHVzvgFd6SfzO9iXFQBmjXzfC6j7fBQFsOFhz8dQ8rtrTzf1cVU7rxz8qbNVhBu2tB64/6irGNtUa+QSo4AP+4XAFpvH2ukBJiiPEbfqLCp5EN/5TPkgUiV3v2C7p09wUEp5MN/5TPo0KPIjP8A4MZ//EIlX1HvandWCAM8koChggA/yI/f0gqPLhv/AC2fRoRG5N0OebUGxxnOCDlAd5UeLiZ7ANFqWxxj+BgodGgLm5bZ/opAHb6EoCpDDgAfAapBvGPoKUlrSa2/ZSI2XwUBXjIaR3rquBPA/RSWurIH0wo2gY/VAcXUKz9Ta6y4/m9gV21vX6Lqzj+mEBN3/cXS6s0AeOpUEgcECuhXc5yMc+6Ak/8AwAFcmm2Kx1IQrPSvqpHAII6XQQFi7FjdwMkKNzf5v/2lxy2s88DhRs9j9kB5Mm1AFqWtJXcFNmhwKqBYpFNFdQCkwSNpVwLCrKF0buhTITaKVdqtuCjBSARGaVmMtSQAVN9kwtVBDeR0ViSVSkBWieFdkT3GkWIAcphrm9AFN6JQacxssoLjtKPPKdtJMutOKc5xdypiO16GrsHqBVBpsaCL9kvrRhMxG2BB1gtqkyGAutVLcqarlMlmrnu7FVu1yAkAuGSp3lgoKtqeUAxDLuFFWkcGjKpphblOpGaQACd9qtbTyrUupAEBsWrObYtVjrgq8jsUgwjhVOeFzrXNBKA5Qpr2XIJ2y8qtFXXCkwGbC4Eq5oqu20BIN8ooaCMIO0tOUzHYF0ppVzm7cDKHdOVjPRsofmBxtL2WG2O3x0lpbD8pjSlpBCpqm+q01F3KLIVnGsKoTCDnKh1q1KawgKxNG+imHxNa8EcdUuBblcvLR3SAzni8IMjg7Csw7ha50Rc4Ad0syk3f2fi8vSPef4z26LVIBHPTgBK6KCaHRsYSxtDOLKMGyV/mD5DVTRbp1+oXexHTlULCc+Y74FD+ygMx+d//ALiEgsQCOnK6+n9AqGNh5v2JJKoI2h17QPg2gxd3VVcW1WPqqGm5DfkgKc9G/JAQTt7TQx7C110SBVgi+6jcMmx7HhVaReXfFjJQadwYbBAr26p/w0tlgfC7lh3tPCz8bOT7AhE0c/k6tji47T6XEngFVzcqepseg02o2tp1nGTdkf8AP+extzXZBvNgjIKTyHYcecEFd5ha/c2mk3YP5SbHPbplbuc4XZYMcWl9OQA93ayb7qRK17tuWvrLShQvqKXnkDj3/wBkEZbhoBA+3VSHX/oVSxX16lcCRkgc90BXUSGOB7h+bDRZ6lXaPLY1gr0tAwl9Q716Zmcv3EE/87I5cOfdAWvNilN2K68WOqFu6E9FO8NDnHhgv6oC+/1GgKGAVG8Xz8EJeJ5Md59RtTZ3AAD2tBmHPA56/wBFZnrNAnnKR80y6gtF03AA6laMLPLZ09yB1Ud3F8c7RQKb9EOWXaKBz0NKXOrr8JWV9urt7rndMg7JMZ/VW3Nu7/VLNOP7FSx+OqWqwSR5IofUWs3Wzshjc95Tklht/qFh+InzpNhOG833Vc8+VT1fGM5kr9Vq/NfwOAegXoNDPtoD7WsKJgZgfcLS0btpyf0XRJjmt16fTzbxV/qmgVj6eQe3xeFoiTZGC85PAqkrCMLkNrwf9FcFSepQdRFFNGY5mNfG7lrhYKMocNwpAeY1/wCymlfUmkf5G0gvD3EgDuCmtVo9G8B7HeXvPpdHlp+iclc6EPt22ryR0XQeIaaQGSB0exvpczbse0/BTsE6YMuk1UTS4QSyRg/mDaSu/wBP5T8E5XrXSxar0xT07+UmrWbL4LLJqHPsFpPBqx8OH9wosaTphmQ3QZkdC6l1yEWGtr/1f7LWm8AnaCYnNeOjDghZ80EkD9srXRvrkisf3SxWgHzK/K3ngPP+itcgbe1vsNx/0V7DQAO3dd0z9CkYW6XnYz6vP+isXvAyG+9uJ/sp4Njv1OFcNDmuJ78jKAGHnktbV1d/7LvNeP4W/Q9ETY0O5HuD3VaZxWepCAFunvHlcdQQuH4gCj5YzQ9J/wBUfAwP0HCr70fisICjDM68xY67Tz91FzVZfH87DX9UTNimmx1A4U7PSAK65QAvWDl8eezCP7qxbqAPS9nUgFhOPoVdoIFGvkC8rrptEgdwe/dMKNE5GHs+kZ//AKlLRMXndNHtBztZ/qVfe1rSw7ebBJ6rqo3gE1di0Ep+8aQDKPc7QuBfu2iQ2OTtBBRHO3ZN8YBzhUDWuFEDHYICGhz7/fE5sAABdThgyOz0G3/RXEbQa27s5FKrh2AHY3aAgMt1mV/GAapcWnk7ucEGlYOptAiq69FG5w43XVZII+eEBBaM5cOxDz/qooMZRc/nguNn6q/Ip3QZBCBNuGcdeTgoCwo/xuxzTzaFgNsXzm3E5VdpfwKaOReAq3T6NH2QBtjHNbbRZHLjhT5LP/Kj+4QCcXZ46joo2j3+yYYzDSo8+pcFJb1S/rNxulBdQUOdeEMphJdYVBg4UZCkHCAtuXB1KnVSEBznG1ZvCqRakYQF7wovKjooQBS+gphf6kGrUs9LksGGJ+Er1TL/AFtS+2imaFYLsBcgNPT2WKupHoXaRxLKVtRlhUK/jNyo5wVc4JVbVJRtCg4KsAuIQELqXKwwgD6YZtV1GXImn4RPLvJSMltd2UiNx6J3axcQAMAJkTDCDwrPtEecqpQYexx6KWsIOUdlEZVZnBjcUkHbW1lBfQVBKXKD6k8DrUKwau25TJUK3uuq1BNYQHbi45R2PxSXtRk9SjCFlLaUBzdlUh/KnCDG0rtsld0xqR6EnGafadf6ovokbP3buVZq4j1FdurCZJJHRVJPC5ckEjCg+yg8rtyYcxzmlafhcfnapgrANn4WXuXoP2fh/cvm7+kKbBmtg44d84UE5+nUKj3hn5t3uA0lR5gkbYa/4Ir+qFr38H4VBROXfRd6hVMPyTSi34GwfVyDdfZQeLP2VN05eAGR7e5ff6Ur1ITjYBQycm0Er8/ZcRec0eoUESfzs9vSSB+qq5k9A72D3DP90BJrpftaobr+pUOZMDXnj4Eaq6OXA/EAdwIwgJF1Xt1VS8DAv3BK50cuz/PPGDsCCYpyf+8j5MYwmHotFOZtOx24ONHNdev6/oQmcOGfuvM+HzSaLVtdLKXRkEEFo9N9ePYL0YcHNBHUdCtubrDrnHS7Xs/eAOrIN5HweiDpz5ZeGyvyQSJDY69QjE2Kr6FALNpsEqkmhKMFwLcZN2Pv0+qvZ8sEUbIAIN2kmPcw2LwcEYVxKLtwzfIwfuOUELKP+3QDtH+qu51ULQHyEytk8wYG2nN/uPnsriQPlBc0FoAHpN/6FBrvePxLmfyAXXdB1chZoSAa8x+0EdlAlYNRM57tu7gOFH9VTWt3R6VgPSzlAGHpYwC/ouY/aJJTxGCb91U2AyxWTwiaeISwgPAousiuaStw5ztT4Xp3Nj82Qep+QD0C0/yjr8KGM2hc40Mrm6uurmZ6gTn1k/UJRrtzrKvqX+jBSxJazIF1ghStd8lcHr1Vo3ZSoceExBk57pGvPL5cLyawCaJWHqHFrLP5jyVvTRB8Tx/0ml5rWSeZPtacDC6Pyc/634iHJvPwnohsGb+yX08ZqxxXNqdROGCrHwtcYNfw87yZHkeWw82jDV+bLfFDi1nv1A0+kjhHNAuF9SqwuJFj6khI29DqM44PAJTLJ2uNe6xYpL4x8p7SDzXWcAck9UqGk1wOVdLCUB1I4UmBqoPOY4Cg7aQCRj6pGHw04E72NAqmM/3WqRYSmpY9sLnR0ZGAkAi7HZG3BntSXwnTyfldJF/6SD/UFMNMeli2ulNDq91leX1PjEkse1k2pdTg6427bo3WawgHXalzvTCyPI9TjuJPx/ukvHqpPEtMxpO8kDqGmknrPFIHad3mwMLOPW4Va8+Hzyjc7UOHs1u0ffn9VU6aB3qcwSPH8TyXH7lLVeK59RxZHT2CloIOQUHyozjYyzx6byubGxwI8phHUFoyoWLTbqzfZdgf3ACF5dYDW8DFK3kg0S1tg3RHBQYvJx+htQGk5x/ZVLCOXtHvSsI3s7/IQS2DwRjouxd4+hQhHyAT9SuMTh1v3CAKSBnA97XWHCg4/IKEGXQB/wDhccEY4yUBct3H0/cLg2uXD7qormj2IvqrbSKAr4pAWDc0f1PKttAFmvcgoW0AUBXfOFagBR7chMO22a5rsVGyqO4c9SuwaF59j1U8kXXsQgnVnkc5ori5tUSPpyAoDT197o0orkYHuSgLek1V4HIUllOshwxkkFVaAALrj1AnCIMGgDnkkZCAGaYK9XyGkhCc8bqG+64LSP7Jg4djpdC+VLXEO/L068oBPNggOznIoq4ZtFFpBvIxX9UwH7nO3NJ9roKrjn0g+wAQCxax2GsfxxYwfuu8t/Z//tH+qYquvPNqPV/KUw8xtpVcTVIlbiqSBJAJICjcrFlquykwryppW2rqQFVIFq1KUBSlWii0oQFV1K1KEDHBdSml1EoAsZsUu8recKjbbhGY4tKmgGSEsyhJid+7CDScEO6M+mkabLEtoz0TMgtv0UqZrsO+qgZKs9vqVeFSVqpQchcpxSAquBXbey7aUA1B+X6K/mtGCUOL0sKWky40gHfNb3VXSs6FI07uVIB7lMDlwJVnYFoAFHlGfWxIJD9wwhSOLuVMRAK6Srwg1GtAUgBcF3CZOwFFruVyAjhdV5UrhwgK0prCmlyAhcPdTSnASCnXHdOxncxJkdkeB1AgoAUvpeUHJcmZWbiSg1mkwjgLl1G1KAjoopW22o4QExsL3ho64XsNJCNNpWQ546d157wWDztey+G+or1O0e3yVNVFHbWtB+MWoFHIJ+eVegO3wpqwePlCgj2H0xSobGDfsAiluf6qNvz8lACLrOSeOihpAxn2FohYRjjsQo211PygKC76/UYVm052eByByoDCOx56qdoIsA57hAVJ6BuehVMA5cQbwBlFoH7jBCo/IoWPbhAB3dAD8lDkxkDIvN5RyKH5TngKkm4i9p+aohBlXAm6/N0HunPCNfsf+Ee4u/ks5vt/p9uyWewk2PrYwgvh7VYOCAq5uI6mvTkjpj3CguxfbsvP6bxSSF2zU25n8xOQe61WalsjA5hDmnghaysbzhi67/CrfVC82zn6KN44FfCrUik2Kz91xfdZ7YCHuwq7vf4pAFMr2uwT8BQZGu5YPYgUf0Q76BddHqgDwyCR7GGRzdxoG7q/la+naN4aP4RlY+ij8zVtHQHcc/8APZbOjy6U9nBv6f7rD9L/AB0fnz60y47Ql5HWURx3GkvJg2D0ysmsL6jLaxZKAX2zYax19kQ2XbiP/hLv/NYSW53pHKtBLsNe/NqjyQKz8qvHF46oJqbw6AkdivLRNMs119gvQiQt0bzn8h+9LO0cAgh8yS76WF0fk5/2RKWwx7RV1n5SMJEk/mvrZGcAj8zv9F2pldLJTeSaChx2tDGH0sFDH/Oq3c4290slm+cEpuL/AJlJwDOb+aTG9reOyWA5Fb3UL+i1WjymCMfU+6Q8OaA108gG0DA7lHM1u7u5+ApUZjdcmeyfaen9khD6BZ+qYZL6/n36pGaChzb4XA2FKkPJeK6f8LrXgD0uG9tduyT3HmumaC9L43pW6nRmRteZD6vp1XmBtbkOb9CprXmrFzycduoUWa6Z4srvMYHUZGXfF5UbmgXQ4zRvClSbxRrPW6VmnZgjd72h7mON7h82uD4+ST/7TdJGJu42kjvZVm5u6+pVN8ZNjdzyGOH9lD5Y2mj5l+zD/omBg7HT4V7fdAbc8kJfzWNIoPyMEsIBVRqOzX8ZBYf6oI1t3GySuc0VyPhLCcu48yq5LaUiUGyGPwMgAEk/dBrlpByfagei7cb5vPVU87fxFJ7YA/qVAlc7Ihk4yKb/AP1IAuetfZWLiWgZx1pC81w5gkx1tv8A/UobqHO/8CVpsWDt4+6AKDRzdewUgCr98gKA8uAAYfcEi6Vdzi6jG/5JH+qAJQ21g/IU7cfw+yGXvDDTDdCgXAC1LZKGQRjkEUgCNZZoV6ulqC2+cn+6jzBQO0/GFIm7h1XkE9EE5rS04Az2FKKJ5cT3BVRIeA0fVynfQoAe5JpAQ7OTfyAob7E/dS5+LDGj3Luf0VdzroMaOaBdf9kBfNV7d1wFC/fIVN7xkADHe1PnU3IbxwAgL066q8HrWFGz5/VSH3k1zwBam/hAebEdDhCe03lavkjsqHTNPKEMnb7LtnstQ6Zin8OxAZYjXFgWp+Gb/wAC78Kwo0MnbSgBa/4NhUfg2BAZJAXNaCVqjRxqDpGDhAZ7mYQ6AWhJA1oskJF4G40kNVAtcBStwutM1CCMojPUF35guGMICHhCpFcOqjaatAE0x9SafwldPQcmncJAm8DcUMhElHqtDKYVpdwMqRdqeUEp8KQe6vQXJgQUWIBGSiiy3CoRRykFFICsKUphWrXWeCpF2ucg0NFLuTlcDQUbkEsfZV5XclWLRSQQAKyowoKhMLLsLgCpDUByi/ZWoBRhI0LsKVU5OEydilZhpVHurfCQFLgBlBcwXYKh1lSCOEBWqUEq5aeiptKA6+igqwap22gNn9mgGOkeWntfZbu89K+LWd4VD5OiYD/F6jhOAgd/gIXFjfOOOCqG+N5H0CkWMi/YkqDdfTPygIJJwZHccCv9FU8X5j/gEBcQQf8AQqWssWXA+xPCAoWPBp003/uqh/wqn4exmWZ3sJnIrucXyLNKtOq93HAJq0AN2nY6S3vmzdgyOF/qqnTNcMumcc1czsD7o7XNc2h9SQq8jk+wAygwjEHYO8+weQhnSRYtryO5kdj9UzgWAMUOmVRx3YNnOAeKQAm6SFlOAcSMi3ki0M6SMuva4e5kd/qmQQbJvn7hc3ODXPfogiZ0UZb/AOJz/wCY7/VQNHEHCt4wBfmOJTeBjJ68qpaefizXKAzn6OJxIAdgYt5OPugtZLonXp3u6WLtpWmQ0ZDTdUgSRflBs+9YKelisXi7QamaYz1INhPM1jJBYcDjBBWVJAx7sVgdTVpMwmLMbi0924VzpneXpmzg9VbzL6jC8u3W6qLBIf8AIoo0fjbm4kjd9Cq1OPR+Zf8A8rt//AsVnjmnP5t7fltozfGdGR/mn42n/RLRj1HhIAhlmPcNHx/wrS0eNNu7kn9VnkfhNAyL+MC3D3TbJvJYGOwA0Amlh1drq5mc4K4+Xz9Sl5HbzhKTa9r3vIOLURT7+vXupaSDyellIDWZymC5m2zXHCG2VknFfRIBSsKqAKTbmDZmko8hj+QiBOokbHoZAazgAjB9klLM52jYGUasU81tPygeKOnlbGIJHMokkjr2/us9uo1UTqmAfHWQ0Ub7rp/OZHH+t/5GtLukMjyG+kBraF5Pv/zlFEJBt5/TKW8N8RghYdPLuZ6ra54xyT/dM6udsRHmOaC400E1ZWjN0krY22MdharpA/VT7RYaBbnHhoSYbJqZMd8vIx9O6fjLdPF5cQOcknkn3TJpT6trAxkOAwANHb3KJpc+ok/JKzIg4mzfySnonkVX2Um02S8AH5KYYTxf+6R05B5INJ2NvpxfOPlBmoX2K9kZLR84roSmFJoLfVf3C8b4npzo9a+IE0TuaSf4Tx/z2XtFkftDpPO0fnNBMkWcfy9UqfNx5VxIAI79DS7k2O117KQcNAA5OT/dS1gNWfsMqGzvVeT82VI5b78AKHg8jjuMKGmuh+KvCQEBdwR9QKwuB9Vi/gKhcefcCgOVO6+L54pAE3N4I57hVDqOfuuBLc++OtKhNfxGvY8JgXBOL5xSvsDhgHvSA1w64xzaK2YtH8Ta7YpATsoVZxggdCubmTke1qQ5oNk/W7BU7ga47CuUgl5aO3ueFHpOR3VNwvDfpSsDmzfz3QE20jp98qxIa6xbfYcoQwTge9mlY0cg59+qAuTYsd+LsKa2G8HHU2gtcWn1VzyrA7eK+KQBa3Crx1IHCqW5AIx1Iyql+Kx9FIe52B25B4QHO5IBz3I5UWfbnAtWAJsl31q1ByRx0s2gILbFk/S1NECgbN810V69F7uCeOyoKvB+2EBPzfPQqcAZrp0UGhk39FBv3z3CAmmf656qKH8xVQ5zTm8jou3t/lKADgKOUTao2oQGQo2olKNqAqGqaVgFxwj0FDhVyVerXVSApSpLI2MWulkEYKzJ5t5OUE7UT7zQS491DiqtspmKCurKrdK4SN2egXZXcdFIcNqAqVPSlWyrNIvKAswU/hME2FMYY4WpIASBaUIdBGkpBKAisruq6iuCZJpdtUqQUGgelVNFWtVQFaNq4UWpBpAdwoNUqly4ZQHVa4NXcK7UEpwoKIWHmlFZQaoba6gCr4CoclASqkkDCtwowgK0TkqQFwVsBAQRa4NpTuFqD3QPTuq7FKY2F6sYdou/ogA4VmNvKkR91cUAQEEriqVOERvOVD9o4QAw6zSPpIvO1LIx1P6IFJ3wp4inc8gOocE0g3omsawUHHp9FxxwOuaWf/iZYa8mM10BOFDfFn/+RHdYIJCFNCxQNlvf3Vsk5JHssp3icl2IofawT/dc3xKQMA8pl9SSf6IDVvsOnBCirHT2CzB4nPztj+gP+q7/ABKWq2R+9g/6oDRcx3WuehQ3bycB3uD3SP8Aict/kiwcijn9VDvEpnYEbOORdhAaLWlxyfVjqpBAHBIvgLMd4nI51iKMZwKJ/uuHiMgbRiZuvJN/0RgaILgMAfThQW7239B7n2Wf/iUnJZGfYg1/VR/iEt5ij97Dv9UBoBpH5h91IaDk5oZBWafEJQMxR/W6/qq/4lJQpkfPIB/1TDQIHP6kqCbwKPv3SB8RkuhGznIz/qqnXy/ys+x/1QNaAo2LI7mkMjt0H1KVZr3bMhpdZweKVDrJD/C32xwgaYe0VgXg0QKQXss4H2Co7VPH8v2VDqnFwug325KCVkh3Zx9Al36exQaPhMyane+2tDB0APRUdK4iiR8VhMiR01Gi0/C9H+yn7MP1UzPENQA3Txu3RtcP8wg8/AWRG5vmx+dZi3DeG8lt5r3pezk/aXQu0bY9I4RMa3aGOFFo+EtEm1fxedjA5reaOQp15NPHZefHiH4rXQQx2/zJWtLiMVeVva8+YKwsq6Zn8Ys7jGL9+UXS6lrOT8KniUTmaJ7iezcjua/uk4iaq+PZI9ac2qc/IP0CFp9UWSZ/qogjMo/0Vh4XK5jHwTQzRn8rg/Kc51N6kHn1pJsGsZsoQdLqXhrb9yOAPdami0A08e5zg55FWBikxsptBo56Bbc/l/tz9ft/ogdNQr9Sl5dI09Pla22hRv2sIb48dlswec1Ogu6ASemgghkezUNGx9USMAjv916aSDd0WfqNHv6fCAo0DbcdV0INghVDXA5/UJcBsIEM4qO7a8Ctp9/ZGZFIzLJdzO4NghMjkdVWE5FR/iCzomyHm/kBNRRSE0Wn5SDUhcxv98J2FwwD25WXDBKOWnnqU/E0sGaSUfj9Rs19EQIMTxx+lowypNx4Qz6vSaojsi9FQoDxniWmbpdS+IBzSMg3dhLW054xnPVbv7VQzfg2auGg+L0v9IJ2nrnsf6rxztZMSSAwZFgNxamxpzWn5jRxfsQV27cCRg4s9lm/jtS11iVwx1AKhviOoBILw7HBaMKcU0w4MHI9yp3gn83TtlZp18xdTZA3/wBJwu/Gar/zn/Qowa0S8HiuOoUiTrjiiCVljWais6iXHPqOVx1U/P4mb6POEDWmXtoZ/RQHUOTx1WX+M1DquaTcCPUHnPyp/EaouxPP7ASFGDWqHAHF/KsTij9KWQNVqro6mf48w0pbqJzgzzfAkNhAa+TkX8AKwuxg/QclY7pptu7z5MYJMhyoM0hz5j7HW6QbZ9RzR55IVhvfny3HoaF2VhtlmBvzH+x3cKxmkl/M9x+v9kE22se6wY3e9tVi14H5Hc4BCwd28X9LJXCuw+gSNubPV+Q8cVlSGEjA61XW1hEgmh9ioe8PIdXqoAkmwUE3nlsQBkLW2cFxqyiCFwP5RfbcL+ywIpnsNN2tsUSeKVNoZXPPFYTDeLQ07XSMDugMjVdsL3Gg6+K6rBDw1u0sHNtPCHfquhz2QHpXaSZsfmEN2Dkl1Uli5g/NPC32MgtYwkkbQDnNHIINBQ1xvJKQbO5m2xMzb/NePupuH/8AnIP/APcFilzeBY75UWf5kw3S1QcI20nhSIu6SSwbauIu6Y8oBQWoAJZXCptymNlquwDlAAIQJZA0EBF1EgaKB+yQe7ddoAEri85Szm5TLgUN3ZALmMlWY0BWOFLQ53CArs6qb2qX8UqgYygJ/NlQAFIFLqQau1cGq6goJeI5oFFeTSFALenJIht+ikyRBKERRTgaACln/mTCB7rsFQCpDbTCKXV7K9UuJSCm2yrEABdajlMKcqMq9Uu22glNvdcfZErCrSAqrtVaUi0GY81myiM90u+rwoNqOCgIPypAXEWVaqQSKtQWqbIXA5yg0gACyuDdy52eFLWGrCCDczKg2Ffa682rbT0BQFY5C3ormQde6qI3H+E/ZQ6J56FHoLvrkdkK8lELXBv5T9lDYnuF5QYfXCnkZV/Kf/KVBjeP4SgB1lMaRzWvcCeRhB2O/lP2UtY9pvafsgf0449j9Aq31S9ye6j99der7IMzYOPZTYF8JQ+YOQ4fIVd0juC76I9A6Mrt3T9bSwDy2iXcKjmuY2y856WnhacJCpdda9wlLeR+Y/UqpcbrcfujC8jl9lNirP3SQe4Y3H7rtzv5j908HkdJFWos8BJbn/zH7rtx7n7oweR0nr/dRdj+iT3P/md91O538xRg8jXW1xKV3u/mP3Ubn9ygaaHOT0VknvPc/ddvd/MfujBps8dPayqfKW3u/mP3Xbj3P3Rg0z9vqV13i0qXO/mK7c7+Y/dGDRznrwVI90vud/MV25w6n7p4Na/gY3+MaYf9RP2BK9JK/dLRvHReU8AmEXi8Bc48OFnoaK9K+RjpGkEZ62su/rf8/gXjtN8IkH8xaLHzf9lm7hIfMb+V/qI7FG/aXUD8FDGHZc/dXsB/uvPRaqaHDXY6giwic7CveV6eOcQad8xP5Gk13KR/ZfU+V4l5J4mBz/1AX/qsefWzTMDHuGwHgCha7Qak6XXQaiz+7eHG+15/S1pxMZd9eT6dG0barjgWqP5r9VMTxuIHU0OwVXYdRP6reOdW80a568KhOL/quLq/0CoTZoV8IDuTdJZw9NjtgphDLbxQ4wK5SNm6uASNrHGQsuEfgtRRcWwyHOcNPf8A5/Zehez446pHV6USMy36FBIY90Zsj6hMM1Mg4cVm6GUtcdNNe9mWk8ub/snW455rNoB6PVy/zfOOiaine7lZsZo8JqN3H6BBtSN/pzj64TsUm4UVlxOzW4fJCchf0/W0jPKpUMduH9VZSZfURs1ET4ZG7mPaWn4XzHWRu0WrlglPricWk3+q+ouw7FLwn7eaLyvEIdWAKnZRI/mb/tX2TwRhGfd255UGUGrI4wLSXCjnooxenvNaR0+6nz28bh90gpRg1oCZp4cPuoMzOhH3SAXUjBp7zWc2FInb/MPklIZU5Rg095zDjePup81o/iH0KQXC+6MGtETtGA7nmlIlByPrSzcqbcjBp/zWDj6WbXfiGh27d8YSHqK7KMGtA6po/iPPNKo1LCOv2SNFTlGDyPedQsDhV/FM5zzxSVEkmwN6XxSrkowaebJuy2z3wp868B36pEEjglW8x6WDThlAOXfK7zm1Rr5uyEmHP/mKi3dyjBpvzm9x80u89oHPyk8ldRRg00dS3gX9134kJTaVO1GDXv8Ay64VtiLtpcWWpMEtUbO6PsrJQ5XBgtIwnDbaS1Eu70t+qZa18zuu1FGnYOnySmGFI8gVn3NKGxPcL2n7LcdDC2/QFDGxvwGgJE8++F7TwfsgOiff5T9l6d0TP5Qu8qPqwfZAeXMTqy0/ZWYHM/hP2XpvJjdywfZcdPD/AOWPsgPMGJ7zZafsoMT7w0/Zeo/DxgfkH2UeTH/IPsgPMeU7sfsp8o/yn7L0pijP8A+yjy4xjYPsg3mzE8cNP2XMgeTZB+y9L5TKy0fZQY2fyj7IDAZEWnDD9kR7JiOCtgsb0aPsuDKHT7JEwhDJuy0qs+lfVgFbxYOdo+yU1cojjrHwgMMMI5UjCITZVUzWa3eaV/KF0VRjyw2FIdkk8pGpLH5ZVEV7y8ZQxhMkLjdYUkkDhQHE9EwhrbVtqkGlxd1SNQ4NKbrCjfZUHKYcopSM4VgaHCEhjlTd9VLhuXBlcoChHVcGlEHFK208AIC+lg819VhaX4dsYoN+VbQQ+VHZCaI6pAp+HaRe0KzYWAcBHDbwo2Z5QATG0cNH2UCIX+UfZNBgql20DCQB8ltcD7KBC0DAH2R3NvFLg0XRQYJibwGj7Kpjb2H2TBq8Ku20EB5Ta4H2U+U2uB9kcMViy8IBUQA/whT5QBoAfZM7eiqW5+iAX8q+a+KVTCGDDR70EzXT+io9tjCAR1TD5IPY9FmSi+FtywGWCg6jeCkT4fI7l7VcJnWSKUVlH1EPkP2uIOOiEDfdPQil1KVxwco0YrS7orff6BQnoxWl1K3xfsUXyawT9UtGAUupPSaLZEHmTPauiozSbo95cRngDol5QidKaRNoLiBeLyUMmhdKtCKXUu3f8tdu9kB1LqXAqN3sEB1LqXbvhduPFIAkDzDPHKP4HA13W8yVkpD4ZfT0zwvO5OKXHHNKbNac9eJ7xjUCfUtDXbmxtqwcWs9WsKt3jCqJvtCtBQnjJqtwu+1qD8LsJ6nH0nQOEumDwaO91mrNX/siyEk4aarF9Qsj9mNUzU+FPaSN7H+sEX0x/Rajn7m43HrkVQWkZ0N985+AoJzZRNm1uW/QoLj2r4CZOLv+FSCTnuh9cq7c0Ug4tsdFR8YIofVHY3d9sq3lh7PogPMeJN8iZkwGWHI7hORyb2tOPui+JadkrXMffGCOQsvQl8QMEv5ozQI6jog2sw1/ojxuAOO+Ck432EaN9YCCacTrr4xQTkbsAjvlZcT6Tcb7xj3CRtSJ3qAH290flJQPxnsm2cf3SUrIdo4+yw/2s0Y1XgMhZ+aBwkB9uv6ErecECSFkrJI3ixI0tIPFFBf18g25KjamdVp3QaiSJ/52OLT8goIF9Oqi3F4rt+F21MRMBddfQhFmjDo7a36gdUtPxJbV1K1FnNKSAeL46p6MVAXUuFtNjnoiNcyTElNP8w4S0YHXS1O1FkhMb6cK7G8EKp7o0/FSsrqpXu+a9sKtf0RoxFKVxvkV9lOTyPqEaMRhdS6qKnjhGjxRjhd0v9Vx7KDuAwOqNGJtqjczuPhc3aRZpRTOf1pGljg6+qsHN7qoF9vZcPer9kaMWsLiR0V2NY5tucR7AZKHVWM88paeLe6iwoGCuv4T0Y+kVXHKkM7qwCrPIyNueegUhWWRsYs9ErsfO63YZ2RWRumdvffwj7egCAGAAKACq7nCucYH3VQMlAU2B12pbCG8D5Kv1pTji0AMtAVKJKIRZUupo4QFKAVQLNlSGkmypJscICpFlRjop55UGhykFHHsua08lEawcn6KSLQFKvhUdQRMAYVA2zaAqG91NDspIA4QpJQxpSAepmbEzosaZxkdZ+ya1DjK/r8IMrNvAS8k2lenCqeLRnNIFUhvZtCeqlVDbUjmqUMJqkQMJbaFKHGAq7bKIGEnlW8vCNALhtwqjCY2XWFWVucBHkWhZUEYV+G2u2FzcWjYNALTyArNGMo8cZ4IVzDeKR5J0sBakNwjmGjgKfIO1LyPQdh6BR5LqspsR7Wq7WZyEvJPkWi0xcLKYhg/fAdkcODWVhG0sX8XdEunBw1u2h9FYDopAAVwOqs1NgvhdtCJ1XV2QAwMrqRNtZK7vSADRJXbMK9WrEUkAgygu20jbcKNuUAINNq208ooHJPRWDcJgFrecKC3r3KYLA1pKggfYIAO1BLSMV9U2QA0lAeLNBIB7PShluLpNubk+wQJaaMJh5/XG9U++hS+Pf4RJjvkefdL5LrHTlML2FHKjJU5HT7phN0uNOFFRh3FowbD5GXnzOgrCRqk/u2DGFP72b0xtJ9gFSsEfqpinkgdcZIQR8Ml3NDibYMhx4VC4alrmtaI6/MAeUKN75WkucS68koUBdFqsHkEEHqlgXYz0Sud+atoCUOQm5HYabFm7AKWVclVQ1cpXKiRShWUICq5WUIDvezxwFcC+3x1VOeFZrep/qlTir20c17AqoBOSi8noVwaXOoV9eEGp9PsorI+eqJRaaxzkg2FB5x/woDa/ZKXytbMw/xRh3PO0/7ler8Lj83SiaUkWTbQRTvc/wDOq8b4AwP8RLT+Z8bmsHv/APFr2hlbBpGwhw9ADRRu6WvHxl19Rqpx0+p9ku127ISU03myUOKyn9MwujB9lVTFDzlc011VpKDuiG7GR2UmZiNigf0RbIHCSgl8twJ7rVbEyaPcyt3a0Bm6yJk7MGnViwvMapk+j1jC+nRE7dw6X/wL1k8ZjdRWT4hC2aB7T1BQC8TwUyw+rCzNHIXNp352+l3yn2H+yojsbqKaicOtcd0hGUzHV9PgqTakLwOSObAvlOxvugBWeVlwvAyE7C+8/wBUGd5Vaz097UtO4KH2Akb59+2Gl8jxl8grbM0PFdDwf6LAN3/sva/txpi+HSzj8zSWO/r/AGK8btN/1WfTTn4tAdo3EE/AVZZnyGuB1AR4hTDdfKE9gLrChQLieqkEHFKz2k8qOMH6Kgr9FBaKsIuG89uSqdMAJEvC8yjyX/8A4kjhQ4bXbDeDlUb+cX3HCNqB+/dg/JQaGxCQ1uDexJUyQOhZbnNN8UclUA/+FxGevHCC/quCKHX3UgBpo37C1IbivuQFOL/qUG7aF1ClOLofQruRRCAj0g2fsqvb/wAtSQqEG+flMKkAcfddkEEV8dCr0cgZyoDbKEpkc0kFrNvcXhVGe/3V3Nxg/oooDn6pBXj/AFXA97Umj1XYuiUwg1yFX7q1Uq5QH0iebym0Mu6AIcEDnnzJuegVodOb3yGz7pnphIIOBhUu8D6lSTux91XbuwEBH8VD7qa7K22sAKDhARQCGRZVs2p4FoNXbSjbZsqcnKjc5x4wgKn1Ggo22rhpNqji4cIJDhXAXMj3G3cdArRjdkqS6sBAVfnAVa6K7W9So64QFNoKqTQoIhO33QXmjZU0Ie5rWEkrPlk3FFkfvJFpfFkLPrpNqB3pc5ok6KwcAKVSSDYUkqYtxpcdM13KsZCOB9VYuNIPS/4VrVwgoYTHOSoOLKejQRC0BT5PVWaTyeivl4wknVGxtq0N0IcTaYY0D+6lwaDaDJ+SHYA+UVsNGgEUNaBYUCyST90y1QRgHNKj20aA+qNsvkqHN3YCAAa4VhZCnyXXyrNGwEIGguGcFXb2Kt6SMKwZubX9EEkMD6BTsLCKHToqaaCxlNsAb0WnMaRQtzQVqx8KwBJ/uriLsqMNrVO0nhE2dL45UtbR+EBQt/oqbb7I52ql306oCjWW74VgwE378Kw9LbCs0IChbZ+AoLaRQCR9eFOz1IARa0MF/NKGbeBaO5m457UqhlZQFHNvGVUMDrJ7ohBvHZXa3017IABZ6bpCay30mpDWBfyFRjQNzv6pACiRwk9WdkLzxgrSdhoAHTKy/Ff8naP4iAg3n2i7PuhNbh5+Ect8ux2KCMNPucqiV+CrDjKr8og4TNwVcdApNf6qzWg4wkFRfZVcM2i8Kpu+PogLaQkucPa0bYN1n6Ed1XTttxqrpFMZa5xkcfSOL6oBSUbJGn2NofKufzYJOOCVRVCqFC5cmly5cuQELlyhHsOJr56K1WM/oVDRnPZXAHOPolVRDWgd1YYXGjx25VM3/QpGlxo/Kj78q2CKOMdVStv/AMoIfQ6h2j1kOpFny3hxF8jqF6uad0gBFO3AOBruvHiuv2W34DqPOm/Cyn+ElhPNDp/zstOKnqNCJpdJR+9raa3yoGg8oOn0YEw4awZIB6KdXqQXUPobWn8ZKyGz9VSsKGu3dVa7UqCLKsj7IkGqfpn9a6glddHP1RWxMlFY+bQDnnw61lWGvrr3WRr4nwup7avg1hGf4e8G4nlv1UOm1EbPL1DBLH1BFgoJ5ud3la4EcSf1T8TrF+3UqniWghnbv0zjFIDuDHG23/ZD0slsFg32PRUTQZXJKPG4ApRjr64RWk3aQaEL/Vn+qehd36LLiOP6hORPx/qg2tHJxf2COMrOhlNA/wBE7G+8FKwyH7Q6YajwqUUTsp4A9v8AhXzrVQPilIGbyAF9WewSxuY78rgWkey+aeIaeXRauWGct9DiAQeQsu5/Vc0i921lA8diqB4q+6rK3YXAVQ6hAa4jB7XSmNNM7rH+qh2TefoobkWqu4wfhBpIFfTqo91VtnB/qr1YoV8IJR19PumJj5jY5K5FGh1QaICtC4vY+E9PUD7oCwcp5FdfhVFt/h6cqwy2/wCpyg1aJHP2KqPT3PsigNv+uFG3Ge/CAqD6sfcrgemVzm9v1Uj3QFLJ6fVRQBvP3RK6DK4jv+qAoL3WK+LU8Ch9+qmh9FJFigmPSpwMj6rqxRXEE8njoV1dbKRf1XbWPqpjYJHV7ZJ6K9Yyu2hrKHflMKu8loreXdgAh7m/yn7IoYB7rtg90E+j3Qyq3uPWupXbt/s3qT1XAXxx2SDq3HHHZW/L0VjTWcKoOLP2QE7sIR3EqbLjQVgKFICu0AKpzkqxsobyTgICHu6BcKIpV27sAK1BoygJ44UBu7j7qWjcVY0MAICu0NGPqh7M2jUqH1YQA7cDlduHU18ooApUe2+Ego97WZtZ+olt9Dup1oe11A/RCI2tAvJCy6qaE/c51Aqoa8Oo/dEOOqrucbyoSttFf1UPaXCguGTRXA5sIJzW03K4FVO4tNnqo3Bjf6pm55Idg/CkEnBpcA2XICl8Yb1+iAqWhh5+iuaFUurFlRW7KCTRYCQVWyTlTR6rj2CYTXp4RGNqM3+qoL4XOd/8JBDibUMOD/VRZ6qwFDogOrFoZZu5v2RMHAPC53v2QAmRbTkotbTV88KLodOOSrsduG4tJrgUnDh7TtGwZ4RiK4QtIxzmW9tewTAZZyto0VDa90UAtbwpYB1Vj6sJhQAdq7qOpRKFYVNtFADfkYXBtUufZOAVLBZygLH/AIFbb6VUGz/dXuzlIOAAKs1oOSoF7bVgcICr2jkfRR9FJu6Fe640BRQFTzZRGAf7oRIoY+qKw9PZADeLB+VUM2s+SrScY7qrt9N+eEgiRtLG8TG57QP4crZc7FFZerIdJIQOwTNhahlTFK1Vj36haeoitwISJafMcD9TSNARaHcWpAIGUXZfH6LqGKB97QeBgF334Vg0dR91ZuHKGbXP/e7q9kBGHHn9FarNGvorB+3DGBvYkWVUF13j3tBGNG0biB0HJVZnH94KDj0BVtOHiZrawcrtSwRu3kjqkoqWA0arANIB/umi70NOOKr2Sp5KvlNQuXLlSXKqlcgvblClQmFmC3V/ZTW3C6IW+h2NIuwuH06qKqKMHPHwVIDXOs37UFOzp9zSqLB6oCNmOVUM739FeyRSuGkEYFV1QFOBYaPrlP8AgWi1Gu8Sa6Fwj8gh7n3wEqA0c3S1/wBl5DFr5mA+maI49x/wp8/Rfj02unEMe1nJOa5+Fl7zI67+TSvr3OlkugG3gcBX00Xpsj5K3YiRsttlTQ49+UQCsisDoVABP37JBUsvP6qAx7cg4vgFEohv9lwko0QkYkU7xz90d7WTMogXWChhrHjH1IVthZnceUB5zxK9JMQQR3WdppxJK8Bw/MeCvU+J6OPXadzJMYw4cgrxw0c3h2r2vcHsccGqtNLZjN4TDTj6dUrC4OFjqjgkcJg1E6xePZNQvG7JCQjcRhGa6/b3CA1IJNmDkWnopARn9VjMcTn2CJHK+N1XY90YG8w2vKftz4YZdPHromElnokIHToT/wA6r0OmlcWG6+QcIsskbo3NlpzHCiCLBCixcr5G187RQcaA4pCeC42RyO1Le/aDwz/DtdsjzBIN8Z9uyxw2rFfdZ2Y0cwU0WPouOSf7qti6B+xRLHQj6pGgN6qdlCx2Uihz+iuDg/0SMK7FHoFIbR3Cr6/CvtDjn+qjae49ggJHb7WuqjlUabFlS3Jz9AgLWAVwcOv6KC2nUT9FWvX1QEkiqtcK3Cwa9lxFZC4ABASHepTkj+qgAO4r3UtO12QEBRwzQ6KWDFnurH1ZH2UUb+iA44OQoGSrWTivgqQ2v9AgI5wuGcfopw2/9VwoDj9UBR3pNe676q5aHZNc8Wq03sml9DawudRvHTsi0Gf2XbhF/oqi9253XgJBN16ndeAq1vdQUGyf6nsrimih9SgODa4H1VfzHsrF1/6oZO40PqgIcQTQVa6BWrNLqrPRAVHsqi3upXNu4V2ih0QFeBQVbzlWNE19yhyEcDvygOe8HIVdw25UgdMfClzQBlIKh4AyR8JafU7bAQtYSwWPokopHzOoNN9cKLaS8j7O4lV81rm2aTX4GV4qh8WrQeE3mShjAtT40sI7bNg37Kux5N/0WkfD9nb6LjozgCh7ko8R4s3pRvHVWDTznhPf4dJZJc32oqzfDnvblwHsl40vFn7SeeFYbAK/VPs8NfWZB7YUt8LkaCTI34ITnNOcs7DPyivdQ+3ZPRabPDC4XK5uB0C7/CxeJTXak/E8ZgG4UVIbtOFo/wCFEtxIOeyKzwpjT6pT9Al40vFlYHPK40BY+9LWd4VE9+4PIxkqf8Kidw92OpCPGjxZAGaKqXEuoA+5K23+HRl1h5GAMBDPh2naaJc73tHiPFkENeL3Z6ArgwkgfesrXZoYGiiXO7WubpYmn07gn4H4xksjDDkjnIIyrP8AzUG+lasmjgeAbO7uQkptK4TgCYgdMUjxGFwN3FbeoBspmCLzXUCQwACgjxaNjI+hs8gcpiKNrBgAfCfPIx23YygOis0XhSG5rv8A0RA28/ZWYVEuUiy61Z42NsrmjlMJAxY7KpGKNq3Aq0NxxhAVAyTilZowpA3Clzm7M+yQcAMgLuBY59woaKCsgOcOD79FIsDrwqjORfPBVgTfT7phFXj9VElkUFYWefrSq7mrSCg/NnKKx3IFYCGMdFYtrAHygKv5AtXsfYfqhtaS/wCqseK9+UAGR1Gys9jmSQSGvUSU1q3bIHk9GlIeHNP5BRvoUAu9hKQ1LA193W5ekGjjH57J9iuf4ZppCC5px0JSxWvMN5oXkdlLmOrC9G7w7TNz5YHbKh+l07eI284NoN5rafurti3D+w5W49kG6hE3sMKpjiORCzjJpGnjI8ktNfoFV0RD62gewK2TGwYETfilLI2ZtjfsgAMayKIDHHCS1xBDgPYkLU8pjs7Bz2UeVGeWN+aSgefaTVN7ckIJ5XrY9PGBWxnvheTeNryOxK05RVFylQq/qXKFKhMkLly4IAkH+b9D1TJsnC7wgB3iMYIBsOwR7FbztLC45jb1xSjpfLz5sNqvqoq85+CFoeIaZkb2Fg2g3gBK7AWEk8HA7hSYJHYV8KOByFJdZvqe6sGl3QYySCmFB68mvgpvQSPh1kEkYBcHAY6g9EHaGmx9wEfREN1um5P7xuAMchEKvUT6Z7ZSAHYccgigixxEY4x3TMjA+cuJIwDgc8hAllDDQrnK6Z8YOAz/AGXDnP3CpuJFhVJd0tIzTWhwz24C5+lJFjISwe9hxaNFrXswR0SCghkZxf0RKlA5tMx6yJ5o/UkIwfFJ29ggMyQyBhuvbC8l4y6Q6wF17R+Ue693NA0ixXxa8r+0Om8uMPr+LmkCfSmklD22HcdCtCP1D3WJpsGwTjqFqaeY/wAXflOeysN8Urxu70uic2TmsInldB37KkjxubVe2Mq0b7dVfRDjiI575ARmxZsH4KYPadxDbr6Kuplof3VojYqgMK8sO6PhSbE8bg/xDQMAoPjdYcexWA7wGSRtmZl3yLXp9UxxheAOvBWYA4HN+/wsf0+tuPjLH7OyEW6Zg+AVH+Bys4lYflaz5JGCq9PULo3FzcjrxSz1bGf4TPHgbD8GlVvhmqui1rfYuW089T2yAVVrtzLsfTsgMr/C9TwNg9yVz/DNSw1TT8OWuct545+FGXD83xZQGWPCdQW+oMH1VT4TJzubjnNrabJgX9bQXtL+SR8IDKl8N2jcZcVyBm0IaePdRlPHJb1WyQNuw05vulZNHHusOcB2pMBM8K81tt1DT7gWFLfBXbsagOHs1HhjEPDnHOaTDX0bB+gQTOf4NI3h7T3FLv8ACXkVvDe9i1rCXF8+6o95Oc8cIGkB4P6PVN9h0U/4XDx5hTJeQLBPHAQw+8gn69EAH/DY6oSO9jSj/DGtFiR3vi8ptrtwsfVEY4HB+iA8/qI3wTbHNPyB0UNy2/7L0Go07ZmbTg9HdljyxPh9ObHQ8IMqWm7CmndirbiO3OQrV7BBPoGeS31HgDooo85zyVDDZ5+Sitbjn5KCQAKofdVGcBWdkUEIu6A/JQEuI4B+VFho/oAo9h/8qavAx3KDd/wlcLP9gqup2AD8IrW7W5ygkUAOiq7OB9FL6I5PwqOdtwPugOdTW0PqUIDPX3V/z4H3Kt5VN5x7IClHkVxwoOW5+6JtvFfVKSb9S7yYaDRy5AUbH+Mmy3923r3T0cUcQoNAHsFeKNkTA1tYHRS87h0QAiCXWFcenm+FwBrJVg0HJ/qgK85H6qA2uVcAcDhRtG4oCvK7N0CrcfVRtQHA2LUm8mlxaWNstPOMKgcTklAXDSTRUluV3TB5UZcaA+qAkUoGTf6KcAVf1Ugj/dAc7ivfNLsgUP0UDucoZeSbAQFpMCr+QhZHKoXHd/Vcb5v6IC+7a2lQEl6s3Ix9yibdjbwgKGjj9Ugb1GpIbXpxlH1chjhx+Z5oAKdJB5UQefzH9SgDBuaHAHRWxYH3VmtIGUJ9k13KAJuB+vHwpDs88dFQC1H5f9UBZ7g5/wCtIrarj5QGurJpXF1yUBJA6/ZBOX9fhXJoH+6hlVZQF2d1zhYo98rhgVagXZJQEnCpZAyVO4O6qjhSQWs0T2CkfloId0AK5yVNgH+qYEGAqdb91Dn18dVBJH2/VAXBzasSbPCCHiwPqpNke6AuzBNqpHo+n6qOBQuyucbNfp7IBLxKxo31/EQ1V8Ogc31uqq4Ct4jTmQMIOX98JiCmR1XJqrQBRRfwfoqucM84OFaLi7+4QpSdvT3QAdhe288qux13SLZbj27qY3Vz2SxWhCKuRnNKohHX7I53uyAPm1FYruUYNCMQBu+ir5dDHPZEkcA3FfAVGOoWMm84Rg1XY5rMjnhXZEXDpziyr52DHxZUMcSKNc8owaswVigV47UCp5BX8R/qvYg0B1yOF4/VY1Mo/wCt39VXKaEoUqFROUKVCP6SFylQmDvg3/8AlIK7uz/+JXqdvsF5Xwg14pp7/mN/Yr1jfcdqKjpUIeKR1AHAfxcjlZQY0w2SeaNhbOvFwuGc9QstzP3eBWRi1Fp6X/d36h8gGrCp0xfwrmFxdjHc9lIjcBvBO2rA7lBqNHQg8ZCvpnti1MTg78rmkg/K5zN7i6jngELm6cu5rPA6pyh7fUENksMD6GARZBtKeWS7e8deCE3Ib2O3VuBo11IQnnP5ifcnldM+Of8AqLFVgY4VCATdfCt06e67g/RAcGq/lhwyP0UN5RG0QkYTtPnCsNKcEOP3TAb190RlIADIpmfx/os3xxhfo3k1gX9Ft8pHxKLzIHjuCgPEtOyQD6XadifeClWMfNtLA3gCr5RmO4JU8X+H3P6fieWkf2KcZqiBkA47rNY5HBtaIajNS1wvHwjxv3ih9FjhxGbTeln9VH+qZNrTttt446JuMbmEYwMWltIPT+qbhNurslTITaYyB4A9YNjPKxJwYn2KxyDyV68sB/2WL4todhMobcZPqFcFZdTWnFxl1Ys0UJzr4sd1IADnAXjixyFRliSnE+1rLGijm3z9aQmNDHEZroCUy5pDQB9il3/GQeiAnftdjIvOUa2tFkCu4S+HNzwuLScNuq4tBj7m7rBHxaiRwaLvplDgZtNH6ZXEZLS08YwgldzL/MfjuhOI3UCcnHyieRt4tQ1pcDgfPVM1m45+6loyRR55Klodt/6geqs423A/sgksG3N/dVLXk0D8EqA6jtPFchWDq/i+4QEOB247ZxhDqh274Rg620B9lUjcenxaCCDi3CLG+jWPm1Qso3z2BUemrwgHGvDsH6Ier0zZ2YNPaMHv7KkRBFIu7aM8e6QYb4HDBFfPdU8t/t91qayAys9FfNcrN2P9vumevfhrWCh9yqudihx7KXuBFD9FRwrA/N26IJR7jwDnv2XBoDQM/wCquGhnP1PdTycV/ogKNaQLJHuVBu6z8XyrGhgd1YNrJ7dkBDWbeeSpcaFLi7bhVLqygIOB/wBXZULN3H1J6qzjX+o6KzfQ2zV9uyA5jduDXuVc3yK9gVQNxvP0HcoOq1Hkw3gvPAQFNROd3lRD1Hr2R9JpxDHWc8lD0Glr95MTvdk/6JwkNa4j6AoAJoGh9SuHIVa7XlWwB/ZAWNdKUWeo+yge3dd+Xn9EBJ4q1W8WVAtxr7qeCQEBNdf0XBwb0+qjLhQXDAohAXL3EVnP9FXa0Zr4UcC1PuUBb8oUCxk/ZV3Yz3UEk9eEBx3blN0KP6KuSbPdXYMkn7FAT0wqvJa3gY5U76z2OB7oZdv5QAwx1cfUqQLwVfcOBfGASo4bf6ICRTR/oqOeXmh9VLsDPXlB1jzFpaaBvkNDPRABb/2vV3ny2HGFpANFAdOnul9FD5UNVnHPdHFCrvHOUBznY/paCaJsfAVpHBwoE56qtUKrjAQHE12VT6h8n9FV7TI2mgWeiiBpDcnrQpAFABCs496wMKMobib+uUBYkHBK7BICGASST91dhFWf1QF7F2O3CqS4AqgkZv2DmrKs68A/KAryfjsoNv478qu8BpIKjdtN/wAvT3QFwbyT7BVLja6zVdlXnr0wgJJ+55XNcSyx17qhsG/ZXoNDQSMC6QEgnms8Kr5D0/4VAcBQF+5pTWa+5CAvuJ2gDjmlAJLsBVbYccqbEYBNn2AQCeuf5viEcYr0DOeqdJDGAUcDJ91laICXUulN5Jz9VoPdyK69+iAIx4txBPGAokcDgfF0hsBI+oFdlYMO68nJsoCHUBZrCq1/NXxigpfROShUWbgK+qYMbr5r4Uj1DB+iX3E8/dc4msE33tBpksg3WOypHlt8dwqOc4Y91ZhLmV2H6oApdhv6rnEbLH1VXuDHgG/agqbsUbOEgJeLC8prAfxc3/rd/Ven3AN6/UrzOt/75N/6z/VVyVAULlypLlC5cg3LlC5BG/DDt8S05H84XqNxBs+3C8p4ca18B/6xyvT5qvnhR0qO1TN0BIHQ0ALSOHDDeQDlPl7qvmqIoLNDHiR+z+G6Cz6C8dOEhpuyrF91dkbDgkDBG0DHylsyPoENF5s4Rg17DtwDtBqsc8pGnYwv2kChwaqlWMM8+xdNJzwguO4vrc6yLJFEqkEkgm3P3FoNGzQpOQPYMc2XRQPBP5W4Bo8UqHYRgO99xyq+HPEng0ZFGmn9D/siOe94otxXNcrq5+MKp06KPj6m1xvn+ii+n90wu0/1VwffqhDCID8fUJGODj+yuw39kJrjWQrtPT3QBRn7oOpAdEQeyL1VJcs/0QHiJ4hVAAUaulGwtdWKNUETUjy5nmvSCfulo5nvfZs9zSwnrpd9w22+UdjqwUvHK0tBITEZY/g/RdUYig2rNO02O/RVAzSvsvAQGnodbsFHpwU6Nd5Z3fqSsaMeUK/iPTsmIWbsmvkoDVj8RdLJQb9E4w+YXB2QRkFZsMbWEEZzz2WjEMX+qVhx53xLTnR6qgCWUS0XyEsQCNwHwvS+JaMa7SloI8xuWE915RrnRyGN4NgkEELHqNuau47m2O3VAfz1RbcDYqlV5F3X1UGWBcx9X6ebvCOx95+6pQIofIKrG6sGvjskYrnE5H1VXuoXZ9qKg2B/UKu4NwUwuJSRZH0tU8zN5Qnva00evforZ21YPyghWkuyDXsr3Y5+lJZriw2VbfeBeeCSgC3tyD1xandYukG7/wBSoDy3nvjCANe03j2pXa6z/sly+h056rhKRg0BXVAME4x/VAcbwQeVDnPbxwqueDggcIC7XbKI4/ujB5cP62lQ4jB46BXa7qLycIArnFuMfHUKtt/lUEhxyOnJUfVMnrjQ4yVHA/qpwM4UX9UjQbtVeduA7pkrnWTXtkq0cQcLo3zkoCsY6ntgdkS8ZH1RWsrt7lRQOa+iYLvo837KnUV9AeiO9/ZuegQw0NO4/UoCwjEY3Or2BVGnec8Xk0rlrpXV+ql4ZEzd0HBKQVnkZEze8jHASumhdO/8RKP/AEgjgKrA7XT7nX5beAeq02NaGgN+yDVDqbkfRCfZIJP0CLO/aKwhizyEEq3HKnZuNkq22+nwoN8fdAVAqyPuoNnHvhS7OO3RWafVSArWxSW37nqrkWMEfVVzeB9UB22hkhVOfvhWPZdtbwOiArRXHOB+queL+yHRcf6ICpwFWx2P1RgzdkDF4yhvFC6QFd36K1kjH2C5rfTkDnj2U1QvOeyAruF1Sq78vH2GV3J5+lqCa6c90Bw/4Vcc5CqAOVI7m0wltPlArrx7JJn/AG3W7/4GcZRdXL5WmcRiST0tCN4fB5UNm+5PcpAdx2jGK7DqqvHpx+vdFeGsybP+qVnm/wCoDO0E9ygKgHcXAWBgDuuJG2gfax1V2WBtxQH6qjxX5TwMD3QHOpuR7ABczAoAdAqD0Po+rb/VGjFDANDqgIeb4+ipIQMivYBSckkfACrYDwABjqgO/gr2VHXI/YL29Xd0SwTn3Uig0kiv7oCNgaMNHtSry2z1VifScEdMqpoUDaArXSj8BdgNGTk4x0Xck8/VdX7z/wBIAr3QFeDRKgcDgYKuR8fKpJxjtikBWhYHupk6k96woFl/TAuwrNBL2D65QHXiwD0wuaaHXP8AVS/04F5OV22xyOcAIAV8qJXeVG95Iw3HyibeBjolvED5WikcbwDQHBQAPC3l7XOIH5jRI6J0lz3XX2SnhcbhoxgcXaajaaok8clAFbivYE8Kr3DgdskKxZW4+wGUIgmwEw7mgO/JUEAm76mvhTWcfW1UhwaEBBAAr9VzsY97UNa8mnV7UuLTVfYoAbwrCvLxfwqPa6ufg2iBtN+1lAccuUVQx+qv5VuvccDup8o7MnokA3Xtqh7LzOuFayYf9ZXqS2wPhea8SYYtdIDWTuBB6KuRSa5SoVJQoUrkBC5cuQPQ2jxrIf8A1j+q9OXCsf0Xl9LjVQntI3+q9Le1pP8AylHSol1gV90lI4smsekXZBPRGOoLhTG8HklKalhltxPyAOiihEcrSKaAeoPdVLyP4hvqwCrRja0U0cYAV2bWuJMbScU49/b9EgvpmCY+US1mLJOQPlAk2MeA15fZyAKz7KzmtZLkEYDgLwVz2i7B/wDThUPb0f7PuZ/hAYXAne4OA6IweGtaS15dWbOEj+zfpbqGuo5a4Vnv/stBx2hwBJ9Roey6OfjLr6pk5NfRd/yyuDi7NfRRkHJ/VUSQrtxz+iEDk5V2kqTHacZ+6u2xgobT3RBnjP1QBGlQ/LVzVzrr6Jh4rXEM1WoYf/MNAfJ/1WfvqahtvpZTvi+PFJgP5zZBtZm239KPBCws9tI1NM7eysd67I7BWQkdE6vSBx6hjNJ4YK25usuh2SWm4i0sBH5uuFn5Ix3V2yvZmj7K0tKNoJ6JqNpApZUeoIN59wn9PrA7BofKZNSBvT3TgOwVfRKRSM8vcCOAuEoc7BHPdIzzHbWrA/aHS+XO3VMv14dXdbDZQSBaJqdM3VaZ8L69Ywa4KjqL5rxocCLv5VDZNfddMx+l1L4JWUb/AFUbgDZWLVSqOFxzx2yuJN4I90K3NNCvcFILbycdu64ndj24Q3O2nNe9dlIcOR+qAq87qB98qYn2NpsV/RVc8DP9AoL+oA46nogLvyKz/soY5w5GO64OsX7KCQGYQE785+9KHOfWTWeqgOF4r4tSHDrVdgEEjeSKK69zas46Uql+cWM8hR5tm8fPumF2l7hRz73wo2OOPsSpDzyp32OB7lAQ1x4NorHBza62gbs5abHJBUF9ZH0QDdgqdw7IDXl2a6d1PmfCA9vQHAz0CggDG7qhmUgZ59lMduyR9UlJDdxujzgd0YU1U3bW2UNzy7qfoghCSTQxRUF4A9u/coeCCST7m1zf3psdsA9AmF2N3uJP3UuLd1Vfsuo1Q+isItrbNe5PZIItrWbv4Bye6Qme7VTBjQdnUhF1kxeGxRVXYI2lg8pl4snkoA2n07Ym0B0wFMjwwUFYv8pt2lC/zXkm/lASPU4390Rre6q0UFO4HugIPpzRXbgM/oVzuDXZVAvGUBAYSbV2tsmh05Vvy4VQbx7oDnYdQXDGVamg3xjhdg88ICpNCz9FzTYr7qDzgKtuukBc2eo46KHYofdcMWSuJ4JHVAdya4/oo2gkE9OxwpPpOOvdSzAs19UBQ3xf19lV2c59hSJg4AGec9FQc5r5CApW3FH5KqQHOo/RXkIHP1yqWCcE/ZATQuh+q6vMcGhQcYP6IU8whiLh+Y2Gi+qYBcfxevAA9EeAB3WpflUDgdj1KU8Nh8mPe45ouOMkph+54t99gB3SDpXYr+gS7mgvo16R+qvK71bj0HBPJVAC3J72SgLh2xgu7qzQVLr45JUuzgn3JVHE0Gjrn6ICBnJv+Y0equHFozfsAcqA0OH5RnNKz2mwDXGa6oAf5H2e3U8FU2GxZ+qtJ7jk3atRLa2/RAS00LP2VwaAv5q1QNIodetKQLyT14QEPdZrFdVQ8qbzeP8AZVvF114QFwKQi6nA5tx69VYu9N55q1V7Rz8UgLB24ge2QFVxuh2Fn4V4w1pv9FQ7bIscV9UBUG2YByequ1jnSOqsClcMFsA+Sixt9F9zzfRAL7KOe/CuG4AN9M/8+V1bnPAPqxXypl/PQHQZPRIKEbGXXsD7rK8ak/dsjPUgXfIWxKCGAAAjvawvED5utgjB7uIvhOBoQsczTgBvYAgo0QwLv5Kg0yNgA6Akq7fhMJJ9uqECLPHPdEIsUByEIM6HFmxlIJJFOPscFUe8fpwpfFbM30wFUx59+1JhDTb115oq5b6rF84CkNbtJPfCABIegB6WrcNF+3VVkB5F9LXEmmjuQgxNxBIvous7foFUmnOvsuOG0M8cJBBLiOv+y834ljXzcfmwvSC9uQfqvOeJ/wDf5bHUH9AnyVJrlyhWly5cuQblClQgl4P+8R/+sf1XpSzdd8Yuz0XmYsSsP/UF6d7DZGbzyMKejhKR7WNcWsPzXYqjpmCxJeSACBZR5N1bTVDFrOnfue8s3HGSR1UYoYv2twd227oV/wA5UB7+aJ9O6iMlJNaXMAJO5xFUcq7J3xkMYbeLFnICeEM6T9yCb3VxfARGPa/12SNpBHSwqR2+F8uwl7Wi23iu4Q26mNrA31CyeAKCMDY/ZeVx8TkDz+aIjHsR/uvQvZckgDnAWKIbeK7/AHXl/Ap2ReMwA2NwLK5xRpeqlbveaJb6ckCytuPjLoEvijwL45JtUJs2AFxYGuoDjrWSocPasK0uVm91Q/CszjKShmOtFYRfKA3BwjN5r24SAopWdgfTKqOVfpSA8H456PFpK530L74P90hdPcAe9UtDxsNPi+rH/UHc9aH/AD6LNy0j1c9CLpZ36uCxymJ24dDxdX8rWZW0EfQ9wsR5ANFvQcGitbRPD9EygfSS2ieB/wApVwnqGmEcj7KwoobcGvsiArXWa2FZhAOb+ioHA4VgL4QDrZnFtXSYgnp2P0OFmi28o8EgackfVMNzTf5meSn2urlZGn10LGUfzAclXGva7JI+FJqftF4b+Ki/EwN/fRjIH8QXkhM1zaur6HuvcQavecLz3jfhgjdJrIK8kutzQPynus+4vm6yWPJNOrHUClD8g106qKBG4H6BcR/vSzWC7dzu9QP3Cp5gFij7Kzr6jPBHdULSTQP0pAW3nhcJKPv7oZG01YNdQq5v44QDDJNpo/lPX3V92MfVAB3Nr9VeN+8ZA7GkEncQ43+ikGxf3VS0kWFHGCOfdAWPPT7Kt7cGshdu6KNwI/3QazTRq/orA115QxWL7831XDIzXwehQBrv+yhzduR9QhtcQ6iiXY6e4KQVy124E/F9FbzR2VTbTX2NqM+33TJ7naTj9QisGAAPhS0BwsVhW3bf9ElKFrnYP1+F20BtUPZS52wX759yhOdvNG/cph23caANdvdXcdraH1PcqgeW5/TsFaN3mGjddUgJEAfUQfa0n4jqqHlM+tJjVziKE1QNcWkNNG6Z/mvHXAIQBdNDtG917jwCtEDaPV24VIW9eyh9uOUBErwTQ69FRrduK6cqQ2jZv2tXA3cfdAVI/wB1PPTCkjZg/dVkuqpAVcaxXwbXR8WVUAnPZW4FmvugLbgOfsoBzdKn5jf6BcQXNwSObQEuc67xzwrfYIbWFjeD8kq4FgXXugLDAu/oqk3wucbNDspvaEBByK9+VwAGbUtApQQ04F+6AgAnP2VjQHx/VSwCrJ6YUOa0Cj+hQFDZNKxb6aF/VWaA47iqk1ZP2QA3NBwR7lDFh9kV7BG4bnqo8qxX6hAC2h7qHKScDq9dQ/y4hQocpnVv/DwOI/zHekG+FXRxvhg9LQXuySThAPeWGChZoXZPVAcaFgnBx1srvLkDHb3j5GAVVrSOaDRwSaBKA6Ulxa036MnHVcCevsVYxECg4uzbjfK5gcW0KN3dFAUJDsG89SeiqPW7APND4UvOxtki8NAGVZjHe4sVZwgJBvIv2UE7nWO9X7KS9paap2MkC6VGh1Xn2BCAgu3yChgde6kna+hfvSsyB12W9OhU+TQcDyMY6oAe7duI7UMrg6mY5qgu2saaLgKPU0oc5m/a0k8YpARnrjHFKOBYvHCK7bYOeTkjlUe4NcBjaOTeUBBwKI4FkKHWT8K4cyT1YqwTRVQ5hjsnkm8VhIOY2hntnKlrT6RXJslU81gdiuepU/iGNO8d+EwLQO48Z2j4RCNzOgrAygs1EdtDiKGSB3VpNVCGAF3N5rqgJYzG6jkk/wDPuoByST14J6IX46MDY274wMAqhlBZQ/XJQDOokaxlur4XnIiZvFi4g4FYHC23PbJYI/KDkjhZPg7d2pmeRy8jKQaBIEn1F2mBW2ygyipOgvuERt7QBXCYSXYwoPpo9hhS4CqFfK5+OPZAVBJDQQKvqFVx9QVyd1UO5wqgAkX06FAVyD9VFWz+qvXb6KHAgUCmApMlte+VJj3SNI5vOVD93mA4quAiH8w+uEgE6P0yH2K6qOPakT8zH0BzyVGBz9vZBqXTL9+V57xof9vcQCNzQcj2XoxiOvbovP8Ajt/jG3/5YwnPpVmcqFJXK0oXKVHsgO9lC7hcgJYfW35C9RO98VvaN2cgnAC8zF/nMyfzDge69SW7nAnIPIvBU9KjIfPuddnsQCgkh5NE+9cral0sLWOdCGAira0AmvjokNRDtYSG1RPAwol0ym2NuRTaHB7qGNa1gPp3EmwDlXDiMmucEYU15uKHHICogfMc2MBoINkkA3X/AClQxlwDiA3GDVWUyIJBR9PN5CnaSHerrwBVIC3hwZH4jpSQLEzMAe69tKCXs8twBzyV4W9j9+3INgg9V7iUNdFE84s5PtS14+M+wpmhr6NXYs2gPyTd84Tb4xuuxVZpQW4wVaCmRkq3ARjDu+3VVdHX3SNDKR2HFoABH9qRWZFJGMDnARM0hR//ADaNVtQHhfFGMl8c1XmktHmOAINWQljDHEyQUDg0Sc/RH8WBHimqwf8ANdnnqk7s1kZzfKy6+rimzc2nfTPCd8JtoljJJ4cMV/zohM07gKD28jpYR9PG+KYOJbtJN0OlJ83KKcOM/dWBrAUEAhVZgLZlRucrs+/1VWuvCkuNY+qZLAuIok/C4H3UNybVxHbs2gtWa0n+IpiKJ7jgnnGMKGvjiFur68qj9cXemG211IypvUi+eb00hKI/3cbhvIyey4iSKB7HEvYWnBWWyYscCD8klaEesD2Waoc2ufrvyrp548YwtXodmn/E6Y1yCBxaz453geph6gjsU83UBj3ROdbdxIbeK6K0UsJf6mhzL9ZA4P8Az+i1jEkxjpyavHJrgKS0MwD05Pdb+h00EOrB2tdHKPTfAKY8TmgiZ5RjYXkYBHCi33ipPWvNaTS6ibMoa1maIFFyMdGbraGgDkrSi1MTG0R9QrM0j9caFtjvJHVOlJrzcuohbKWgk0cnoicUR9QvSD9ltBI7c4ybjzTkwz9ndG1u0b66WVOxXhXlWnpnnFri28lenl/Z/StaSxzmkDqcLA1DAyYtDTtvCJ7KzClUbGK6qKxXt0Rjp5q3hjtveuQuGnk52GvhMgBu618hW9xnuAiu08jRZYeOaQw2un6JBIyP6KwNdVTIxj2UnJ/qEwu4iqPCpsP86sPUF3lj+YoD2xZLWJAPoqDzQcyXnsuXKVIIkLqLx34XHe3+VcuQA3ySNBoNr6o2lfI85DKC5cgBTt87U044T0TGsbjsuXICfMPAXB+45C5cgIdyPdWadoIC5cgItx6oZv8AiP2XLkB17RhVIvHta5cgLDA+qq5xL2jpVrlyAm9zhWKVyNo75pcuQFAAfVXOFxyfbsuXI/oWBs8Z4tQ3J+Vy5AXLaJHZQ5gpt9SuXIDnGgEIndyuXICu6yrNcQ4Dpa5cmRGf/tPiBj4ZEOO61TED5d4JOK4XLkjDdABfcHuqCFrncnJXLkBd2kbtJLjR5VZtJFEARuya5XLkBVukia0P28noVztOx95dnra5cgJj0raqzgZzVqohBuhgOr8xXLkBPlt8ovN7egBKVdsLN9O2k9zYXLkELFBAXhhiabF2TlFZo4fK3NYG9ABwuXIMIadjn+poIBoeylzYwXBzAdvWly5BOd5RbQZigcoTPLP8A+q5cmEBrd1UDmuFLCy/yAfAXLlIGnLW6cyAcNugs5sxI3nmsjoVy5MDbzG1hPqcc54RIwJQCQBfNLlyDK+LO8nQvc2w7uEp4LGfwu+xk5xyuXIBx5aT+XPCMw3XwuXJhO7gVwVzXEgrlyAgcmugCo4gbuVy5L+hzfylc71Ajgey5cgAmvMb8Irv7FcuTCrTTXfI/qFJPK5cgFTqQJPL2nnlYvjX/fSe7QTXwuXI5FZ67ouXKv6lVdyuXJhHVcuXIDmuDTZFgHI7hb7tYY9pc2xge65cpqoaIzXvX3Q3UHgVyuXKQz5YxZFcGkxsaCG1xgHrwuXJhbbuLenZBLKd855XLkv6FnMGzIHZeqLifDYpAcljSPqAuXLXhn0HLK5zSGgNHYKGvNrly0QZBtpVHZo91y5IIIHZWZgrlyVVFgjsNhcuSN5LxRrW+Jz83uJv9f7pFzA51OAOOSuXLO/VxWOEB4IJBI4BwrgEN5/KuXJBJmdGRQBHZFilDwTRHVcuWnKKM14A4U7wLFFcuWjML8WAcNP1UfiZHcGvhcuWdtbcyJa7Nkkn3RGPpwx1pcuWHTfkWVtN3j7LM1eve2447HQnuuXI5+jr4RZudP63GiLK9D4axuo8N1EQaGhpwa+q5ctb8c/P1nDxKSKNgFk9DfCB+LlmcXvdZdkk8rlyY/jR8NiOomG53pHReojcIW01ooey5cs+235/BmSB3dTupcuULD1LiInfCxTHG6EuLc1YPZcuWnLLsfUtH4OCJuME3/z5Sel09ytiLjRK5cml6LT6Jv4egGkAfxJZ2g0WoYd0IB7hcuUKIav9nGFtwyACuHBefn0z9O8guaSOy5criQvyGgrbiuXJE//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9059078" y="3785713"/>
            <a:ext cx="2867311" cy="400110"/>
          </a:xfrm>
          <a:prstGeom prst="rect">
            <a:avLst/>
          </a:prstGeom>
          <a:noFill/>
        </p:spPr>
        <p:txBody>
          <a:bodyPr wrap="square" rtlCol="0">
            <a:spAutoFit/>
          </a:bodyPr>
          <a:lstStyle/>
          <a:p>
            <a:r>
              <a:rPr lang="en-US" sz="2000" i="1" dirty="0" smtClean="0">
                <a:solidFill>
                  <a:schemeClr val="tx2">
                    <a:lumMod val="75000"/>
                  </a:schemeClr>
                </a:solidFill>
                <a:latin typeface="Cambria" panose="02040503050406030204" pitchFamily="18" charset="0"/>
                <a:ea typeface="Cambria" panose="02040503050406030204" pitchFamily="18" charset="0"/>
              </a:rPr>
              <a:t>Nandini Yadav Janga</a:t>
            </a:r>
            <a:endParaRPr lang="en-US" sz="2000" i="1" dirty="0">
              <a:solidFill>
                <a:schemeClr val="tx2">
                  <a:lumMod val="75000"/>
                </a:schemeClr>
              </a:solidFill>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5"/>
          <a:stretch>
            <a:fillRect/>
          </a:stretch>
        </p:blipFill>
        <p:spPr>
          <a:xfrm>
            <a:off x="8921931" y="757645"/>
            <a:ext cx="2664824" cy="2355556"/>
          </a:xfrm>
          <a:prstGeom prst="rect">
            <a:avLst/>
          </a:prstGeom>
        </p:spPr>
      </p:pic>
    </p:spTree>
    <p:extLst>
      <p:ext uri="{BB962C8B-B14F-4D97-AF65-F5344CB8AC3E}">
        <p14:creationId xmlns:p14="http://schemas.microsoft.com/office/powerpoint/2010/main" val="829480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836022" y="1632858"/>
            <a:ext cx="10907486" cy="3416320"/>
          </a:xfrm>
          <a:prstGeom prst="rect">
            <a:avLst/>
          </a:prstGeom>
          <a:noFill/>
        </p:spPr>
        <p:txBody>
          <a:bodyPr wrap="square" rtlCol="0">
            <a:spAutoFit/>
          </a:bodyPr>
          <a:lstStyle/>
          <a:p>
            <a:pPr marL="285750" indent="-285750">
              <a:lnSpc>
                <a:spcPct val="200000"/>
              </a:lnSpc>
              <a:buFont typeface="Arial" panose="020B0604020202020204" pitchFamily="34" charset="0"/>
              <a:buChar char="•"/>
            </a:pPr>
            <a:endParaRPr lang="en-US" i="1" dirty="0" smtClean="0">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r>
              <a:rPr lang="en-US" i="1" dirty="0" smtClean="0">
                <a:latin typeface="Cambria" panose="02040503050406030204" pitchFamily="18" charset="0"/>
                <a:ea typeface="Cambria" panose="02040503050406030204" pitchFamily="18" charset="0"/>
              </a:rPr>
              <a:t>The </a:t>
            </a:r>
            <a:r>
              <a:rPr lang="en-US" i="1" dirty="0">
                <a:latin typeface="Cambria" panose="02040503050406030204" pitchFamily="18" charset="0"/>
                <a:ea typeface="Cambria" panose="02040503050406030204" pitchFamily="18" charset="0"/>
              </a:rPr>
              <a:t>Document Object Model (DOM) is an application programming interface (API) for valid HTML and well-formed XML documents</a:t>
            </a:r>
            <a:r>
              <a:rPr lang="en-US" i="1" dirty="0" smtClean="0">
                <a:latin typeface="Cambria" panose="02040503050406030204" pitchFamily="18" charset="0"/>
                <a:ea typeface="Cambria" panose="02040503050406030204" pitchFamily="18" charset="0"/>
              </a:rPr>
              <a:t>.</a:t>
            </a:r>
            <a:endParaRPr lang="en-US" i="1" dirty="0">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r>
              <a:rPr lang="en-US" i="1" dirty="0" smtClean="0">
                <a:latin typeface="Cambria" panose="02040503050406030204" pitchFamily="18" charset="0"/>
                <a:ea typeface="Cambria" panose="02040503050406030204" pitchFamily="18" charset="0"/>
              </a:rPr>
              <a:t> It defines the logical structure of documents and the way a document is accessed and manipulated.</a:t>
            </a:r>
          </a:p>
          <a:p>
            <a:pPr marL="285750" indent="-285750">
              <a:lnSpc>
                <a:spcPct val="200000"/>
              </a:lnSpc>
              <a:buFont typeface="Arial" panose="020B0604020202020204" pitchFamily="34" charset="0"/>
              <a:buChar char="•"/>
            </a:pPr>
            <a:r>
              <a:rPr lang="en-US" i="1" dirty="0" smtClean="0">
                <a:latin typeface="Cambria" panose="02040503050406030204" pitchFamily="18" charset="0"/>
                <a:ea typeface="Cambria" panose="02040503050406030204" pitchFamily="18" charset="0"/>
              </a:rPr>
              <a:t> The </a:t>
            </a:r>
            <a:r>
              <a:rPr lang="en-US" i="1" dirty="0">
                <a:latin typeface="Cambria" panose="02040503050406030204" pitchFamily="18" charset="0"/>
                <a:ea typeface="Cambria" panose="02040503050406030204" pitchFamily="18" charset="0"/>
              </a:rPr>
              <a:t>HTML DOM is a standard for how to get, change, add, or delete HTML elements</a:t>
            </a:r>
            <a:r>
              <a:rPr lang="en-US" i="1" dirty="0" smtClean="0">
                <a:latin typeface="Cambria" panose="02040503050406030204" pitchFamily="18" charset="0"/>
                <a:ea typeface="Cambria" panose="02040503050406030204" pitchFamily="18" charset="0"/>
              </a:rPr>
              <a:t>.</a:t>
            </a:r>
          </a:p>
          <a:p>
            <a:pPr marL="285750" indent="-285750">
              <a:lnSpc>
                <a:spcPct val="200000"/>
              </a:lnSpc>
              <a:buFont typeface="Arial" panose="020B0604020202020204" pitchFamily="34" charset="0"/>
              <a:buChar char="•"/>
            </a:pPr>
            <a:r>
              <a:rPr lang="en-US" i="1" dirty="0">
                <a:latin typeface="Cambria" panose="02040503050406030204" pitchFamily="18" charset="0"/>
                <a:ea typeface="Cambria" panose="02040503050406030204" pitchFamily="18" charset="0"/>
              </a:rPr>
              <a:t>The DOM represents the document as nodes and objects.</a:t>
            </a:r>
            <a:endParaRPr lang="en-US" sz="2000" i="1" dirty="0">
              <a:latin typeface="Cambria" panose="02040503050406030204" pitchFamily="18" charset="0"/>
              <a:ea typeface="Cambria" panose="02040503050406030204" pitchFamily="18" charset="0"/>
            </a:endParaRPr>
          </a:p>
        </p:txBody>
      </p:sp>
      <p:sp>
        <p:nvSpPr>
          <p:cNvPr id="5" name="TextBox 4"/>
          <p:cNvSpPr txBox="1"/>
          <p:nvPr/>
        </p:nvSpPr>
        <p:spPr>
          <a:xfrm>
            <a:off x="3644536" y="888274"/>
            <a:ext cx="4650377" cy="1015663"/>
          </a:xfrm>
          <a:prstGeom prst="rect">
            <a:avLst/>
          </a:prstGeom>
          <a:noFill/>
        </p:spPr>
        <p:txBody>
          <a:bodyPr wrap="square" rtlCol="0">
            <a:spAutoFit/>
          </a:bodyPr>
          <a:lstStyle/>
          <a:p>
            <a:pPr algn="ctr"/>
            <a:r>
              <a:rPr lang="en-US" sz="6000" b="1" i="1" dirty="0" smtClean="0">
                <a:latin typeface="Cambria" panose="02040503050406030204" pitchFamily="18" charset="0"/>
                <a:ea typeface="Cambria" panose="02040503050406030204" pitchFamily="18" charset="0"/>
              </a:rPr>
              <a:t>DOM   </a:t>
            </a:r>
            <a:endParaRPr lang="en-US" sz="6000" b="1"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1145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0274" y="5421086"/>
            <a:ext cx="6596743" cy="731520"/>
          </a:xfrm>
          <a:prstGeom prst="rect">
            <a:avLst/>
          </a:prstGeom>
          <a:noFill/>
        </p:spPr>
        <p:txBody>
          <a:bodyPr wrap="square" rtlCol="0">
            <a:spAutoFit/>
          </a:bodyPr>
          <a:lstStyle/>
          <a:p>
            <a:endParaRPr lang="en-US" dirty="0"/>
          </a:p>
        </p:txBody>
      </p:sp>
      <p:pic>
        <p:nvPicPr>
          <p:cNvPr id="1026" name="Picture 2" descr="graphical representation of the DOM of the exampl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0" y="1587086"/>
            <a:ext cx="8386355" cy="4199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27910" y="927463"/>
            <a:ext cx="6413862" cy="523220"/>
          </a:xfrm>
          <a:prstGeom prst="rect">
            <a:avLst/>
          </a:prstGeom>
          <a:noFill/>
        </p:spPr>
        <p:txBody>
          <a:bodyPr wrap="square" rtlCol="0">
            <a:spAutoFit/>
          </a:bodyPr>
          <a:lstStyle/>
          <a:p>
            <a:r>
              <a:rPr lang="en-US" sz="2800" b="1" dirty="0" smtClean="0"/>
              <a:t>GRAPHICAL REPRESENTATION:</a:t>
            </a:r>
            <a:endParaRPr lang="en-US" sz="2800" b="1" dirty="0"/>
          </a:p>
        </p:txBody>
      </p:sp>
    </p:spTree>
    <p:extLst>
      <p:ext uri="{BB962C8B-B14F-4D97-AF65-F5344CB8AC3E}">
        <p14:creationId xmlns:p14="http://schemas.microsoft.com/office/powerpoint/2010/main" val="4136909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flipV="1">
            <a:off x="2579913" y="1227909"/>
            <a:ext cx="4591595" cy="3370216"/>
          </a:xfrm>
          <a:prstGeom prst="rect">
            <a:avLst/>
          </a:prstGeom>
          <a:noFill/>
        </p:spPr>
        <p:txBody>
          <a:bodyPr wrap="square" rtlCol="0">
            <a:spAutoFit/>
          </a:bodyPr>
          <a:lstStyle/>
          <a:p>
            <a:endParaRPr lang="en-US" dirty="0"/>
          </a:p>
        </p:txBody>
      </p:sp>
      <p:sp>
        <p:nvSpPr>
          <p:cNvPr id="3" name="TextBox 2"/>
          <p:cNvSpPr txBox="1"/>
          <p:nvPr/>
        </p:nvSpPr>
        <p:spPr>
          <a:xfrm flipH="1" flipV="1">
            <a:off x="3043644" y="2272937"/>
            <a:ext cx="5757452" cy="3788228"/>
          </a:xfrm>
          <a:prstGeom prst="rect">
            <a:avLst/>
          </a:prstGeom>
          <a:noFill/>
        </p:spPr>
        <p:txBody>
          <a:bodyPr wrap="square" rtlCol="0">
            <a:spAutoFit/>
          </a:bodyPr>
          <a:lstStyle/>
          <a:p>
            <a:endParaRPr lang="en-US" dirty="0"/>
          </a:p>
        </p:txBody>
      </p:sp>
      <p:sp>
        <p:nvSpPr>
          <p:cNvPr id="4" name="TextBox 3"/>
          <p:cNvSpPr txBox="1"/>
          <p:nvPr/>
        </p:nvSpPr>
        <p:spPr>
          <a:xfrm>
            <a:off x="1004204" y="931158"/>
            <a:ext cx="9836331"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i="1" dirty="0" smtClean="0">
                <a:latin typeface="Cambria" panose="02040503050406030204" pitchFamily="18" charset="0"/>
                <a:ea typeface="Cambria" panose="02040503050406030204" pitchFamily="18" charset="0"/>
              </a:rPr>
              <a:t>The script is written</a:t>
            </a:r>
            <a:r>
              <a:rPr lang="en-US" sz="2000" i="1" dirty="0">
                <a:latin typeface="Cambria" panose="02040503050406030204" pitchFamily="18" charset="0"/>
                <a:ea typeface="Cambria" panose="02040503050406030204" pitchFamily="18" charset="0"/>
              </a:rPr>
              <a:t> in JavaScript, but it uses the DOM to access the document and its elements</a:t>
            </a:r>
            <a:r>
              <a:rPr lang="en-US" sz="2000" i="1" dirty="0" smtClean="0">
                <a:latin typeface="Cambria" panose="02040503050406030204" pitchFamily="18" charset="0"/>
                <a:ea typeface="Cambria" panose="02040503050406030204" pitchFamily="18" charset="0"/>
              </a:rPr>
              <a:t>.</a:t>
            </a:r>
          </a:p>
          <a:p>
            <a:pPr marL="342900" indent="-342900" algn="just">
              <a:lnSpc>
                <a:spcPct val="150000"/>
              </a:lnSpc>
              <a:buFont typeface="Arial" panose="020B0604020202020204" pitchFamily="34" charset="0"/>
              <a:buChar char="•"/>
            </a:pPr>
            <a:r>
              <a:rPr lang="en-US" sz="2000" i="1" dirty="0" smtClean="0">
                <a:latin typeface="Cambria" panose="02040503050406030204" pitchFamily="18" charset="0"/>
                <a:ea typeface="Cambria" panose="02040503050406030204" pitchFamily="18" charset="0"/>
              </a:rPr>
              <a:t> </a:t>
            </a:r>
            <a:r>
              <a:rPr lang="en-US" sz="2000" i="1" dirty="0">
                <a:latin typeface="Cambria" panose="02040503050406030204" pitchFamily="18" charset="0"/>
                <a:ea typeface="Cambria" panose="02040503050406030204" pitchFamily="18" charset="0"/>
              </a:rPr>
              <a:t>The DOM is not a programming language, but without it, the JavaScript language wouldn't have any model or notion of web pages, HTML documents, XML documents, and their component parts (e.g. elements</a:t>
            </a:r>
            <a:r>
              <a:rPr lang="en-US" sz="2000" i="1" dirty="0" smtClean="0">
                <a:latin typeface="Cambria" panose="02040503050406030204" pitchFamily="18" charset="0"/>
                <a:ea typeface="Cambria" panose="02040503050406030204" pitchFamily="18" charset="0"/>
              </a:rPr>
              <a:t>).</a:t>
            </a:r>
          </a:p>
          <a:p>
            <a:pPr marL="342900" indent="-342900" algn="just">
              <a:lnSpc>
                <a:spcPct val="150000"/>
              </a:lnSpc>
              <a:buFont typeface="Arial" panose="020B0604020202020204" pitchFamily="34" charset="0"/>
              <a:buChar char="•"/>
            </a:pPr>
            <a:r>
              <a:rPr lang="en-US" sz="2000" i="1" dirty="0" smtClean="0">
                <a:latin typeface="Cambria" panose="02040503050406030204" pitchFamily="18" charset="0"/>
                <a:ea typeface="Cambria" panose="02040503050406030204" pitchFamily="18" charset="0"/>
              </a:rPr>
              <a:t> </a:t>
            </a:r>
            <a:r>
              <a:rPr lang="en-US" sz="2000" i="1" dirty="0">
                <a:latin typeface="Cambria" panose="02040503050406030204" pitchFamily="18" charset="0"/>
                <a:ea typeface="Cambria" panose="02040503050406030204" pitchFamily="18" charset="0"/>
              </a:rPr>
              <a:t>Every element in a document—the document as a whole, the head, tables within the document, table headers, text within the table cells—is part of the document object model for that document, so they can all be accessed and manipulated using the DOM and a scripting language like JavaScript.</a:t>
            </a:r>
          </a:p>
        </p:txBody>
      </p:sp>
    </p:spTree>
    <p:extLst>
      <p:ext uri="{BB962C8B-B14F-4D97-AF65-F5344CB8AC3E}">
        <p14:creationId xmlns:p14="http://schemas.microsoft.com/office/powerpoint/2010/main" val="100953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525" y="809898"/>
            <a:ext cx="10907485" cy="3785652"/>
          </a:xfrm>
          <a:prstGeom prst="rect">
            <a:avLst/>
          </a:prstGeom>
          <a:noFill/>
        </p:spPr>
        <p:txBody>
          <a:bodyPr wrap="square" rtlCol="0">
            <a:spAutoFit/>
          </a:bodyPr>
          <a:lstStyle/>
          <a:p>
            <a:r>
              <a:rPr lang="en-US" sz="3200" b="1" i="1" dirty="0" smtClean="0">
                <a:latin typeface="Cambria" panose="02040503050406030204" pitchFamily="18" charset="0"/>
                <a:ea typeface="Cambria" panose="02040503050406030204" pitchFamily="18" charset="0"/>
              </a:rPr>
              <a:t>TESTING:</a:t>
            </a:r>
          </a:p>
          <a:p>
            <a:r>
              <a:rPr lang="en-US" sz="3200" dirty="0" smtClean="0">
                <a:latin typeface="Cambria" panose="02040503050406030204" pitchFamily="18" charset="0"/>
                <a:ea typeface="Cambria" panose="02040503050406030204" pitchFamily="18" charset="0"/>
              </a:rPr>
              <a:t> </a:t>
            </a:r>
          </a:p>
          <a:p>
            <a:r>
              <a:rPr lang="en-US" sz="2800" i="1" dirty="0" smtClean="0">
                <a:latin typeface="Cambria" panose="02040503050406030204" pitchFamily="18" charset="0"/>
                <a:ea typeface="Cambria" panose="02040503050406030204" pitchFamily="18" charset="0"/>
              </a:rPr>
              <a:t>We have two types of testing:</a:t>
            </a:r>
          </a:p>
          <a:p>
            <a:endParaRPr lang="en-US" sz="2800" i="1" dirty="0" smtClean="0">
              <a:latin typeface="Cambria" panose="02040503050406030204" pitchFamily="18" charset="0"/>
              <a:ea typeface="Cambria" panose="02040503050406030204" pitchFamily="18" charset="0"/>
            </a:endParaRPr>
          </a:p>
          <a:p>
            <a:pPr marL="571500" indent="-571500">
              <a:buFont typeface="Wingdings" panose="05000000000000000000" pitchFamily="2" charset="2"/>
              <a:buChar char="Ø"/>
            </a:pPr>
            <a:r>
              <a:rPr lang="en-US" sz="2800" i="1" dirty="0" smtClean="0">
                <a:latin typeface="Cambria" panose="02040503050406030204" pitchFamily="18" charset="0"/>
                <a:ea typeface="Cambria" panose="02040503050406030204" pitchFamily="18" charset="0"/>
              </a:rPr>
              <a:t>black box testing</a:t>
            </a:r>
          </a:p>
          <a:p>
            <a:endParaRPr lang="en-US" sz="2800" i="1" dirty="0" smtClean="0">
              <a:latin typeface="Cambria" panose="02040503050406030204" pitchFamily="18" charset="0"/>
              <a:ea typeface="Cambria" panose="02040503050406030204" pitchFamily="18" charset="0"/>
            </a:endParaRPr>
          </a:p>
          <a:p>
            <a:pPr marL="457200" indent="-457200">
              <a:buFont typeface="Wingdings" panose="05000000000000000000" pitchFamily="2" charset="2"/>
              <a:buChar char="Ø"/>
            </a:pPr>
            <a:r>
              <a:rPr lang="en-US" sz="2800" i="1" dirty="0" smtClean="0">
                <a:latin typeface="Cambria" panose="02040503050406030204" pitchFamily="18" charset="0"/>
                <a:ea typeface="Cambria" panose="02040503050406030204" pitchFamily="18" charset="0"/>
              </a:rPr>
              <a:t>White box testing</a:t>
            </a:r>
            <a:endParaRPr lang="en-US" sz="2400" i="1" dirty="0" smtClean="0">
              <a:latin typeface="Cambria" panose="02040503050406030204" pitchFamily="18" charset="0"/>
              <a:ea typeface="Cambria" panose="02040503050406030204" pitchFamily="18" charset="0"/>
            </a:endParaRPr>
          </a:p>
          <a:p>
            <a:endParaRPr lang="en-US"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93919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809897" y="822960"/>
            <a:ext cx="10175964" cy="4093428"/>
          </a:xfrm>
          <a:prstGeom prst="rect">
            <a:avLst/>
          </a:prstGeom>
          <a:noFill/>
        </p:spPr>
        <p:txBody>
          <a:bodyPr wrap="square" rtlCol="0">
            <a:spAutoFit/>
          </a:bodyPr>
          <a:lstStyle/>
          <a:p>
            <a:r>
              <a:rPr lang="en-US" sz="2400" b="1" i="1" dirty="0">
                <a:latin typeface="Cambria" panose="02040503050406030204" pitchFamily="18" charset="0"/>
                <a:ea typeface="Cambria" panose="02040503050406030204" pitchFamily="18" charset="0"/>
              </a:rPr>
              <a:t>Black Box </a:t>
            </a:r>
            <a:r>
              <a:rPr lang="en-US" sz="2400" b="1" i="1" dirty="0" smtClean="0">
                <a:latin typeface="Cambria" panose="02040503050406030204" pitchFamily="18" charset="0"/>
                <a:ea typeface="Cambria" panose="02040503050406030204" pitchFamily="18" charset="0"/>
              </a:rPr>
              <a:t>Testing:</a:t>
            </a:r>
          </a:p>
          <a:p>
            <a:endParaRPr lang="en-US" sz="2000" b="1" i="1" dirty="0" smtClean="0">
              <a:latin typeface="Cambria" panose="02040503050406030204" pitchFamily="18" charset="0"/>
              <a:ea typeface="Cambria" panose="02040503050406030204" pitchFamily="18" charset="0"/>
            </a:endParaRPr>
          </a:p>
          <a:p>
            <a:pPr marL="285750" indent="-285750">
              <a:lnSpc>
                <a:spcPct val="150000"/>
              </a:lnSpc>
              <a:buFont typeface="Arial" panose="020B0604020202020204" pitchFamily="34" charset="0"/>
              <a:buChar char="•"/>
            </a:pPr>
            <a:r>
              <a:rPr lang="en-US" sz="2000" i="1" dirty="0">
                <a:latin typeface="Cambria" panose="02040503050406030204" pitchFamily="18" charset="0"/>
                <a:ea typeface="Cambria" panose="02040503050406030204" pitchFamily="18" charset="0"/>
              </a:rPr>
              <a:t> </a:t>
            </a:r>
            <a:r>
              <a:rPr lang="en-US" sz="2000" i="1" dirty="0" smtClean="0">
                <a:latin typeface="Cambria" panose="02040503050406030204" pitchFamily="18" charset="0"/>
                <a:ea typeface="Cambria" panose="02040503050406030204" pitchFamily="18" charset="0"/>
              </a:rPr>
              <a:t>Black box testing is </a:t>
            </a:r>
            <a:r>
              <a:rPr lang="en-US" sz="2000" i="1" dirty="0">
                <a:latin typeface="Cambria" panose="02040503050406030204" pitchFamily="18" charset="0"/>
                <a:ea typeface="Cambria" panose="02040503050406030204" pitchFamily="18" charset="0"/>
              </a:rPr>
              <a:t>a software testing method in which the internal structure/ design/ implementation of the item being tested is NOT known to the tester</a:t>
            </a:r>
            <a:r>
              <a:rPr lang="en-US" sz="2000" i="1" dirty="0" smtClean="0">
                <a:latin typeface="Cambria" panose="02040503050406030204" pitchFamily="18" charset="0"/>
                <a:ea typeface="Cambria" panose="02040503050406030204" pitchFamily="18" charset="0"/>
              </a:rPr>
              <a:t>.</a:t>
            </a:r>
          </a:p>
          <a:p>
            <a:pPr>
              <a:lnSpc>
                <a:spcPct val="150000"/>
              </a:lnSpc>
            </a:pPr>
            <a:endParaRPr lang="en-US" sz="2000" i="1" dirty="0">
              <a:latin typeface="Cambria" panose="02040503050406030204" pitchFamily="18" charset="0"/>
              <a:ea typeface="Cambria" panose="02040503050406030204" pitchFamily="18" charset="0"/>
            </a:endParaRPr>
          </a:p>
          <a:p>
            <a:pPr>
              <a:lnSpc>
                <a:spcPct val="150000"/>
              </a:lnSpc>
            </a:pPr>
            <a:r>
              <a:rPr lang="en-US" sz="2000" i="1" dirty="0">
                <a:latin typeface="Cambria" panose="02040503050406030204" pitchFamily="18" charset="0"/>
                <a:ea typeface="Cambria" panose="02040503050406030204" pitchFamily="18" charset="0"/>
              </a:rPr>
              <a:t> </a:t>
            </a:r>
            <a:r>
              <a:rPr lang="en-US" sz="2400" b="1" i="1" dirty="0">
                <a:latin typeface="Cambria" panose="02040503050406030204" pitchFamily="18" charset="0"/>
                <a:ea typeface="Cambria" panose="02040503050406030204" pitchFamily="18" charset="0"/>
              </a:rPr>
              <a:t>White Box </a:t>
            </a:r>
            <a:r>
              <a:rPr lang="en-US" sz="2400" b="1" i="1" dirty="0" smtClean="0">
                <a:latin typeface="Cambria" panose="02040503050406030204" pitchFamily="18" charset="0"/>
                <a:ea typeface="Cambria" panose="02040503050406030204" pitchFamily="18" charset="0"/>
              </a:rPr>
              <a:t>Testing:</a:t>
            </a:r>
          </a:p>
          <a:p>
            <a:pPr>
              <a:lnSpc>
                <a:spcPct val="150000"/>
              </a:lnSpc>
            </a:pPr>
            <a:endParaRPr lang="en-US" sz="2000" b="1" i="1" dirty="0" smtClean="0">
              <a:latin typeface="Cambria" panose="02040503050406030204" pitchFamily="18" charset="0"/>
              <a:ea typeface="Cambria" panose="02040503050406030204" pitchFamily="18" charset="0"/>
            </a:endParaRPr>
          </a:p>
          <a:p>
            <a:pPr marL="285750" indent="-285750">
              <a:lnSpc>
                <a:spcPct val="150000"/>
              </a:lnSpc>
              <a:buFont typeface="Arial" panose="020B0604020202020204" pitchFamily="34" charset="0"/>
              <a:buChar char="•"/>
            </a:pPr>
            <a:r>
              <a:rPr lang="en-US" sz="2000" i="1" dirty="0" smtClean="0">
                <a:latin typeface="Cambria" panose="02040503050406030204" pitchFamily="18" charset="0"/>
                <a:ea typeface="Cambria" panose="02040503050406030204" pitchFamily="18" charset="0"/>
              </a:rPr>
              <a:t> White box testing is </a:t>
            </a:r>
            <a:r>
              <a:rPr lang="en-US" sz="2000" i="1" dirty="0">
                <a:latin typeface="Cambria" panose="02040503050406030204" pitchFamily="18" charset="0"/>
                <a:ea typeface="Cambria" panose="02040503050406030204" pitchFamily="18" charset="0"/>
              </a:rPr>
              <a:t>a software testing method in which the internal structure/ design/ implementation of the item being tested is known to the tester.</a:t>
            </a:r>
          </a:p>
        </p:txBody>
      </p:sp>
    </p:spTree>
    <p:extLst>
      <p:ext uri="{BB962C8B-B14F-4D97-AF65-F5344CB8AC3E}">
        <p14:creationId xmlns:p14="http://schemas.microsoft.com/office/powerpoint/2010/main" val="44163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770705" y="640080"/>
            <a:ext cx="9339943" cy="4478149"/>
          </a:xfrm>
          <a:prstGeom prst="rect">
            <a:avLst/>
          </a:prstGeom>
          <a:noFill/>
        </p:spPr>
        <p:txBody>
          <a:bodyPr wrap="square" rtlCol="0">
            <a:spAutoFit/>
          </a:bodyPr>
          <a:lstStyle/>
          <a:p>
            <a:pPr>
              <a:lnSpc>
                <a:spcPct val="150000"/>
              </a:lnSpc>
            </a:pPr>
            <a:r>
              <a:rPr lang="en-US" sz="2400" b="1" i="1" dirty="0" smtClean="0">
                <a:latin typeface="Cambria" panose="02040503050406030204" pitchFamily="18" charset="0"/>
                <a:ea typeface="Cambria" panose="02040503050406030204" pitchFamily="18" charset="0"/>
              </a:rPr>
              <a:t>UNIT TESTING:</a:t>
            </a:r>
          </a:p>
          <a:p>
            <a:pPr>
              <a:lnSpc>
                <a:spcPct val="150000"/>
              </a:lnSpc>
            </a:pPr>
            <a:endParaRPr lang="en-US" i="1" dirty="0">
              <a:latin typeface="Cambria" panose="02040503050406030204" pitchFamily="18" charset="0"/>
              <a:ea typeface="Cambria" panose="02040503050406030204" pitchFamily="18" charset="0"/>
            </a:endParaRPr>
          </a:p>
          <a:p>
            <a:pPr marL="285750" indent="-285750">
              <a:lnSpc>
                <a:spcPct val="150000"/>
              </a:lnSpc>
              <a:buFont typeface="Arial" panose="020B0604020202020204" pitchFamily="34" charset="0"/>
              <a:buChar char="•"/>
            </a:pPr>
            <a:r>
              <a:rPr lang="en-US" i="1" dirty="0">
                <a:latin typeface="Cambria" panose="02040503050406030204" pitchFamily="18" charset="0"/>
                <a:ea typeface="Cambria" panose="02040503050406030204" pitchFamily="18" charset="0"/>
              </a:rPr>
              <a:t>UNIT TESTING is a level of software</a:t>
            </a:r>
            <a:r>
              <a:rPr lang="en-US" b="1" i="1" dirty="0">
                <a:latin typeface="Cambria" panose="02040503050406030204" pitchFamily="18" charset="0"/>
                <a:ea typeface="Cambria" panose="02040503050406030204" pitchFamily="18" charset="0"/>
              </a:rPr>
              <a:t> testing</a:t>
            </a:r>
            <a:r>
              <a:rPr lang="en-US" i="1" dirty="0">
                <a:latin typeface="Cambria" panose="02040503050406030204" pitchFamily="18" charset="0"/>
                <a:ea typeface="Cambria" panose="02040503050406030204" pitchFamily="18" charset="0"/>
              </a:rPr>
              <a:t> where individual units/ components of a software are tested. The purpose is to validate that each </a:t>
            </a:r>
            <a:r>
              <a:rPr lang="en-US" b="1" i="1" dirty="0">
                <a:latin typeface="Cambria" panose="02040503050406030204" pitchFamily="18" charset="0"/>
                <a:ea typeface="Cambria" panose="02040503050406030204" pitchFamily="18" charset="0"/>
              </a:rPr>
              <a:t>unit</a:t>
            </a:r>
            <a:r>
              <a:rPr lang="en-US" i="1" dirty="0">
                <a:latin typeface="Cambria" panose="02040503050406030204" pitchFamily="18" charset="0"/>
                <a:ea typeface="Cambria" panose="02040503050406030204" pitchFamily="18" charset="0"/>
              </a:rPr>
              <a:t> of the software performs as designed</a:t>
            </a:r>
            <a:r>
              <a:rPr lang="en-US" i="1" dirty="0" smtClean="0">
                <a:latin typeface="Cambria" panose="02040503050406030204" pitchFamily="18" charset="0"/>
                <a:ea typeface="Cambria" panose="02040503050406030204" pitchFamily="18" charset="0"/>
              </a:rPr>
              <a:t>.</a:t>
            </a:r>
          </a:p>
          <a:p>
            <a:pPr marL="285750" indent="-285750">
              <a:lnSpc>
                <a:spcPct val="150000"/>
              </a:lnSpc>
              <a:buFont typeface="Arial" panose="020B0604020202020204" pitchFamily="34" charset="0"/>
              <a:buChar char="•"/>
            </a:pPr>
            <a:r>
              <a:rPr lang="en-US" i="1" dirty="0" smtClean="0">
                <a:latin typeface="Cambria" panose="02040503050406030204" pitchFamily="18" charset="0"/>
                <a:ea typeface="Cambria" panose="02040503050406030204" pitchFamily="18" charset="0"/>
              </a:rPr>
              <a:t> </a:t>
            </a:r>
            <a:r>
              <a:rPr lang="en-US" i="1" dirty="0">
                <a:latin typeface="Cambria" panose="02040503050406030204" pitchFamily="18" charset="0"/>
                <a:ea typeface="Cambria" panose="02040503050406030204" pitchFamily="18" charset="0"/>
              </a:rPr>
              <a:t>A </a:t>
            </a:r>
            <a:r>
              <a:rPr lang="en-US" b="1" i="1" dirty="0">
                <a:latin typeface="Cambria" panose="02040503050406030204" pitchFamily="18" charset="0"/>
                <a:ea typeface="Cambria" panose="02040503050406030204" pitchFamily="18" charset="0"/>
              </a:rPr>
              <a:t>unit</a:t>
            </a:r>
            <a:r>
              <a:rPr lang="en-US" i="1" dirty="0">
                <a:latin typeface="Cambria" panose="02040503050406030204" pitchFamily="18" charset="0"/>
                <a:ea typeface="Cambria" panose="02040503050406030204" pitchFamily="18" charset="0"/>
              </a:rPr>
              <a:t> is the smallest testable part of any software. It usually has one or a few inputs and usually a single output</a:t>
            </a:r>
            <a:r>
              <a:rPr lang="en-US" i="1" dirty="0" smtClean="0">
                <a:latin typeface="Cambria" panose="02040503050406030204" pitchFamily="18" charset="0"/>
                <a:ea typeface="Cambria" panose="02040503050406030204" pitchFamily="18" charset="0"/>
              </a:rPr>
              <a:t>.</a:t>
            </a:r>
          </a:p>
          <a:p>
            <a:pPr marL="285750" indent="-285750">
              <a:lnSpc>
                <a:spcPct val="150000"/>
              </a:lnSpc>
              <a:buFont typeface="Arial" panose="020B0604020202020204" pitchFamily="34" charset="0"/>
              <a:buChar char="•"/>
            </a:pPr>
            <a:r>
              <a:rPr lang="en-US" sz="2000" i="1" dirty="0">
                <a:latin typeface="Cambria" panose="02040503050406030204" pitchFamily="18" charset="0"/>
                <a:ea typeface="Cambria" panose="02040503050406030204" pitchFamily="18" charset="0"/>
              </a:rPr>
              <a:t>There must be at least two unit test cases for each requirement: one positive test and one negative test</a:t>
            </a:r>
          </a:p>
          <a:p>
            <a:pPr>
              <a:lnSpc>
                <a:spcPct val="150000"/>
              </a:lnSpc>
            </a:pPr>
            <a:endParaRPr lang="en-US"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1421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79267" y="-1384663"/>
            <a:ext cx="12191999" cy="9941183"/>
          </a:xfrm>
          <a:prstGeom prst="rect">
            <a:avLst/>
          </a:prstGeom>
          <a:noFill/>
        </p:spPr>
        <p:txBody>
          <a:bodyPr wrap="square" rtlCol="0">
            <a:spAutoFit/>
          </a:bodyPr>
          <a:lstStyle/>
          <a:p>
            <a:endParaRPr lang="en-US" sz="4000" b="1" dirty="0" smtClean="0">
              <a:latin typeface="Cambria" panose="02040503050406030204" pitchFamily="18" charset="0"/>
              <a:ea typeface="Cambria" panose="02040503050406030204" pitchFamily="18" charset="0"/>
            </a:endParaRPr>
          </a:p>
          <a:p>
            <a:r>
              <a:rPr lang="en-US" sz="4000" b="1" dirty="0" smtClean="0">
                <a:latin typeface="Cambria" panose="02040503050406030204" pitchFamily="18" charset="0"/>
                <a:ea typeface="Cambria" panose="02040503050406030204" pitchFamily="18" charset="0"/>
              </a:rPr>
              <a:t>       </a:t>
            </a:r>
          </a:p>
          <a:p>
            <a:endParaRPr lang="en-US" sz="4000" b="1" dirty="0" smtClean="0">
              <a:latin typeface="Cambria" panose="02040503050406030204" pitchFamily="18" charset="0"/>
              <a:ea typeface="Cambria" panose="02040503050406030204" pitchFamily="18" charset="0"/>
            </a:endParaRPr>
          </a:p>
          <a:p>
            <a:endParaRPr lang="en-US" sz="4000" b="1" dirty="0" smtClean="0">
              <a:latin typeface="Cambria" panose="02040503050406030204" pitchFamily="18" charset="0"/>
              <a:ea typeface="Cambria" panose="02040503050406030204" pitchFamily="18" charset="0"/>
            </a:endParaRPr>
          </a:p>
          <a:p>
            <a:r>
              <a:rPr lang="en-US" sz="3200" b="1" dirty="0" smtClean="0">
                <a:latin typeface="Cambria" panose="02040503050406030204" pitchFamily="18" charset="0"/>
                <a:ea typeface="Cambria" panose="02040503050406030204" pitchFamily="18" charset="0"/>
              </a:rPr>
              <a:t>QUNIT:</a:t>
            </a:r>
            <a:endParaRPr lang="en-US" sz="4000" b="1" dirty="0">
              <a:latin typeface="Cambria" panose="02040503050406030204" pitchFamily="18" charset="0"/>
              <a:ea typeface="Cambria" panose="02040503050406030204" pitchFamily="18" charset="0"/>
            </a:endParaRPr>
          </a:p>
          <a:p>
            <a:pPr marL="457200" indent="-457200">
              <a:lnSpc>
                <a:spcPct val="150000"/>
              </a:lnSpc>
              <a:buFont typeface="Arial" panose="020B0604020202020204" pitchFamily="34" charset="0"/>
              <a:buChar char="•"/>
            </a:pPr>
            <a:r>
              <a:rPr lang="en-US" sz="2800" i="1" dirty="0" smtClean="0">
                <a:latin typeface="Cambria" panose="02040503050406030204" pitchFamily="18" charset="0"/>
                <a:ea typeface="Cambria" panose="02040503050406030204" pitchFamily="18" charset="0"/>
              </a:rPr>
              <a:t>In Web, we use  a testing called </a:t>
            </a:r>
            <a:r>
              <a:rPr lang="en-US" sz="2800" i="1" dirty="0" err="1" smtClean="0">
                <a:latin typeface="Cambria" panose="02040503050406030204" pitchFamily="18" charset="0"/>
                <a:ea typeface="Cambria" panose="02040503050406030204" pitchFamily="18" charset="0"/>
              </a:rPr>
              <a:t>qunit</a:t>
            </a:r>
            <a:r>
              <a:rPr lang="en-US" sz="2800" i="1" dirty="0" smtClean="0">
                <a:latin typeface="Cambria" panose="02040503050406030204" pitchFamily="18" charset="0"/>
                <a:ea typeface="Cambria" panose="02040503050406030204" pitchFamily="18" charset="0"/>
              </a:rPr>
              <a:t> testing.</a:t>
            </a:r>
          </a:p>
          <a:p>
            <a:pPr marL="457200" indent="-457200">
              <a:lnSpc>
                <a:spcPct val="150000"/>
              </a:lnSpc>
              <a:buFont typeface="Arial" panose="020B0604020202020204" pitchFamily="34" charset="0"/>
              <a:buChar char="•"/>
            </a:pPr>
            <a:r>
              <a:rPr lang="en-US" sz="2400" i="1" dirty="0" smtClean="0">
                <a:latin typeface="Cambria" panose="02040503050406030204" pitchFamily="18" charset="0"/>
                <a:ea typeface="Cambria" panose="02040503050406030204" pitchFamily="18" charset="0"/>
              </a:rPr>
              <a:t>QUnit </a:t>
            </a:r>
            <a:r>
              <a:rPr lang="en-US" sz="2400" i="1" dirty="0">
                <a:latin typeface="Cambria" panose="02040503050406030204" pitchFamily="18" charset="0"/>
                <a:ea typeface="Cambria" panose="02040503050406030204" pitchFamily="18" charset="0"/>
              </a:rPr>
              <a:t>is a powerful, easy-to-use JavaScript unit testing framework</a:t>
            </a:r>
            <a:r>
              <a:rPr lang="en-US" dirty="0">
                <a:latin typeface="Cambria" panose="02040503050406030204" pitchFamily="18" charset="0"/>
                <a:ea typeface="Cambria" panose="02040503050406030204" pitchFamily="18" charset="0"/>
              </a:rPr>
              <a:t>. </a:t>
            </a:r>
            <a:endParaRPr lang="en-US" dirty="0" smtClean="0">
              <a:latin typeface="Cambria" panose="02040503050406030204" pitchFamily="18" charset="0"/>
              <a:ea typeface="Cambria" panose="02040503050406030204" pitchFamily="18" charset="0"/>
            </a:endParaRPr>
          </a:p>
          <a:p>
            <a:pPr marL="457200" indent="-457200">
              <a:lnSpc>
                <a:spcPct val="150000"/>
              </a:lnSpc>
              <a:buFont typeface="Arial" panose="020B0604020202020204" pitchFamily="34" charset="0"/>
              <a:buChar char="•"/>
            </a:pPr>
            <a:r>
              <a:rPr lang="en-US" sz="2400" i="1" dirty="0" err="1">
                <a:latin typeface="Cambria" panose="02040503050406030204" pitchFamily="18" charset="0"/>
                <a:ea typeface="Cambria" panose="02040503050406030204" pitchFamily="18" charset="0"/>
              </a:rPr>
              <a:t>Qunit</a:t>
            </a:r>
            <a:r>
              <a:rPr lang="en-US" sz="2400" i="1" dirty="0">
                <a:latin typeface="Cambria" panose="02040503050406030204" pitchFamily="18" charset="0"/>
                <a:ea typeface="Cambria" panose="02040503050406030204" pitchFamily="18" charset="0"/>
              </a:rPr>
              <a:t> testing provides both automated testing and manual testing</a:t>
            </a:r>
          </a:p>
          <a:p>
            <a:pPr>
              <a:lnSpc>
                <a:spcPct val="150000"/>
              </a:lnSpc>
            </a:pPr>
            <a:r>
              <a:rPr lang="en-US" sz="2800" i="1" dirty="0">
                <a:latin typeface="Cambria" panose="02040503050406030204" pitchFamily="18" charset="0"/>
                <a:ea typeface="Cambria" panose="02040503050406030204" pitchFamily="18" charset="0"/>
              </a:rPr>
              <a:t> </a:t>
            </a:r>
            <a:r>
              <a:rPr lang="en-US" sz="2800" i="1" dirty="0" smtClean="0">
                <a:latin typeface="Cambria" panose="02040503050406030204" pitchFamily="18" charset="0"/>
                <a:ea typeface="Cambria" panose="02040503050406030204" pitchFamily="18" charset="0"/>
              </a:rPr>
              <a:t> </a:t>
            </a:r>
            <a:r>
              <a:rPr lang="en-US" sz="2800" b="1" i="1" dirty="0" smtClean="0">
                <a:latin typeface="Cambria" panose="02040503050406030204" pitchFamily="18" charset="0"/>
                <a:ea typeface="Cambria" panose="02040503050406030204" pitchFamily="18" charset="0"/>
                <a:cs typeface="Calibri" panose="020F0502020204030204" pitchFamily="34" charset="0"/>
              </a:rPr>
              <a:t>What </a:t>
            </a:r>
            <a:r>
              <a:rPr lang="en-US" sz="2800" b="1" i="1" dirty="0">
                <a:latin typeface="Cambria" panose="02040503050406030204" pitchFamily="18" charset="0"/>
                <a:ea typeface="Cambria" panose="02040503050406030204" pitchFamily="18" charset="0"/>
                <a:cs typeface="Calibri" panose="020F0502020204030204" pitchFamily="34" charset="0"/>
              </a:rPr>
              <a:t>is Javascript?</a:t>
            </a:r>
            <a:r>
              <a:rPr lang="en-US" sz="2800" i="1" dirty="0">
                <a:latin typeface="Cambria" panose="02040503050406030204" pitchFamily="18" charset="0"/>
                <a:ea typeface="Cambria" panose="02040503050406030204" pitchFamily="18" charset="0"/>
                <a:cs typeface="Calibri" panose="020F0502020204030204" pitchFamily="34" charset="0"/>
              </a:rPr>
              <a:t/>
            </a:r>
            <a:br>
              <a:rPr lang="en-US" sz="2800" i="1" dirty="0">
                <a:latin typeface="Cambria" panose="02040503050406030204" pitchFamily="18" charset="0"/>
                <a:ea typeface="Cambria" panose="02040503050406030204" pitchFamily="18" charset="0"/>
                <a:cs typeface="Calibri" panose="020F0502020204030204" pitchFamily="34" charset="0"/>
              </a:rPr>
            </a:br>
            <a:r>
              <a:rPr lang="en-US" sz="2400" i="1" dirty="0" smtClean="0">
                <a:latin typeface="Cambria" panose="02040503050406030204" pitchFamily="18" charset="0"/>
                <a:ea typeface="Cambria" panose="02040503050406030204" pitchFamily="18" charset="0"/>
                <a:cs typeface="Calibri" panose="020F0502020204030204" pitchFamily="34" charset="0"/>
              </a:rPr>
              <a:t>     Javascript </a:t>
            </a:r>
            <a:r>
              <a:rPr lang="en-US" sz="2400" i="1" dirty="0">
                <a:latin typeface="Cambria" panose="02040503050406030204" pitchFamily="18" charset="0"/>
                <a:ea typeface="Cambria" panose="02040503050406030204" pitchFamily="18" charset="0"/>
                <a:cs typeface="Calibri" panose="020F0502020204030204" pitchFamily="34" charset="0"/>
              </a:rPr>
              <a:t>is a client-side script to interact with the user and make dynamic </a:t>
            </a:r>
            <a:r>
              <a:rPr lang="en-US" sz="2400" i="1" dirty="0" smtClean="0">
                <a:latin typeface="Cambria" panose="02040503050406030204" pitchFamily="18" charset="0"/>
                <a:ea typeface="Cambria" panose="02040503050406030204" pitchFamily="18" charset="0"/>
                <a:cs typeface="Calibri" panose="020F0502020204030204" pitchFamily="34" charset="0"/>
              </a:rPr>
              <a:t>pages.      </a:t>
            </a:r>
          </a:p>
          <a:p>
            <a:pPr>
              <a:lnSpc>
                <a:spcPct val="150000"/>
              </a:lnSpc>
            </a:pPr>
            <a:r>
              <a:rPr lang="en-US" sz="2400" i="1" dirty="0" smtClean="0">
                <a:latin typeface="Cambria" panose="02040503050406030204" pitchFamily="18" charset="0"/>
                <a:ea typeface="Cambria" panose="02040503050406030204" pitchFamily="18" charset="0"/>
              </a:rPr>
              <a:t>     Javascript </a:t>
            </a:r>
            <a:r>
              <a:rPr lang="en-US" sz="2400" i="1" dirty="0">
                <a:latin typeface="Cambria" panose="02040503050406030204" pitchFamily="18" charset="0"/>
                <a:ea typeface="Cambria" panose="02040503050406030204" pitchFamily="18" charset="0"/>
              </a:rPr>
              <a:t>is case sensitive and always follow the proper cases while using letters.</a:t>
            </a:r>
          </a:p>
          <a:p>
            <a:r>
              <a:rPr lang="en-US" sz="2000" i="1" dirty="0">
                <a:latin typeface="Cambria" panose="02040503050406030204" pitchFamily="18" charset="0"/>
                <a:ea typeface="Cambria" panose="02040503050406030204" pitchFamily="18" charset="0"/>
              </a:rPr>
              <a:t/>
            </a:r>
            <a:br>
              <a:rPr lang="en-US" sz="2000" i="1" dirty="0">
                <a:latin typeface="Cambria" panose="02040503050406030204" pitchFamily="18" charset="0"/>
                <a:ea typeface="Cambria" panose="02040503050406030204" pitchFamily="18" charset="0"/>
              </a:rPr>
            </a:br>
            <a:endParaRPr lang="en-US" sz="2000" b="1" i="1" dirty="0" smtClean="0">
              <a:latin typeface="Cambria" panose="02040503050406030204" pitchFamily="18" charset="0"/>
              <a:ea typeface="Cambria" panose="02040503050406030204" pitchFamily="18" charset="0"/>
            </a:endParaRPr>
          </a:p>
          <a:p>
            <a:endParaRPr lang="en-US" sz="4400" b="1" dirty="0">
              <a:latin typeface="Cambria" panose="02040503050406030204" pitchFamily="18" charset="0"/>
              <a:ea typeface="Cambria" panose="02040503050406030204" pitchFamily="18" charset="0"/>
            </a:endParaRPr>
          </a:p>
          <a:p>
            <a:endParaRPr lang="en-US" sz="4400" b="1" dirty="0" smtClean="0">
              <a:latin typeface="Cambria" panose="02040503050406030204" pitchFamily="18" charset="0"/>
              <a:ea typeface="Cambria" panose="02040503050406030204" pitchFamily="18" charset="0"/>
            </a:endParaRPr>
          </a:p>
          <a:p>
            <a:endParaRPr lang="en-US" sz="4400" b="1" dirty="0">
              <a:latin typeface="Cambria" panose="02040503050406030204" pitchFamily="18" charset="0"/>
              <a:ea typeface="Cambria" panose="02040503050406030204" pitchFamily="18" charset="0"/>
            </a:endParaRPr>
          </a:p>
          <a:p>
            <a:endParaRPr lang="en-US" sz="4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56823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392</TotalTime>
  <Words>318</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Garamond</vt:lpstr>
      <vt:lpstr>Wingdings</vt:lpstr>
      <vt:lpstr>Organic</vt:lpstr>
      <vt:lpstr>Testing DOM mods with qUnit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DOM mods with qUnit</dc:title>
  <dc:creator>Aleti,Sushma Rani Reddy</dc:creator>
  <cp:lastModifiedBy>Aleti,Sushma Rani Reddy</cp:lastModifiedBy>
  <cp:revision>38</cp:revision>
  <dcterms:created xsi:type="dcterms:W3CDTF">2019-02-10T19:42:28Z</dcterms:created>
  <dcterms:modified xsi:type="dcterms:W3CDTF">2019-02-12T05:34:40Z</dcterms:modified>
</cp:coreProperties>
</file>