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68FA-403F-4A91-95CF-39C8259CF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D96A9-7682-41F1-A9A3-4D28F4033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2F8F5-5DDA-44AB-809D-AABC1138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28AB-4320-4931-AC6F-556B7A3F722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D9688-6CB1-4527-A146-81997019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885EC-B77C-464B-9AED-5A973CFD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8280-5182-414B-92C9-BE3CB1F0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7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4F55-F159-4F1F-811A-C138B760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75AB3-CD14-45E6-A869-C7F2E449C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A4580-F4F8-4CB0-8771-A63A6F65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28AB-4320-4931-AC6F-556B7A3F722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74265-8D4E-49CA-82B3-27BDFA48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4D981-9B14-47E3-A9DC-700B09F0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8280-5182-414B-92C9-BE3CB1F0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3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29A76-67C1-446B-9C19-DAF1D3B11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499A3-5B8D-4B11-B2E8-193F1F7ED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4970A-0960-4005-AE25-6D60B373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28AB-4320-4931-AC6F-556B7A3F722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B801A-A997-463C-8EB9-8B0636ED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FD251-8605-4B30-ADAB-8CECFD11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8280-5182-414B-92C9-BE3CB1F0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5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07A8-4D2F-4A8B-9407-8F98560C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0913D-FD56-4871-9252-6D8B5819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BE482-2F87-46E4-8CED-D6A28CA7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28AB-4320-4931-AC6F-556B7A3F722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39FAB-0753-4DE1-AC64-995DCD11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3B794-C20B-4AD0-AE5A-C560ECC2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8280-5182-414B-92C9-BE3CB1F0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3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7ADE-9C54-4BE9-94EB-FEDC98CE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3639C-F995-4E02-80A2-6CC3EFFED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A066A-B9F0-4883-8657-06A96B41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28AB-4320-4931-AC6F-556B7A3F722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049EE-9C54-47F8-9AD6-CB9DF942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93DFE-0318-41D1-824E-6CE89900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8280-5182-414B-92C9-BE3CB1F0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2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0F22-884E-48AD-8115-D1621CAE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DF3DB-756A-4684-8C24-9D1C53A20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AAC60-A874-4989-87F3-7BDE0942E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59EE3-D44B-4058-9E23-BABD995B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28AB-4320-4931-AC6F-556B7A3F722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49DD5-BFCB-4C3C-8D4C-D32635C1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D11AD-1F87-4C39-AF21-FC40F4C2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8280-5182-414B-92C9-BE3CB1F0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C81F-86C7-4312-9B3A-07846685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B82D3-A38A-441D-9150-CF29B13EE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CF566-DB29-4E4C-937D-9ED44E93D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91266-D3B9-499F-BBA4-7C66E8D79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7911E-C0A4-4D67-AB49-4A047B0FD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EFDAE-A7F5-4118-AD84-03B78E01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28AB-4320-4931-AC6F-556B7A3F722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D8DF2-6D0A-40E1-AF22-9B339607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451E56-1BB5-4A98-9963-9D662798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8280-5182-414B-92C9-BE3CB1F0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4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AAAC-9C82-48D0-9563-ED7DE2EE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7E1BF-A1FC-4DF6-B781-3D9A9A27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28AB-4320-4931-AC6F-556B7A3F722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26882-86AF-4EB6-A705-A2422B80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EC1E2-6C00-458F-A7EB-A7148723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8280-5182-414B-92C9-BE3CB1F0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8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997D5-CC5C-4EC7-8453-BD44BB3D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28AB-4320-4931-AC6F-556B7A3F722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07B88-1A41-4280-A710-67328B6E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F1E47-5922-4C0E-89AC-88A53B1F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8280-5182-414B-92C9-BE3CB1F0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5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A254-5C81-49DF-A6E5-D1E59B6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EE03F-CD9B-4770-A708-E92298089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AB8AE-D2F0-40DF-ADD9-8C22B3BE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92987-B6B1-4F72-967E-1C829C50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28AB-4320-4931-AC6F-556B7A3F722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B2788-1972-489B-84B4-1DF37003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FC030-FCF0-494B-A6EF-27D8E65E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8280-5182-414B-92C9-BE3CB1F0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5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D5BB-3695-430B-971F-7126155B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24FC5-2D7B-4EFB-9CCB-16B977345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DA81D-723C-4F6B-8006-5FAA52D8D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97C76-DBBD-48EF-A0D4-3BE016C5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28AB-4320-4931-AC6F-556B7A3F722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3A1A8-94DF-4A4A-82E1-C178E0E9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3107A-1E67-4F11-A896-6EA475AC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8280-5182-414B-92C9-BE3CB1F0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6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280A8-F9A1-4BD6-8A25-8DCA4F12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F6B6B-9D86-4085-9B77-9E2893E48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CE0EA-18FC-4EDF-B19C-05029C041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328AB-4320-4931-AC6F-556B7A3F722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98DF0-5860-4609-8E50-4C2739647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C8CB-4ABF-4910-BBF9-911A0B59D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68280-5182-414B-92C9-BE3CB1F0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9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15D17ED-E2CE-485D-A5A7-CD5369343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8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F4DDE61-60FB-411E-9FA9-E46C4F383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34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523D5D4-B065-43FD-9D07-B9BEA0788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9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Jon-Michael Hoang</dc:creator>
  <cp:lastModifiedBy>Jon-Michael Hoang</cp:lastModifiedBy>
  <cp:revision>1</cp:revision>
  <dcterms:created xsi:type="dcterms:W3CDTF">2022-04-11T19:18:21Z</dcterms:created>
  <dcterms:modified xsi:type="dcterms:W3CDTF">2022-04-11T19:22:23Z</dcterms:modified>
</cp:coreProperties>
</file>