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64" r:id="rId7"/>
    <p:sldId id="257" r:id="rId8"/>
    <p:sldId id="258" r:id="rId9"/>
    <p:sldId id="259" r:id="rId10"/>
    <p:sldId id="260" r:id="rId1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C588D-FA8E-4E0F-8E9A-5B43DC0FA71D}" v="100" dt="2023-11-14T07:52:07.917"/>
    <p1510:client id="{AAA6A55D-E308-6F61-3CA4-ADE3CB989507}" v="32" dt="2023-11-14T14:50:59.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78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86291-E7C8-4D7F-AC2E-5559BDF3AF2C}"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s-EC"/>
        </a:p>
      </dgm:t>
    </dgm:pt>
    <dgm:pt modelId="{924F0EE0-B5DF-440E-9429-8E98D859D67F}">
      <dgm:prSet phldrT="[Texto]"/>
      <dgm:spPr/>
      <dgm:t>
        <a:bodyPr/>
        <a:lstStyle/>
        <a:p>
          <a:r>
            <a:rPr lang="es-ES" b="1" dirty="0"/>
            <a:t>Aliviar el estrés</a:t>
          </a:r>
          <a:endParaRPr lang="es-EC" dirty="0"/>
        </a:p>
      </dgm:t>
    </dgm:pt>
    <dgm:pt modelId="{86D6B75E-F8FC-4EEA-BA4E-5613627DF436}" type="parTrans" cxnId="{289BC5C5-DEE5-4924-88C7-F54032323D52}">
      <dgm:prSet/>
      <dgm:spPr/>
      <dgm:t>
        <a:bodyPr/>
        <a:lstStyle/>
        <a:p>
          <a:endParaRPr lang="es-EC"/>
        </a:p>
      </dgm:t>
    </dgm:pt>
    <dgm:pt modelId="{A4B84947-67BB-400B-92D7-AF861976F33C}" type="sibTrans" cxnId="{289BC5C5-DEE5-4924-88C7-F54032323D52}">
      <dgm:prSet/>
      <dgm:spPr/>
      <dgm:t>
        <a:bodyPr/>
        <a:lstStyle/>
        <a:p>
          <a:endParaRPr lang="es-EC"/>
        </a:p>
      </dgm:t>
    </dgm:pt>
    <dgm:pt modelId="{4FD9279B-E1C6-494A-BE16-4B8DB7FB54A5}">
      <dgm:prSet/>
      <dgm:spPr/>
      <dgm:t>
        <a:bodyPr/>
        <a:lstStyle/>
        <a:p>
          <a:r>
            <a:rPr lang="es-ES" b="1" dirty="0"/>
            <a:t>De fácil uso</a:t>
          </a:r>
          <a:endParaRPr lang="es-EC" dirty="0"/>
        </a:p>
      </dgm:t>
    </dgm:pt>
    <dgm:pt modelId="{9677ED30-4B58-4A29-86A0-F786A9233662}" type="parTrans" cxnId="{6DD687BC-EF9A-415F-AE0C-CF0E3E0F8BDD}">
      <dgm:prSet/>
      <dgm:spPr/>
      <dgm:t>
        <a:bodyPr/>
        <a:lstStyle/>
        <a:p>
          <a:endParaRPr lang="es-EC"/>
        </a:p>
      </dgm:t>
    </dgm:pt>
    <dgm:pt modelId="{E24F282D-9D4D-49B7-8C1C-6FB72A09B581}" type="sibTrans" cxnId="{6DD687BC-EF9A-415F-AE0C-CF0E3E0F8BDD}">
      <dgm:prSet/>
      <dgm:spPr/>
      <dgm:t>
        <a:bodyPr/>
        <a:lstStyle/>
        <a:p>
          <a:endParaRPr lang="es-EC"/>
        </a:p>
      </dgm:t>
    </dgm:pt>
    <dgm:pt modelId="{44702FDF-812C-4F1F-83A6-6EEC63527D4B}">
      <dgm:prSet/>
      <dgm:spPr/>
      <dgm:t>
        <a:bodyPr/>
        <a:lstStyle/>
        <a:p>
          <a:r>
            <a:rPr lang="es-ES" b="1" dirty="0"/>
            <a:t>Que permita despegar la mente</a:t>
          </a:r>
          <a:endParaRPr lang="es-EC" dirty="0"/>
        </a:p>
      </dgm:t>
    </dgm:pt>
    <dgm:pt modelId="{549C258C-30B8-49B1-9FA0-E1B11C6E884A}" type="parTrans" cxnId="{E34463A4-A264-4149-8E12-B2EB78B1AFE8}">
      <dgm:prSet/>
      <dgm:spPr/>
      <dgm:t>
        <a:bodyPr/>
        <a:lstStyle/>
        <a:p>
          <a:endParaRPr lang="es-EC"/>
        </a:p>
      </dgm:t>
    </dgm:pt>
    <dgm:pt modelId="{F9F589E1-1E36-4350-A8AB-906C19DA1017}" type="sibTrans" cxnId="{E34463A4-A264-4149-8E12-B2EB78B1AFE8}">
      <dgm:prSet/>
      <dgm:spPr/>
      <dgm:t>
        <a:bodyPr/>
        <a:lstStyle/>
        <a:p>
          <a:endParaRPr lang="es-EC"/>
        </a:p>
      </dgm:t>
    </dgm:pt>
    <dgm:pt modelId="{A69C8580-108D-4D60-8765-9771B0CC5D0D}">
      <dgm:prSet/>
      <dgm:spPr/>
      <dgm:t>
        <a:bodyPr/>
        <a:lstStyle/>
        <a:p>
          <a:r>
            <a:rPr lang="es-ES" b="1" dirty="0"/>
            <a:t>Que sirva de guía o ayuda para tener una vida saludable</a:t>
          </a:r>
          <a:endParaRPr lang="es-EC" dirty="0"/>
        </a:p>
      </dgm:t>
    </dgm:pt>
    <dgm:pt modelId="{7D3181AA-3586-4526-8596-C31855E9CD0F}" type="parTrans" cxnId="{9382CA21-7615-4922-BD27-745945D78A80}">
      <dgm:prSet/>
      <dgm:spPr/>
      <dgm:t>
        <a:bodyPr/>
        <a:lstStyle/>
        <a:p>
          <a:endParaRPr lang="es-EC"/>
        </a:p>
      </dgm:t>
    </dgm:pt>
    <dgm:pt modelId="{F47CF630-C2F8-4E6D-8A9D-D8459C21973B}" type="sibTrans" cxnId="{9382CA21-7615-4922-BD27-745945D78A80}">
      <dgm:prSet/>
      <dgm:spPr/>
      <dgm:t>
        <a:bodyPr/>
        <a:lstStyle/>
        <a:p>
          <a:endParaRPr lang="es-EC"/>
        </a:p>
      </dgm:t>
    </dgm:pt>
    <dgm:pt modelId="{DA151854-798C-4EC9-B04F-30D5C3C1EE38}">
      <dgm:prSet/>
      <dgm:spPr/>
      <dgm:t>
        <a:bodyPr/>
        <a:lstStyle/>
        <a:p>
          <a:r>
            <a:rPr lang="es-ES" dirty="0"/>
            <a:t>Además de servir como un escape del estrés diario, la solución debe promocionar un estilo de vida saludable ya sea con ejercicio, actividades al aire libre y/o dieta saludable.</a:t>
          </a:r>
          <a:endParaRPr lang="es-EC" dirty="0"/>
        </a:p>
      </dgm:t>
    </dgm:pt>
    <dgm:pt modelId="{9964DB66-33C8-44B9-B803-A73D0B92F2CA}" type="parTrans" cxnId="{5E0EE91F-1DB5-4128-A50C-19BB34950650}">
      <dgm:prSet/>
      <dgm:spPr/>
      <dgm:t>
        <a:bodyPr/>
        <a:lstStyle/>
        <a:p>
          <a:endParaRPr lang="es-EC"/>
        </a:p>
      </dgm:t>
    </dgm:pt>
    <dgm:pt modelId="{5CFC03C3-6A0F-489C-8C42-481D9BAAC2EE}" type="sibTrans" cxnId="{5E0EE91F-1DB5-4128-A50C-19BB34950650}">
      <dgm:prSet/>
      <dgm:spPr/>
      <dgm:t>
        <a:bodyPr/>
        <a:lstStyle/>
        <a:p>
          <a:endParaRPr lang="es-EC"/>
        </a:p>
      </dgm:t>
    </dgm:pt>
    <dgm:pt modelId="{B63E03CE-7687-4869-A0AB-200DB8114624}">
      <dgm:prSet/>
      <dgm:spPr/>
      <dgm:t>
        <a:bodyPr/>
        <a:lstStyle/>
        <a:p>
          <a:r>
            <a:rPr lang="es-ES" dirty="0"/>
            <a:t>La solución debe ser capaz de permitir al usuario tener un escape de los deberes de la vida cotidiana y ayudar a recrearse en otras actividades.</a:t>
          </a:r>
          <a:endParaRPr lang="es-EC" dirty="0"/>
        </a:p>
      </dgm:t>
    </dgm:pt>
    <dgm:pt modelId="{950BDD39-EB5B-490F-9DFB-0F505D9D72B4}" type="parTrans" cxnId="{F3BF7D57-B1ED-4057-8AB2-BF6F51F9F10B}">
      <dgm:prSet/>
      <dgm:spPr/>
      <dgm:t>
        <a:bodyPr/>
        <a:lstStyle/>
        <a:p>
          <a:endParaRPr lang="es-EC"/>
        </a:p>
      </dgm:t>
    </dgm:pt>
    <dgm:pt modelId="{AA421D32-7195-4426-B228-6A5856B6E043}" type="sibTrans" cxnId="{F3BF7D57-B1ED-4057-8AB2-BF6F51F9F10B}">
      <dgm:prSet/>
      <dgm:spPr/>
      <dgm:t>
        <a:bodyPr/>
        <a:lstStyle/>
        <a:p>
          <a:endParaRPr lang="es-EC"/>
        </a:p>
      </dgm:t>
    </dgm:pt>
    <dgm:pt modelId="{54BA0E88-D2F3-434F-AF0D-DCAC74A85CC9}">
      <dgm:prSet/>
      <dgm:spPr/>
      <dgm:t>
        <a:bodyPr/>
        <a:lstStyle/>
        <a:p>
          <a:r>
            <a:rPr lang="es-ES" dirty="0"/>
            <a:t>La solución debe ser de fácil uso para las personas de </a:t>
          </a:r>
          <a:r>
            <a:rPr lang="es-ES" dirty="0" err="1"/>
            <a:t>tecera</a:t>
          </a:r>
          <a:r>
            <a:rPr lang="es-ES" dirty="0"/>
            <a:t> edad ya que para estas aprender a utilizar un nuevo aparato, dispositivo o programa puede ser complicado y estresante.</a:t>
          </a:r>
          <a:endParaRPr lang="es-EC" dirty="0"/>
        </a:p>
      </dgm:t>
    </dgm:pt>
    <dgm:pt modelId="{EE88E9C2-4A3C-46DE-8C25-A265A46C2276}" type="parTrans" cxnId="{6EA64771-57C7-430A-895B-0D7EEBB1F385}">
      <dgm:prSet/>
      <dgm:spPr/>
      <dgm:t>
        <a:bodyPr/>
        <a:lstStyle/>
        <a:p>
          <a:endParaRPr lang="es-EC"/>
        </a:p>
      </dgm:t>
    </dgm:pt>
    <dgm:pt modelId="{3412DE71-3200-44FF-9835-214AAA4C248E}" type="sibTrans" cxnId="{6EA64771-57C7-430A-895B-0D7EEBB1F385}">
      <dgm:prSet/>
      <dgm:spPr/>
      <dgm:t>
        <a:bodyPr/>
        <a:lstStyle/>
        <a:p>
          <a:endParaRPr lang="es-EC"/>
        </a:p>
      </dgm:t>
    </dgm:pt>
    <dgm:pt modelId="{CA01FCD4-3B4B-4843-9202-F42684ACA91D}">
      <dgm:prSet phldrT="[Texto]"/>
      <dgm:spPr/>
      <dgm:t>
        <a:bodyPr/>
        <a:lstStyle/>
        <a:p>
          <a:r>
            <a:rPr lang="es-ES" dirty="0"/>
            <a:t>La solución propuesta debe ser capaz de aliviar el estrés de los usuarios, para evitar una subida de presión, las cuales son más fáciles de ocurrir con el problema de la hipertensión.</a:t>
          </a:r>
          <a:endParaRPr lang="es-EC" dirty="0"/>
        </a:p>
      </dgm:t>
    </dgm:pt>
    <dgm:pt modelId="{6EDEA98F-9AB6-4561-BD08-C5C4446F7C4D}" type="parTrans" cxnId="{39043A29-DF3D-43D1-B92A-4F37EACC2FD6}">
      <dgm:prSet/>
      <dgm:spPr/>
      <dgm:t>
        <a:bodyPr/>
        <a:lstStyle/>
        <a:p>
          <a:endParaRPr lang="es-EC"/>
        </a:p>
      </dgm:t>
    </dgm:pt>
    <dgm:pt modelId="{D67983FE-EACD-4707-8D9B-8EF96195E7FD}" type="sibTrans" cxnId="{39043A29-DF3D-43D1-B92A-4F37EACC2FD6}">
      <dgm:prSet/>
      <dgm:spPr/>
      <dgm:t>
        <a:bodyPr/>
        <a:lstStyle/>
        <a:p>
          <a:endParaRPr lang="es-EC"/>
        </a:p>
      </dgm:t>
    </dgm:pt>
    <dgm:pt modelId="{7B83FC8A-A691-463C-8459-2ACBD30F4D31}" type="pres">
      <dgm:prSet presAssocID="{FC886291-E7C8-4D7F-AC2E-5559BDF3AF2C}" presName="matrix" presStyleCnt="0">
        <dgm:presLayoutVars>
          <dgm:chMax val="1"/>
          <dgm:dir/>
          <dgm:resizeHandles val="exact"/>
        </dgm:presLayoutVars>
      </dgm:prSet>
      <dgm:spPr/>
    </dgm:pt>
    <dgm:pt modelId="{C9A40EA3-494E-4CB6-8D17-B58F6704EBE1}" type="pres">
      <dgm:prSet presAssocID="{FC886291-E7C8-4D7F-AC2E-5559BDF3AF2C}" presName="diamond" presStyleLbl="bgShp" presStyleIdx="0" presStyleCnt="1"/>
      <dgm:spPr/>
    </dgm:pt>
    <dgm:pt modelId="{E85110AD-AED2-45BF-8954-4299C01F1EC1}" type="pres">
      <dgm:prSet presAssocID="{FC886291-E7C8-4D7F-AC2E-5559BDF3AF2C}" presName="quad1" presStyleLbl="node1" presStyleIdx="0" presStyleCnt="4">
        <dgm:presLayoutVars>
          <dgm:chMax val="0"/>
          <dgm:chPref val="0"/>
          <dgm:bulletEnabled val="1"/>
        </dgm:presLayoutVars>
      </dgm:prSet>
      <dgm:spPr/>
    </dgm:pt>
    <dgm:pt modelId="{F6BF2AE1-36FB-4BBF-8978-9AE8227CC51A}" type="pres">
      <dgm:prSet presAssocID="{FC886291-E7C8-4D7F-AC2E-5559BDF3AF2C}" presName="quad2" presStyleLbl="node1" presStyleIdx="1" presStyleCnt="4">
        <dgm:presLayoutVars>
          <dgm:chMax val="0"/>
          <dgm:chPref val="0"/>
          <dgm:bulletEnabled val="1"/>
        </dgm:presLayoutVars>
      </dgm:prSet>
      <dgm:spPr/>
    </dgm:pt>
    <dgm:pt modelId="{87BC265E-140C-4DC5-90CE-A22BB4C98BDE}" type="pres">
      <dgm:prSet presAssocID="{FC886291-E7C8-4D7F-AC2E-5559BDF3AF2C}" presName="quad3" presStyleLbl="node1" presStyleIdx="2" presStyleCnt="4">
        <dgm:presLayoutVars>
          <dgm:chMax val="0"/>
          <dgm:chPref val="0"/>
          <dgm:bulletEnabled val="1"/>
        </dgm:presLayoutVars>
      </dgm:prSet>
      <dgm:spPr/>
    </dgm:pt>
    <dgm:pt modelId="{48523A50-6CD6-475F-9284-2CC746D82495}" type="pres">
      <dgm:prSet presAssocID="{FC886291-E7C8-4D7F-AC2E-5559BDF3AF2C}" presName="quad4" presStyleLbl="node1" presStyleIdx="3" presStyleCnt="4">
        <dgm:presLayoutVars>
          <dgm:chMax val="0"/>
          <dgm:chPref val="0"/>
          <dgm:bulletEnabled val="1"/>
        </dgm:presLayoutVars>
      </dgm:prSet>
      <dgm:spPr/>
    </dgm:pt>
  </dgm:ptLst>
  <dgm:cxnLst>
    <dgm:cxn modelId="{34106801-7512-482C-8196-A1571A3ECFE3}" type="presOf" srcId="{54BA0E88-D2F3-434F-AF0D-DCAC74A85CC9}" destId="{F6BF2AE1-36FB-4BBF-8978-9AE8227CC51A}" srcOrd="0" destOrd="1" presId="urn:microsoft.com/office/officeart/2005/8/layout/matrix3"/>
    <dgm:cxn modelId="{36AE810E-DAEB-43FA-9D6D-9113F29AB86A}" type="presOf" srcId="{B63E03CE-7687-4869-A0AB-200DB8114624}" destId="{87BC265E-140C-4DC5-90CE-A22BB4C98BDE}" srcOrd="0" destOrd="1" presId="urn:microsoft.com/office/officeart/2005/8/layout/matrix3"/>
    <dgm:cxn modelId="{E01A3510-C685-4261-98AC-E453F232E7A3}" type="presOf" srcId="{FC886291-E7C8-4D7F-AC2E-5559BDF3AF2C}" destId="{7B83FC8A-A691-463C-8459-2ACBD30F4D31}" srcOrd="0" destOrd="0" presId="urn:microsoft.com/office/officeart/2005/8/layout/matrix3"/>
    <dgm:cxn modelId="{5E0EE91F-1DB5-4128-A50C-19BB34950650}" srcId="{A69C8580-108D-4D60-8765-9771B0CC5D0D}" destId="{DA151854-798C-4EC9-B04F-30D5C3C1EE38}" srcOrd="0" destOrd="0" parTransId="{9964DB66-33C8-44B9-B803-A73D0B92F2CA}" sibTransId="{5CFC03C3-6A0F-489C-8C42-481D9BAAC2EE}"/>
    <dgm:cxn modelId="{9382CA21-7615-4922-BD27-745945D78A80}" srcId="{FC886291-E7C8-4D7F-AC2E-5559BDF3AF2C}" destId="{A69C8580-108D-4D60-8765-9771B0CC5D0D}" srcOrd="3" destOrd="0" parTransId="{7D3181AA-3586-4526-8596-C31855E9CD0F}" sibTransId="{F47CF630-C2F8-4E6D-8A9D-D8459C21973B}"/>
    <dgm:cxn modelId="{39043A29-DF3D-43D1-B92A-4F37EACC2FD6}" srcId="{924F0EE0-B5DF-440E-9429-8E98D859D67F}" destId="{CA01FCD4-3B4B-4843-9202-F42684ACA91D}" srcOrd="0" destOrd="0" parTransId="{6EDEA98F-9AB6-4561-BD08-C5C4446F7C4D}" sibTransId="{D67983FE-EACD-4707-8D9B-8EF96195E7FD}"/>
    <dgm:cxn modelId="{990D1544-CDAE-4F50-BB39-C7E1EC9BE907}" type="presOf" srcId="{DA151854-798C-4EC9-B04F-30D5C3C1EE38}" destId="{48523A50-6CD6-475F-9284-2CC746D82495}" srcOrd="0" destOrd="1" presId="urn:microsoft.com/office/officeart/2005/8/layout/matrix3"/>
    <dgm:cxn modelId="{D2E55B48-31B6-46C7-A436-0C0AE98DA9A5}" type="presOf" srcId="{4FD9279B-E1C6-494A-BE16-4B8DB7FB54A5}" destId="{F6BF2AE1-36FB-4BBF-8978-9AE8227CC51A}" srcOrd="0" destOrd="0" presId="urn:microsoft.com/office/officeart/2005/8/layout/matrix3"/>
    <dgm:cxn modelId="{6EA64771-57C7-430A-895B-0D7EEBB1F385}" srcId="{4FD9279B-E1C6-494A-BE16-4B8DB7FB54A5}" destId="{54BA0E88-D2F3-434F-AF0D-DCAC74A85CC9}" srcOrd="0" destOrd="0" parTransId="{EE88E9C2-4A3C-46DE-8C25-A265A46C2276}" sibTransId="{3412DE71-3200-44FF-9835-214AAA4C248E}"/>
    <dgm:cxn modelId="{F3BF7D57-B1ED-4057-8AB2-BF6F51F9F10B}" srcId="{44702FDF-812C-4F1F-83A6-6EEC63527D4B}" destId="{B63E03CE-7687-4869-A0AB-200DB8114624}" srcOrd="0" destOrd="0" parTransId="{950BDD39-EB5B-490F-9DFB-0F505D9D72B4}" sibTransId="{AA421D32-7195-4426-B228-6A5856B6E043}"/>
    <dgm:cxn modelId="{D1C8FB9F-AF40-4DD0-8644-4DA51D2B3751}" type="presOf" srcId="{CA01FCD4-3B4B-4843-9202-F42684ACA91D}" destId="{E85110AD-AED2-45BF-8954-4299C01F1EC1}" srcOrd="0" destOrd="1" presId="urn:microsoft.com/office/officeart/2005/8/layout/matrix3"/>
    <dgm:cxn modelId="{E34463A4-A264-4149-8E12-B2EB78B1AFE8}" srcId="{FC886291-E7C8-4D7F-AC2E-5559BDF3AF2C}" destId="{44702FDF-812C-4F1F-83A6-6EEC63527D4B}" srcOrd="2" destOrd="0" parTransId="{549C258C-30B8-49B1-9FA0-E1B11C6E884A}" sibTransId="{F9F589E1-1E36-4350-A8AB-906C19DA1017}"/>
    <dgm:cxn modelId="{0333C7AF-E570-4C84-98C3-6E71542545D4}" type="presOf" srcId="{44702FDF-812C-4F1F-83A6-6EEC63527D4B}" destId="{87BC265E-140C-4DC5-90CE-A22BB4C98BDE}" srcOrd="0" destOrd="0" presId="urn:microsoft.com/office/officeart/2005/8/layout/matrix3"/>
    <dgm:cxn modelId="{6DD687BC-EF9A-415F-AE0C-CF0E3E0F8BDD}" srcId="{FC886291-E7C8-4D7F-AC2E-5559BDF3AF2C}" destId="{4FD9279B-E1C6-494A-BE16-4B8DB7FB54A5}" srcOrd="1" destOrd="0" parTransId="{9677ED30-4B58-4A29-86A0-F786A9233662}" sibTransId="{E24F282D-9D4D-49B7-8C1C-6FB72A09B581}"/>
    <dgm:cxn modelId="{289BC5C5-DEE5-4924-88C7-F54032323D52}" srcId="{FC886291-E7C8-4D7F-AC2E-5559BDF3AF2C}" destId="{924F0EE0-B5DF-440E-9429-8E98D859D67F}" srcOrd="0" destOrd="0" parTransId="{86D6B75E-F8FC-4EEA-BA4E-5613627DF436}" sibTransId="{A4B84947-67BB-400B-92D7-AF861976F33C}"/>
    <dgm:cxn modelId="{C5FC09E9-631C-45B2-8EA9-5419BC765352}" type="presOf" srcId="{924F0EE0-B5DF-440E-9429-8E98D859D67F}" destId="{E85110AD-AED2-45BF-8954-4299C01F1EC1}" srcOrd="0" destOrd="0" presId="urn:microsoft.com/office/officeart/2005/8/layout/matrix3"/>
    <dgm:cxn modelId="{DFB007F5-70F0-48B4-ABFA-9F9DE1DB4B23}" type="presOf" srcId="{A69C8580-108D-4D60-8765-9771B0CC5D0D}" destId="{48523A50-6CD6-475F-9284-2CC746D82495}" srcOrd="0" destOrd="0" presId="urn:microsoft.com/office/officeart/2005/8/layout/matrix3"/>
    <dgm:cxn modelId="{E6C16806-252B-4219-B850-60908CB960BE}" type="presParOf" srcId="{7B83FC8A-A691-463C-8459-2ACBD30F4D31}" destId="{C9A40EA3-494E-4CB6-8D17-B58F6704EBE1}" srcOrd="0" destOrd="0" presId="urn:microsoft.com/office/officeart/2005/8/layout/matrix3"/>
    <dgm:cxn modelId="{261293E2-E718-48F6-8541-0139496C6851}" type="presParOf" srcId="{7B83FC8A-A691-463C-8459-2ACBD30F4D31}" destId="{E85110AD-AED2-45BF-8954-4299C01F1EC1}" srcOrd="1" destOrd="0" presId="urn:microsoft.com/office/officeart/2005/8/layout/matrix3"/>
    <dgm:cxn modelId="{ED5148C3-E079-415D-A0FC-AF7C3B2595BA}" type="presParOf" srcId="{7B83FC8A-A691-463C-8459-2ACBD30F4D31}" destId="{F6BF2AE1-36FB-4BBF-8978-9AE8227CC51A}" srcOrd="2" destOrd="0" presId="urn:microsoft.com/office/officeart/2005/8/layout/matrix3"/>
    <dgm:cxn modelId="{ABD79238-F6CE-4DC3-A55D-1A7D1BDB3EA5}" type="presParOf" srcId="{7B83FC8A-A691-463C-8459-2ACBD30F4D31}" destId="{87BC265E-140C-4DC5-90CE-A22BB4C98BDE}" srcOrd="3" destOrd="0" presId="urn:microsoft.com/office/officeart/2005/8/layout/matrix3"/>
    <dgm:cxn modelId="{83647B28-A3EE-4C87-89DB-648F368A88D7}" type="presParOf" srcId="{7B83FC8A-A691-463C-8459-2ACBD30F4D31}" destId="{48523A50-6CD6-475F-9284-2CC746D8249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4DB73E-7503-427B-A2EE-51AF9E01E6B5}"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s-EC"/>
        </a:p>
      </dgm:t>
    </dgm:pt>
    <dgm:pt modelId="{F7669EFB-6047-46D2-B02A-8E49CB1E12E6}">
      <dgm:prSet phldrT="[Texto]"/>
      <dgm:spPr/>
      <dgm:t>
        <a:bodyPr/>
        <a:lstStyle/>
        <a:p>
          <a:pPr>
            <a:defRPr b="1"/>
          </a:pPr>
          <a:r>
            <a:rPr lang="es-EC"/>
            <a:t>Actividades Recreativas Virtuales</a:t>
          </a:r>
        </a:p>
      </dgm:t>
    </dgm:pt>
    <dgm:pt modelId="{6B0E9556-774A-49AA-B278-3CAD9A09A725}" type="parTrans" cxnId="{22A54824-48CB-4361-8FE1-A7EF7D301DFB}">
      <dgm:prSet/>
      <dgm:spPr/>
      <dgm:t>
        <a:bodyPr/>
        <a:lstStyle/>
        <a:p>
          <a:endParaRPr lang="es-EC"/>
        </a:p>
      </dgm:t>
    </dgm:pt>
    <dgm:pt modelId="{5C1BE79A-8B37-43EB-99D3-5C5FF6D302AB}" type="sibTrans" cxnId="{22A54824-48CB-4361-8FE1-A7EF7D301DFB}">
      <dgm:prSet/>
      <dgm:spPr/>
      <dgm:t>
        <a:bodyPr/>
        <a:lstStyle/>
        <a:p>
          <a:endParaRPr lang="es-EC"/>
        </a:p>
      </dgm:t>
    </dgm:pt>
    <dgm:pt modelId="{D4BD48D9-1DE0-41E7-8926-FD9A01A3113D}">
      <dgm:prSet phldrT="[Texto]" custT="1"/>
      <dgm:spPr/>
      <dgm:t>
        <a:bodyPr/>
        <a:lstStyle/>
        <a:p>
          <a:r>
            <a:rPr lang="es-EC" sz="1200" dirty="0"/>
            <a:t>Se ofrece una colección de recetas saludables y fáciles de preparar, pensadas para adaptarse a las restricciones dietéticas comunes entre los adultos mayores. Cada receta viene con instrucciones detalladas y vídeos que muestran paso a paso cómo preparar cada plato.</a:t>
          </a:r>
        </a:p>
      </dgm:t>
    </dgm:pt>
    <dgm:pt modelId="{AF49D23C-D73C-4F17-8817-56F34D40DDD1}" type="parTrans" cxnId="{C47EB9EB-5F0A-4548-82AC-B82E4B560CDD}">
      <dgm:prSet/>
      <dgm:spPr/>
      <dgm:t>
        <a:bodyPr/>
        <a:lstStyle/>
        <a:p>
          <a:endParaRPr lang="es-EC"/>
        </a:p>
      </dgm:t>
    </dgm:pt>
    <dgm:pt modelId="{4C06C9AA-6908-455D-A950-37BCD09FDB58}" type="sibTrans" cxnId="{C47EB9EB-5F0A-4548-82AC-B82E4B560CDD}">
      <dgm:prSet/>
      <dgm:spPr/>
      <dgm:t>
        <a:bodyPr/>
        <a:lstStyle/>
        <a:p>
          <a:endParaRPr lang="es-EC"/>
        </a:p>
      </dgm:t>
    </dgm:pt>
    <dgm:pt modelId="{2514327D-EAB2-4A56-8955-E8A2685F842B}">
      <dgm:prSet phldrT="[Texto]" custT="1"/>
      <dgm:spPr/>
      <dgm:t>
        <a:bodyPr/>
        <a:lstStyle/>
        <a:p>
          <a:r>
            <a:rPr lang="es-EC" sz="1200" dirty="0"/>
            <a:t>Los usuarios pueden conectarse con otros a través de la aplicación para compartir experiencias y consejos, formar amistades y apoyarse mutuamente, todo en un entorno virtual seguro.</a:t>
          </a:r>
        </a:p>
      </dgm:t>
    </dgm:pt>
    <dgm:pt modelId="{665939D4-C812-43F8-9711-0EBE27210AB1}" type="parTrans" cxnId="{683B932A-136F-44DD-9E7B-290FBDDECEF0}">
      <dgm:prSet/>
      <dgm:spPr/>
      <dgm:t>
        <a:bodyPr/>
        <a:lstStyle/>
        <a:p>
          <a:endParaRPr lang="es-EC"/>
        </a:p>
      </dgm:t>
    </dgm:pt>
    <dgm:pt modelId="{49711D6B-820D-4FFC-AB29-35EAC97A50D4}" type="sibTrans" cxnId="{683B932A-136F-44DD-9E7B-290FBDDECEF0}">
      <dgm:prSet/>
      <dgm:spPr/>
      <dgm:t>
        <a:bodyPr/>
        <a:lstStyle/>
        <a:p>
          <a:endParaRPr lang="es-EC"/>
        </a:p>
      </dgm:t>
    </dgm:pt>
    <dgm:pt modelId="{8877B467-A025-48EC-805B-9DF8B4B9F595}">
      <dgm:prSet phldrT="[Texto]" custT="1"/>
      <dgm:spPr/>
      <dgm:t>
        <a:bodyPr/>
        <a:lstStyle/>
        <a:p>
          <a:r>
            <a:rPr lang="es-EC" sz="1200" dirty="0"/>
            <a:t>La función de comunicación de la aplicación permite a los usuarios mantener conversaciones en tiempo real con otros miembros de la comunidad, a través de videollamadas, facilitando así el contacto social y la creación de vínculos personales.</a:t>
          </a:r>
        </a:p>
      </dgm:t>
    </dgm:pt>
    <dgm:pt modelId="{8CF3C6F5-3423-4E1F-9310-AD09525AA92D}" type="parTrans" cxnId="{3F2EFAF3-7BAB-41A3-A994-14CD1C912C24}">
      <dgm:prSet/>
      <dgm:spPr/>
      <dgm:t>
        <a:bodyPr/>
        <a:lstStyle/>
        <a:p>
          <a:endParaRPr lang="es-EC"/>
        </a:p>
      </dgm:t>
    </dgm:pt>
    <dgm:pt modelId="{33F20133-5CFB-47E3-B0E9-93F4EBD6267E}" type="sibTrans" cxnId="{3F2EFAF3-7BAB-41A3-A994-14CD1C912C24}">
      <dgm:prSet/>
      <dgm:spPr/>
      <dgm:t>
        <a:bodyPr/>
        <a:lstStyle/>
        <a:p>
          <a:endParaRPr lang="es-EC"/>
        </a:p>
      </dgm:t>
    </dgm:pt>
    <dgm:pt modelId="{972F29B8-CDC8-4B5E-8C8F-D21869A36109}">
      <dgm:prSet phldrT="[Texto]"/>
      <dgm:spPr/>
      <dgm:t>
        <a:bodyPr/>
        <a:lstStyle/>
        <a:p>
          <a:pPr>
            <a:defRPr b="1"/>
          </a:pPr>
          <a:r>
            <a:rPr lang="es-EC"/>
            <a:t>Ejercicios para Desarrollo Mental</a:t>
          </a:r>
        </a:p>
      </dgm:t>
    </dgm:pt>
    <dgm:pt modelId="{3D15E999-0F27-40EB-A339-28E4D662B908}" type="parTrans" cxnId="{0950D47E-4DBD-420E-9DFF-91C127953F88}">
      <dgm:prSet/>
      <dgm:spPr/>
      <dgm:t>
        <a:bodyPr/>
        <a:lstStyle/>
        <a:p>
          <a:endParaRPr lang="es-EC"/>
        </a:p>
      </dgm:t>
    </dgm:pt>
    <dgm:pt modelId="{593A2651-46A0-4571-B083-6FC13F0BD274}" type="sibTrans" cxnId="{0950D47E-4DBD-420E-9DFF-91C127953F88}">
      <dgm:prSet/>
      <dgm:spPr/>
      <dgm:t>
        <a:bodyPr/>
        <a:lstStyle/>
        <a:p>
          <a:endParaRPr lang="es-EC"/>
        </a:p>
      </dgm:t>
    </dgm:pt>
    <dgm:pt modelId="{6F2EF89B-A912-4254-AA34-78BBE4BFFF8A}">
      <dgm:prSet phldrT="[Texto]" custT="1"/>
      <dgm:spPr/>
      <dgm:t>
        <a:bodyPr/>
        <a:lstStyle/>
        <a:p>
          <a:r>
            <a:rPr lang="es-EC" sz="1100" dirty="0"/>
            <a:t>La aplicación contiene una serie de juegos y desafíos pensados para ejercitar la mente, lo cual es vital para mantener las habilidades cognitivas en la vejez.
Recordatorios y Notificaciones</a:t>
          </a:r>
        </a:p>
      </dgm:t>
    </dgm:pt>
    <dgm:pt modelId="{ACF6215E-7B48-4C0B-8A0D-8DE9609AE4A5}" type="parTrans" cxnId="{1AEC98F4-971A-43AE-9122-74E6586998A8}">
      <dgm:prSet/>
      <dgm:spPr/>
      <dgm:t>
        <a:bodyPr/>
        <a:lstStyle/>
        <a:p>
          <a:endParaRPr lang="es-EC"/>
        </a:p>
      </dgm:t>
    </dgm:pt>
    <dgm:pt modelId="{647FF408-B12C-477D-90AE-B5FEB00DFF9C}" type="sibTrans" cxnId="{1AEC98F4-971A-43AE-9122-74E6586998A8}">
      <dgm:prSet/>
      <dgm:spPr/>
      <dgm:t>
        <a:bodyPr/>
        <a:lstStyle/>
        <a:p>
          <a:endParaRPr lang="es-EC"/>
        </a:p>
      </dgm:t>
    </dgm:pt>
    <dgm:pt modelId="{7AA24189-F0D4-4BE4-B833-BA3B9F09BDCF}">
      <dgm:prSet phldrT="[Texto]" custT="1"/>
      <dgm:spPr/>
      <dgm:t>
        <a:bodyPr/>
        <a:lstStyle/>
        <a:p>
          <a:r>
            <a:rPr lang="es-EC" sz="1100" dirty="0"/>
            <a:t>Para que los usuarios no olviden las actividades y eventos importantes, la aplicación cuenta con un sistema de alertas que les avisa de próximas actividades.</a:t>
          </a:r>
        </a:p>
      </dgm:t>
    </dgm:pt>
    <dgm:pt modelId="{C86DCF83-965D-467B-ACE0-C91C8236F369}" type="parTrans" cxnId="{DF754B0B-AED2-41CF-A359-E308FE50D059}">
      <dgm:prSet/>
      <dgm:spPr/>
      <dgm:t>
        <a:bodyPr/>
        <a:lstStyle/>
        <a:p>
          <a:endParaRPr lang="es-EC"/>
        </a:p>
      </dgm:t>
    </dgm:pt>
    <dgm:pt modelId="{A7C20ED2-CC3A-438F-A5A4-1A1C90621FDC}" type="sibTrans" cxnId="{DF754B0B-AED2-41CF-A359-E308FE50D059}">
      <dgm:prSet/>
      <dgm:spPr/>
      <dgm:t>
        <a:bodyPr/>
        <a:lstStyle/>
        <a:p>
          <a:endParaRPr lang="es-EC"/>
        </a:p>
      </dgm:t>
    </dgm:pt>
    <dgm:pt modelId="{C3E2C2BE-13CB-4EAB-B3F5-917EA82D5939}">
      <dgm:prSet phldrT="[Texto]" custT="1"/>
      <dgm:spPr/>
      <dgm:t>
        <a:bodyPr/>
        <a:lstStyle/>
        <a:p>
          <a:r>
            <a:rPr lang="es-EC" sz="1200" dirty="0"/>
            <a:t>La app incluye una variedad de actividades diseñadas para divertir y estimular tanto física como mentalmente. Estas actividades incluyen risoterapia, que usa el poder de la risa para el bienestar; bailoterapia, que incorpora el baile para mejorar la condición física y el ánimo; y ejercicios cognitivos para mantener la mente aguda.</a:t>
          </a:r>
        </a:p>
      </dgm:t>
    </dgm:pt>
    <dgm:pt modelId="{7ACE1505-F4B2-4C9B-8992-D598E0630272}" type="parTrans" cxnId="{3F48F7EC-63AC-4B07-9FB0-DCB36FAFA865}">
      <dgm:prSet/>
      <dgm:spPr/>
      <dgm:t>
        <a:bodyPr/>
        <a:lstStyle/>
        <a:p>
          <a:endParaRPr lang="es-EC"/>
        </a:p>
      </dgm:t>
    </dgm:pt>
    <dgm:pt modelId="{AD11C2BF-ADDB-4ECB-99DE-0B1B724266B0}" type="sibTrans" cxnId="{3F48F7EC-63AC-4B07-9FB0-DCB36FAFA865}">
      <dgm:prSet/>
      <dgm:spPr/>
      <dgm:t>
        <a:bodyPr/>
        <a:lstStyle/>
        <a:p>
          <a:endParaRPr lang="es-EC"/>
        </a:p>
      </dgm:t>
    </dgm:pt>
    <dgm:pt modelId="{21CF56B1-591B-469F-A768-6D501411BB32}">
      <dgm:prSet phldrT="[Texto]"/>
      <dgm:spPr/>
      <dgm:t>
        <a:bodyPr/>
        <a:lstStyle/>
        <a:p>
          <a:pPr>
            <a:defRPr b="1"/>
          </a:pPr>
          <a:r>
            <a:rPr lang="es-EC"/>
            <a:t>Biblioteca de Recetas Nutricionales</a:t>
          </a:r>
        </a:p>
      </dgm:t>
    </dgm:pt>
    <dgm:pt modelId="{3A6B0CCC-AFB5-4D71-8D04-25388D3D0C3B}" type="parTrans" cxnId="{B8BA705D-3534-4DB6-91FD-CA3BE7C9A26E}">
      <dgm:prSet/>
      <dgm:spPr/>
      <dgm:t>
        <a:bodyPr/>
        <a:lstStyle/>
        <a:p>
          <a:endParaRPr lang="es-EC"/>
        </a:p>
      </dgm:t>
    </dgm:pt>
    <dgm:pt modelId="{C12DBACB-8A5D-4FA6-AF2F-A64C65E03BF1}" type="sibTrans" cxnId="{B8BA705D-3534-4DB6-91FD-CA3BE7C9A26E}">
      <dgm:prSet/>
      <dgm:spPr/>
      <dgm:t>
        <a:bodyPr/>
        <a:lstStyle/>
        <a:p>
          <a:endParaRPr lang="es-EC"/>
        </a:p>
      </dgm:t>
    </dgm:pt>
    <dgm:pt modelId="{8F417FD6-D94B-467D-AC6C-A6E1693C9490}">
      <dgm:prSet phldrT="[Texto]"/>
      <dgm:spPr/>
      <dgm:t>
        <a:bodyPr/>
        <a:lstStyle/>
        <a:p>
          <a:pPr>
            <a:defRPr b="1"/>
          </a:pPr>
          <a:r>
            <a:rPr lang="es-EC"/>
            <a:t>Comunidad Virtual</a:t>
          </a:r>
        </a:p>
      </dgm:t>
    </dgm:pt>
    <dgm:pt modelId="{B9E920C6-5B39-4C72-B982-178638C6EFC0}" type="parTrans" cxnId="{4A636336-092A-4FC3-B63B-4CCE6CDCA396}">
      <dgm:prSet/>
      <dgm:spPr/>
      <dgm:t>
        <a:bodyPr/>
        <a:lstStyle/>
        <a:p>
          <a:endParaRPr lang="es-EC"/>
        </a:p>
      </dgm:t>
    </dgm:pt>
    <dgm:pt modelId="{9C4C8828-67A7-4C34-B420-16E2F780201D}" type="sibTrans" cxnId="{4A636336-092A-4FC3-B63B-4CCE6CDCA396}">
      <dgm:prSet/>
      <dgm:spPr/>
      <dgm:t>
        <a:bodyPr/>
        <a:lstStyle/>
        <a:p>
          <a:endParaRPr lang="es-EC"/>
        </a:p>
      </dgm:t>
    </dgm:pt>
    <dgm:pt modelId="{5A08E40C-2912-4DBA-AA68-B168F5F8CD52}">
      <dgm:prSet phldrT="[Texto]"/>
      <dgm:spPr/>
      <dgm:t>
        <a:bodyPr/>
        <a:lstStyle/>
        <a:p>
          <a:pPr>
            <a:defRPr b="1"/>
          </a:pPr>
          <a:r>
            <a:rPr lang="es-EC"/>
            <a:t>Videollamadas</a:t>
          </a:r>
        </a:p>
      </dgm:t>
    </dgm:pt>
    <dgm:pt modelId="{1ADD8F93-C566-409F-BDAC-25BEAE4EF027}" type="sibTrans" cxnId="{4CB10170-541F-4ED0-AA74-5914E19006EC}">
      <dgm:prSet/>
      <dgm:spPr/>
      <dgm:t>
        <a:bodyPr/>
        <a:lstStyle/>
        <a:p>
          <a:endParaRPr lang="es-EC"/>
        </a:p>
      </dgm:t>
    </dgm:pt>
    <dgm:pt modelId="{85A0F8DE-AF0D-4AC0-BC23-C3F6644B071D}" type="parTrans" cxnId="{4CB10170-541F-4ED0-AA74-5914E19006EC}">
      <dgm:prSet/>
      <dgm:spPr/>
      <dgm:t>
        <a:bodyPr/>
        <a:lstStyle/>
        <a:p>
          <a:endParaRPr lang="es-EC"/>
        </a:p>
      </dgm:t>
    </dgm:pt>
    <dgm:pt modelId="{97F29510-3221-4672-A79B-775A3D19C17F}" type="pres">
      <dgm:prSet presAssocID="{AA4DB73E-7503-427B-A2EE-51AF9E01E6B5}" presName="Name0" presStyleCnt="0">
        <dgm:presLayoutVars>
          <dgm:dir/>
          <dgm:animLvl val="lvl"/>
          <dgm:resizeHandles val="exact"/>
        </dgm:presLayoutVars>
      </dgm:prSet>
      <dgm:spPr/>
    </dgm:pt>
    <dgm:pt modelId="{BCBFFB63-F42A-47EF-AE38-A1EC073021DA}" type="pres">
      <dgm:prSet presAssocID="{972F29B8-CDC8-4B5E-8C8F-D21869A36109}" presName="boxAndChildren" presStyleCnt="0"/>
      <dgm:spPr/>
    </dgm:pt>
    <dgm:pt modelId="{EAF8BB7E-66F2-4364-BB07-9E9680C747A1}" type="pres">
      <dgm:prSet presAssocID="{972F29B8-CDC8-4B5E-8C8F-D21869A36109}" presName="parentTextBox" presStyleLbl="alignNode1" presStyleIdx="0" presStyleCnt="5"/>
      <dgm:spPr/>
    </dgm:pt>
    <dgm:pt modelId="{69534BFC-E802-483C-B98D-C0C9089CD20D}" type="pres">
      <dgm:prSet presAssocID="{972F29B8-CDC8-4B5E-8C8F-D21869A36109}" presName="descendantBox" presStyleLbl="bgAccFollowNode1" presStyleIdx="0" presStyleCnt="5" custScaleY="180580"/>
      <dgm:spPr/>
    </dgm:pt>
    <dgm:pt modelId="{6B754FCD-4E16-4761-8268-CA97839EDD8B}" type="pres">
      <dgm:prSet presAssocID="{1ADD8F93-C566-409F-BDAC-25BEAE4EF027}" presName="sp" presStyleCnt="0"/>
      <dgm:spPr/>
    </dgm:pt>
    <dgm:pt modelId="{594147FD-A38F-4677-8CFC-A45D063C2D3D}" type="pres">
      <dgm:prSet presAssocID="{5A08E40C-2912-4DBA-AA68-B168F5F8CD52}" presName="arrowAndChildren" presStyleCnt="0"/>
      <dgm:spPr/>
    </dgm:pt>
    <dgm:pt modelId="{01B39ED2-654A-4A31-934B-D0528666649C}" type="pres">
      <dgm:prSet presAssocID="{5A08E40C-2912-4DBA-AA68-B168F5F8CD52}" presName="parentTextArrow" presStyleLbl="node1" presStyleIdx="0" presStyleCnt="0"/>
      <dgm:spPr/>
    </dgm:pt>
    <dgm:pt modelId="{6BBC8DDD-AECF-4A0B-93B8-F59ECAE01B2E}" type="pres">
      <dgm:prSet presAssocID="{5A08E40C-2912-4DBA-AA68-B168F5F8CD52}" presName="arrow" presStyleLbl="alignNode1" presStyleIdx="1" presStyleCnt="5"/>
      <dgm:spPr/>
    </dgm:pt>
    <dgm:pt modelId="{2B4C2948-E94A-47CF-98B1-4E174C737A85}" type="pres">
      <dgm:prSet presAssocID="{5A08E40C-2912-4DBA-AA68-B168F5F8CD52}" presName="descendantArrow" presStyleLbl="bgAccFollowNode1" presStyleIdx="1" presStyleCnt="5"/>
      <dgm:spPr/>
    </dgm:pt>
    <dgm:pt modelId="{92AA7507-E114-4613-90A8-AAB3C93AF0B6}" type="pres">
      <dgm:prSet presAssocID="{9C4C8828-67A7-4C34-B420-16E2F780201D}" presName="sp" presStyleCnt="0"/>
      <dgm:spPr/>
    </dgm:pt>
    <dgm:pt modelId="{D92EC138-F933-4E32-BABA-2707C6720C01}" type="pres">
      <dgm:prSet presAssocID="{8F417FD6-D94B-467D-AC6C-A6E1693C9490}" presName="arrowAndChildren" presStyleCnt="0"/>
      <dgm:spPr/>
    </dgm:pt>
    <dgm:pt modelId="{C4CFD66B-E57A-4214-8121-0B5465011D86}" type="pres">
      <dgm:prSet presAssocID="{8F417FD6-D94B-467D-AC6C-A6E1693C9490}" presName="parentTextArrow" presStyleLbl="node1" presStyleIdx="0" presStyleCnt="0"/>
      <dgm:spPr/>
    </dgm:pt>
    <dgm:pt modelId="{98C1929A-B29E-40B5-995D-7DB3A89A186E}" type="pres">
      <dgm:prSet presAssocID="{8F417FD6-D94B-467D-AC6C-A6E1693C9490}" presName="arrow" presStyleLbl="alignNode1" presStyleIdx="2" presStyleCnt="5"/>
      <dgm:spPr/>
    </dgm:pt>
    <dgm:pt modelId="{23F99A9D-2BBC-490D-99EF-28128CF224F6}" type="pres">
      <dgm:prSet presAssocID="{8F417FD6-D94B-467D-AC6C-A6E1693C9490}" presName="descendantArrow" presStyleLbl="bgAccFollowNode1" presStyleIdx="2" presStyleCnt="5"/>
      <dgm:spPr/>
    </dgm:pt>
    <dgm:pt modelId="{131D308F-D277-4E49-87FF-52B0E890AAAE}" type="pres">
      <dgm:prSet presAssocID="{C12DBACB-8A5D-4FA6-AF2F-A64C65E03BF1}" presName="sp" presStyleCnt="0"/>
      <dgm:spPr/>
    </dgm:pt>
    <dgm:pt modelId="{B516FAC1-66B6-4A3E-911B-0DD3D47E18D2}" type="pres">
      <dgm:prSet presAssocID="{21CF56B1-591B-469F-A768-6D501411BB32}" presName="arrowAndChildren" presStyleCnt="0"/>
      <dgm:spPr/>
    </dgm:pt>
    <dgm:pt modelId="{9F8449FF-DA84-49F3-BB74-FC411D61CF69}" type="pres">
      <dgm:prSet presAssocID="{21CF56B1-591B-469F-A768-6D501411BB32}" presName="parentTextArrow" presStyleLbl="node1" presStyleIdx="0" presStyleCnt="0"/>
      <dgm:spPr/>
    </dgm:pt>
    <dgm:pt modelId="{2EED549D-E793-4AC9-8D4A-B67C11FBF80D}" type="pres">
      <dgm:prSet presAssocID="{21CF56B1-591B-469F-A768-6D501411BB32}" presName="arrow" presStyleLbl="alignNode1" presStyleIdx="3" presStyleCnt="5"/>
      <dgm:spPr/>
    </dgm:pt>
    <dgm:pt modelId="{C8EFA0FE-422D-4FF6-BD0F-ECA2913B22DB}" type="pres">
      <dgm:prSet presAssocID="{21CF56B1-591B-469F-A768-6D501411BB32}" presName="descendantArrow" presStyleLbl="bgAccFollowNode1" presStyleIdx="3" presStyleCnt="5"/>
      <dgm:spPr/>
    </dgm:pt>
    <dgm:pt modelId="{3E015655-C3F7-45B4-A8CE-4FBF8CC955C4}" type="pres">
      <dgm:prSet presAssocID="{5C1BE79A-8B37-43EB-99D3-5C5FF6D302AB}" presName="sp" presStyleCnt="0"/>
      <dgm:spPr/>
    </dgm:pt>
    <dgm:pt modelId="{7A4B9A61-F8A5-42EF-AC4F-5FA8D81535DA}" type="pres">
      <dgm:prSet presAssocID="{F7669EFB-6047-46D2-B02A-8E49CB1E12E6}" presName="arrowAndChildren" presStyleCnt="0"/>
      <dgm:spPr/>
    </dgm:pt>
    <dgm:pt modelId="{3BECF7AA-55E1-48AB-961B-19E71A9B385A}" type="pres">
      <dgm:prSet presAssocID="{F7669EFB-6047-46D2-B02A-8E49CB1E12E6}" presName="parentTextArrow" presStyleLbl="node1" presStyleIdx="0" presStyleCnt="0"/>
      <dgm:spPr/>
    </dgm:pt>
    <dgm:pt modelId="{1A4F4186-779E-49B7-9B0A-C132F9B06715}" type="pres">
      <dgm:prSet presAssocID="{F7669EFB-6047-46D2-B02A-8E49CB1E12E6}" presName="arrow" presStyleLbl="alignNode1" presStyleIdx="4" presStyleCnt="5"/>
      <dgm:spPr/>
    </dgm:pt>
    <dgm:pt modelId="{2AC0AAF7-932F-48B4-A897-0BAA1317A5C9}" type="pres">
      <dgm:prSet presAssocID="{F7669EFB-6047-46D2-B02A-8E49CB1E12E6}" presName="descendantArrow" presStyleLbl="bgAccFollowNode1" presStyleIdx="4" presStyleCnt="5"/>
      <dgm:spPr/>
    </dgm:pt>
  </dgm:ptLst>
  <dgm:cxnLst>
    <dgm:cxn modelId="{FA877802-37D5-4954-9BEC-98B7DC977057}" type="presOf" srcId="{AA4DB73E-7503-427B-A2EE-51AF9E01E6B5}" destId="{97F29510-3221-4672-A79B-775A3D19C17F}" srcOrd="0" destOrd="0" presId="urn:microsoft.com/office/officeart/2016/7/layout/VerticalDownArrowProcess"/>
    <dgm:cxn modelId="{DF754B0B-AED2-41CF-A359-E308FE50D059}" srcId="{972F29B8-CDC8-4B5E-8C8F-D21869A36109}" destId="{7AA24189-F0D4-4BE4-B833-BA3B9F09BDCF}" srcOrd="1" destOrd="0" parTransId="{C86DCF83-965D-467B-ACE0-C91C8236F369}" sibTransId="{A7C20ED2-CC3A-438F-A5A4-1A1C90621FDC}"/>
    <dgm:cxn modelId="{8E4E530B-3073-40C5-A552-A56936072957}" type="presOf" srcId="{972F29B8-CDC8-4B5E-8C8F-D21869A36109}" destId="{EAF8BB7E-66F2-4364-BB07-9E9680C747A1}" srcOrd="0" destOrd="0" presId="urn:microsoft.com/office/officeart/2016/7/layout/VerticalDownArrowProcess"/>
    <dgm:cxn modelId="{E1FE700C-49B0-4FCE-96DB-FAF404BB138F}" type="presOf" srcId="{8F417FD6-D94B-467D-AC6C-A6E1693C9490}" destId="{C4CFD66B-E57A-4214-8121-0B5465011D86}" srcOrd="0" destOrd="0" presId="urn:microsoft.com/office/officeart/2016/7/layout/VerticalDownArrowProcess"/>
    <dgm:cxn modelId="{C9F48510-5F30-40AC-97CB-1D5DC85AA557}" type="presOf" srcId="{5A08E40C-2912-4DBA-AA68-B168F5F8CD52}" destId="{6BBC8DDD-AECF-4A0B-93B8-F59ECAE01B2E}" srcOrd="1" destOrd="0" presId="urn:microsoft.com/office/officeart/2016/7/layout/VerticalDownArrowProcess"/>
    <dgm:cxn modelId="{728D331D-62EC-402B-8564-10137AAA2B34}" type="presOf" srcId="{8877B467-A025-48EC-805B-9DF8B4B9F595}" destId="{2B4C2948-E94A-47CF-98B1-4E174C737A85}" srcOrd="0" destOrd="0" presId="urn:microsoft.com/office/officeart/2016/7/layout/VerticalDownArrowProcess"/>
    <dgm:cxn modelId="{22A54824-48CB-4361-8FE1-A7EF7D301DFB}" srcId="{AA4DB73E-7503-427B-A2EE-51AF9E01E6B5}" destId="{F7669EFB-6047-46D2-B02A-8E49CB1E12E6}" srcOrd="0" destOrd="0" parTransId="{6B0E9556-774A-49AA-B278-3CAD9A09A725}" sibTransId="{5C1BE79A-8B37-43EB-99D3-5C5FF6D302AB}"/>
    <dgm:cxn modelId="{683B932A-136F-44DD-9E7B-290FBDDECEF0}" srcId="{8F417FD6-D94B-467D-AC6C-A6E1693C9490}" destId="{2514327D-EAB2-4A56-8955-E8A2685F842B}" srcOrd="0" destOrd="0" parTransId="{665939D4-C812-43F8-9711-0EBE27210AB1}" sibTransId="{49711D6B-820D-4FFC-AB29-35EAC97A50D4}"/>
    <dgm:cxn modelId="{4A636336-092A-4FC3-B63B-4CCE6CDCA396}" srcId="{AA4DB73E-7503-427B-A2EE-51AF9E01E6B5}" destId="{8F417FD6-D94B-467D-AC6C-A6E1693C9490}" srcOrd="2" destOrd="0" parTransId="{B9E920C6-5B39-4C72-B982-178638C6EFC0}" sibTransId="{9C4C8828-67A7-4C34-B420-16E2F780201D}"/>
    <dgm:cxn modelId="{B8BA705D-3534-4DB6-91FD-CA3BE7C9A26E}" srcId="{AA4DB73E-7503-427B-A2EE-51AF9E01E6B5}" destId="{21CF56B1-591B-469F-A768-6D501411BB32}" srcOrd="1" destOrd="0" parTransId="{3A6B0CCC-AFB5-4D71-8D04-25388D3D0C3B}" sibTransId="{C12DBACB-8A5D-4FA6-AF2F-A64C65E03BF1}"/>
    <dgm:cxn modelId="{43B9D167-7239-4119-BBBB-C7600047EEB2}" type="presOf" srcId="{7AA24189-F0D4-4BE4-B833-BA3B9F09BDCF}" destId="{69534BFC-E802-483C-B98D-C0C9089CD20D}" srcOrd="0" destOrd="1" presId="urn:microsoft.com/office/officeart/2016/7/layout/VerticalDownArrowProcess"/>
    <dgm:cxn modelId="{5D668D48-BBB0-478F-8094-C513042D89D9}" type="presOf" srcId="{6F2EF89B-A912-4254-AA34-78BBE4BFFF8A}" destId="{69534BFC-E802-483C-B98D-C0C9089CD20D}" srcOrd="0" destOrd="0" presId="urn:microsoft.com/office/officeart/2016/7/layout/VerticalDownArrowProcess"/>
    <dgm:cxn modelId="{6C196749-D207-47E2-A3B2-63BB625B8357}" type="presOf" srcId="{21CF56B1-591B-469F-A768-6D501411BB32}" destId="{2EED549D-E793-4AC9-8D4A-B67C11FBF80D}" srcOrd="1" destOrd="0" presId="urn:microsoft.com/office/officeart/2016/7/layout/VerticalDownArrowProcess"/>
    <dgm:cxn modelId="{4CB10170-541F-4ED0-AA74-5914E19006EC}" srcId="{AA4DB73E-7503-427B-A2EE-51AF9E01E6B5}" destId="{5A08E40C-2912-4DBA-AA68-B168F5F8CD52}" srcOrd="3" destOrd="0" parTransId="{85A0F8DE-AF0D-4AC0-BC23-C3F6644B071D}" sibTransId="{1ADD8F93-C566-409F-BDAC-25BEAE4EF027}"/>
    <dgm:cxn modelId="{1E74EA76-CECC-4F70-9289-247B780A9F38}" type="presOf" srcId="{D4BD48D9-1DE0-41E7-8926-FD9A01A3113D}" destId="{C8EFA0FE-422D-4FF6-BD0F-ECA2913B22DB}" srcOrd="0" destOrd="0" presId="urn:microsoft.com/office/officeart/2016/7/layout/VerticalDownArrowProcess"/>
    <dgm:cxn modelId="{0950D47E-4DBD-420E-9DFF-91C127953F88}" srcId="{AA4DB73E-7503-427B-A2EE-51AF9E01E6B5}" destId="{972F29B8-CDC8-4B5E-8C8F-D21869A36109}" srcOrd="4" destOrd="0" parTransId="{3D15E999-0F27-40EB-A339-28E4D662B908}" sibTransId="{593A2651-46A0-4571-B083-6FC13F0BD274}"/>
    <dgm:cxn modelId="{14F67B88-494A-4154-8CDF-3FC6863D84FB}" type="presOf" srcId="{2514327D-EAB2-4A56-8955-E8A2685F842B}" destId="{23F99A9D-2BBC-490D-99EF-28128CF224F6}" srcOrd="0" destOrd="0" presId="urn:microsoft.com/office/officeart/2016/7/layout/VerticalDownArrowProcess"/>
    <dgm:cxn modelId="{2CCC4289-B85B-43AE-B207-B1324007B699}" type="presOf" srcId="{21CF56B1-591B-469F-A768-6D501411BB32}" destId="{9F8449FF-DA84-49F3-BB74-FC411D61CF69}" srcOrd="0" destOrd="0" presId="urn:microsoft.com/office/officeart/2016/7/layout/VerticalDownArrowProcess"/>
    <dgm:cxn modelId="{3DF2849C-9256-49CC-A755-6F8F1E172786}" type="presOf" srcId="{8F417FD6-D94B-467D-AC6C-A6E1693C9490}" destId="{98C1929A-B29E-40B5-995D-7DB3A89A186E}" srcOrd="1" destOrd="0" presId="urn:microsoft.com/office/officeart/2016/7/layout/VerticalDownArrowProcess"/>
    <dgm:cxn modelId="{EA10BEA8-0974-4046-897F-C302CB863243}" type="presOf" srcId="{F7669EFB-6047-46D2-B02A-8E49CB1E12E6}" destId="{1A4F4186-779E-49B7-9B0A-C132F9B06715}" srcOrd="1" destOrd="0" presId="urn:microsoft.com/office/officeart/2016/7/layout/VerticalDownArrowProcess"/>
    <dgm:cxn modelId="{73C886BF-3A0C-4A69-843E-B977CDB275E2}" type="presOf" srcId="{5A08E40C-2912-4DBA-AA68-B168F5F8CD52}" destId="{01B39ED2-654A-4A31-934B-D0528666649C}" srcOrd="0" destOrd="0" presId="urn:microsoft.com/office/officeart/2016/7/layout/VerticalDownArrowProcess"/>
    <dgm:cxn modelId="{4C0B47C3-DB8C-440C-A7A1-5B38D44C4475}" type="presOf" srcId="{F7669EFB-6047-46D2-B02A-8E49CB1E12E6}" destId="{3BECF7AA-55E1-48AB-961B-19E71A9B385A}" srcOrd="0" destOrd="0" presId="urn:microsoft.com/office/officeart/2016/7/layout/VerticalDownArrowProcess"/>
    <dgm:cxn modelId="{C47EB9EB-5F0A-4548-82AC-B82E4B560CDD}" srcId="{21CF56B1-591B-469F-A768-6D501411BB32}" destId="{D4BD48D9-1DE0-41E7-8926-FD9A01A3113D}" srcOrd="0" destOrd="0" parTransId="{AF49D23C-D73C-4F17-8817-56F34D40DDD1}" sibTransId="{4C06C9AA-6908-455D-A950-37BCD09FDB58}"/>
    <dgm:cxn modelId="{3F48F7EC-63AC-4B07-9FB0-DCB36FAFA865}" srcId="{F7669EFB-6047-46D2-B02A-8E49CB1E12E6}" destId="{C3E2C2BE-13CB-4EAB-B3F5-917EA82D5939}" srcOrd="0" destOrd="0" parTransId="{7ACE1505-F4B2-4C9B-8992-D598E0630272}" sibTransId="{AD11C2BF-ADDB-4ECB-99DE-0B1B724266B0}"/>
    <dgm:cxn modelId="{AFAFC7EF-A4E9-496A-93F8-8F937E98A0BF}" type="presOf" srcId="{C3E2C2BE-13CB-4EAB-B3F5-917EA82D5939}" destId="{2AC0AAF7-932F-48B4-A897-0BAA1317A5C9}" srcOrd="0" destOrd="0" presId="urn:microsoft.com/office/officeart/2016/7/layout/VerticalDownArrowProcess"/>
    <dgm:cxn modelId="{3F2EFAF3-7BAB-41A3-A994-14CD1C912C24}" srcId="{5A08E40C-2912-4DBA-AA68-B168F5F8CD52}" destId="{8877B467-A025-48EC-805B-9DF8B4B9F595}" srcOrd="0" destOrd="0" parTransId="{8CF3C6F5-3423-4E1F-9310-AD09525AA92D}" sibTransId="{33F20133-5CFB-47E3-B0E9-93F4EBD6267E}"/>
    <dgm:cxn modelId="{1AEC98F4-971A-43AE-9122-74E6586998A8}" srcId="{972F29B8-CDC8-4B5E-8C8F-D21869A36109}" destId="{6F2EF89B-A912-4254-AA34-78BBE4BFFF8A}" srcOrd="0" destOrd="0" parTransId="{ACF6215E-7B48-4C0B-8A0D-8DE9609AE4A5}" sibTransId="{647FF408-B12C-477D-90AE-B5FEB00DFF9C}"/>
    <dgm:cxn modelId="{95CCFB80-FA42-470D-B513-113245FB0B00}" type="presParOf" srcId="{97F29510-3221-4672-A79B-775A3D19C17F}" destId="{BCBFFB63-F42A-47EF-AE38-A1EC073021DA}" srcOrd="0" destOrd="0" presId="urn:microsoft.com/office/officeart/2016/7/layout/VerticalDownArrowProcess"/>
    <dgm:cxn modelId="{A0340267-3D5E-43D2-9963-8FE0E493F8A3}" type="presParOf" srcId="{BCBFFB63-F42A-47EF-AE38-A1EC073021DA}" destId="{EAF8BB7E-66F2-4364-BB07-9E9680C747A1}" srcOrd="0" destOrd="0" presId="urn:microsoft.com/office/officeart/2016/7/layout/VerticalDownArrowProcess"/>
    <dgm:cxn modelId="{3E7B645B-38F1-4A45-910D-7F6ED5E3F166}" type="presParOf" srcId="{BCBFFB63-F42A-47EF-AE38-A1EC073021DA}" destId="{69534BFC-E802-483C-B98D-C0C9089CD20D}" srcOrd="1" destOrd="0" presId="urn:microsoft.com/office/officeart/2016/7/layout/VerticalDownArrowProcess"/>
    <dgm:cxn modelId="{915AA4D1-108C-4236-BF17-BCBDFE380F34}" type="presParOf" srcId="{97F29510-3221-4672-A79B-775A3D19C17F}" destId="{6B754FCD-4E16-4761-8268-CA97839EDD8B}" srcOrd="1" destOrd="0" presId="urn:microsoft.com/office/officeart/2016/7/layout/VerticalDownArrowProcess"/>
    <dgm:cxn modelId="{251BFA57-DB8B-4FC3-BC75-97D30F7A33BA}" type="presParOf" srcId="{97F29510-3221-4672-A79B-775A3D19C17F}" destId="{594147FD-A38F-4677-8CFC-A45D063C2D3D}" srcOrd="2" destOrd="0" presId="urn:microsoft.com/office/officeart/2016/7/layout/VerticalDownArrowProcess"/>
    <dgm:cxn modelId="{869E6347-E035-4534-ADB0-399A0F11AF8B}" type="presParOf" srcId="{594147FD-A38F-4677-8CFC-A45D063C2D3D}" destId="{01B39ED2-654A-4A31-934B-D0528666649C}" srcOrd="0" destOrd="0" presId="urn:microsoft.com/office/officeart/2016/7/layout/VerticalDownArrowProcess"/>
    <dgm:cxn modelId="{602AE6EB-EF4A-413B-A678-29502E3B559C}" type="presParOf" srcId="{594147FD-A38F-4677-8CFC-A45D063C2D3D}" destId="{6BBC8DDD-AECF-4A0B-93B8-F59ECAE01B2E}" srcOrd="1" destOrd="0" presId="urn:microsoft.com/office/officeart/2016/7/layout/VerticalDownArrowProcess"/>
    <dgm:cxn modelId="{B75BED6D-D5DD-47B7-96D7-BEAFC94E0F99}" type="presParOf" srcId="{594147FD-A38F-4677-8CFC-A45D063C2D3D}" destId="{2B4C2948-E94A-47CF-98B1-4E174C737A85}" srcOrd="2" destOrd="0" presId="urn:microsoft.com/office/officeart/2016/7/layout/VerticalDownArrowProcess"/>
    <dgm:cxn modelId="{61471EEC-A6C8-4433-80FB-3493AE0BA7BD}" type="presParOf" srcId="{97F29510-3221-4672-A79B-775A3D19C17F}" destId="{92AA7507-E114-4613-90A8-AAB3C93AF0B6}" srcOrd="3" destOrd="0" presId="urn:microsoft.com/office/officeart/2016/7/layout/VerticalDownArrowProcess"/>
    <dgm:cxn modelId="{46C869BB-4A09-451C-900B-CC098152DA77}" type="presParOf" srcId="{97F29510-3221-4672-A79B-775A3D19C17F}" destId="{D92EC138-F933-4E32-BABA-2707C6720C01}" srcOrd="4" destOrd="0" presId="urn:microsoft.com/office/officeart/2016/7/layout/VerticalDownArrowProcess"/>
    <dgm:cxn modelId="{79C5FAD2-9CFD-4827-BD09-E56EBE246A5E}" type="presParOf" srcId="{D92EC138-F933-4E32-BABA-2707C6720C01}" destId="{C4CFD66B-E57A-4214-8121-0B5465011D86}" srcOrd="0" destOrd="0" presId="urn:microsoft.com/office/officeart/2016/7/layout/VerticalDownArrowProcess"/>
    <dgm:cxn modelId="{BF055BD2-AD23-49A3-8832-BD41BF7059DC}" type="presParOf" srcId="{D92EC138-F933-4E32-BABA-2707C6720C01}" destId="{98C1929A-B29E-40B5-995D-7DB3A89A186E}" srcOrd="1" destOrd="0" presId="urn:microsoft.com/office/officeart/2016/7/layout/VerticalDownArrowProcess"/>
    <dgm:cxn modelId="{D4557DD2-8AE7-4106-8474-C7BFF87906DA}" type="presParOf" srcId="{D92EC138-F933-4E32-BABA-2707C6720C01}" destId="{23F99A9D-2BBC-490D-99EF-28128CF224F6}" srcOrd="2" destOrd="0" presId="urn:microsoft.com/office/officeart/2016/7/layout/VerticalDownArrowProcess"/>
    <dgm:cxn modelId="{4F5967A1-C1E0-4C62-A2D0-9254E7537A6D}" type="presParOf" srcId="{97F29510-3221-4672-A79B-775A3D19C17F}" destId="{131D308F-D277-4E49-87FF-52B0E890AAAE}" srcOrd="5" destOrd="0" presId="urn:microsoft.com/office/officeart/2016/7/layout/VerticalDownArrowProcess"/>
    <dgm:cxn modelId="{8C56BBCB-F20D-463A-B5BE-EAFF111CECEB}" type="presParOf" srcId="{97F29510-3221-4672-A79B-775A3D19C17F}" destId="{B516FAC1-66B6-4A3E-911B-0DD3D47E18D2}" srcOrd="6" destOrd="0" presId="urn:microsoft.com/office/officeart/2016/7/layout/VerticalDownArrowProcess"/>
    <dgm:cxn modelId="{D9F8BDA6-E29C-47E5-B291-4E2198FCD1DD}" type="presParOf" srcId="{B516FAC1-66B6-4A3E-911B-0DD3D47E18D2}" destId="{9F8449FF-DA84-49F3-BB74-FC411D61CF69}" srcOrd="0" destOrd="0" presId="urn:microsoft.com/office/officeart/2016/7/layout/VerticalDownArrowProcess"/>
    <dgm:cxn modelId="{89498E41-2704-4ABD-A3D9-CCC7F7454FB4}" type="presParOf" srcId="{B516FAC1-66B6-4A3E-911B-0DD3D47E18D2}" destId="{2EED549D-E793-4AC9-8D4A-B67C11FBF80D}" srcOrd="1" destOrd="0" presId="urn:microsoft.com/office/officeart/2016/7/layout/VerticalDownArrowProcess"/>
    <dgm:cxn modelId="{DE888529-1E30-4713-9509-F2ECB9B55739}" type="presParOf" srcId="{B516FAC1-66B6-4A3E-911B-0DD3D47E18D2}" destId="{C8EFA0FE-422D-4FF6-BD0F-ECA2913B22DB}" srcOrd="2" destOrd="0" presId="urn:microsoft.com/office/officeart/2016/7/layout/VerticalDownArrowProcess"/>
    <dgm:cxn modelId="{8BBB2AFE-0317-476F-B397-7B7939575A47}" type="presParOf" srcId="{97F29510-3221-4672-A79B-775A3D19C17F}" destId="{3E015655-C3F7-45B4-A8CE-4FBF8CC955C4}" srcOrd="7" destOrd="0" presId="urn:microsoft.com/office/officeart/2016/7/layout/VerticalDownArrowProcess"/>
    <dgm:cxn modelId="{58493065-6507-4888-BDDF-D4F3B2106173}" type="presParOf" srcId="{97F29510-3221-4672-A79B-775A3D19C17F}" destId="{7A4B9A61-F8A5-42EF-AC4F-5FA8D81535DA}" srcOrd="8" destOrd="0" presId="urn:microsoft.com/office/officeart/2016/7/layout/VerticalDownArrowProcess"/>
    <dgm:cxn modelId="{6EDC0A96-9E01-4D9D-A4AC-08DDEE77BFBB}" type="presParOf" srcId="{7A4B9A61-F8A5-42EF-AC4F-5FA8D81535DA}" destId="{3BECF7AA-55E1-48AB-961B-19E71A9B385A}" srcOrd="0" destOrd="0" presId="urn:microsoft.com/office/officeart/2016/7/layout/VerticalDownArrowProcess"/>
    <dgm:cxn modelId="{F7AD3063-8A9A-4DE3-BC49-FC760BFA9BB5}" type="presParOf" srcId="{7A4B9A61-F8A5-42EF-AC4F-5FA8D81535DA}" destId="{1A4F4186-779E-49B7-9B0A-C132F9B06715}" srcOrd="1" destOrd="0" presId="urn:microsoft.com/office/officeart/2016/7/layout/VerticalDownArrowProcess"/>
    <dgm:cxn modelId="{DB6E63F1-E4F7-4406-8FC4-A77C85EC9BAE}" type="presParOf" srcId="{7A4B9A61-F8A5-42EF-AC4F-5FA8D81535DA}" destId="{2AC0AAF7-932F-48B4-A897-0BAA1317A5C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40EA3-494E-4CB6-8D17-B58F6704EBE1}">
      <dsp:nvSpPr>
        <dsp:cNvPr id="0" name=""/>
        <dsp:cNvSpPr/>
      </dsp:nvSpPr>
      <dsp:spPr>
        <a:xfrm>
          <a:off x="0" y="18850"/>
          <a:ext cx="6367912" cy="636791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110AD-AED2-45BF-8954-4299C01F1EC1}">
      <dsp:nvSpPr>
        <dsp:cNvPr id="0" name=""/>
        <dsp:cNvSpPr/>
      </dsp:nvSpPr>
      <dsp:spPr>
        <a:xfrm>
          <a:off x="604951" y="623801"/>
          <a:ext cx="2483486" cy="24834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b="1" kern="1200" dirty="0"/>
            <a:t>Aliviar el estrés</a:t>
          </a:r>
          <a:endParaRPr lang="es-EC" sz="1700" kern="1200" dirty="0"/>
        </a:p>
        <a:p>
          <a:pPr marL="114300" lvl="1" indent="-114300" algn="l" defTabSz="577850">
            <a:lnSpc>
              <a:spcPct val="90000"/>
            </a:lnSpc>
            <a:spcBef>
              <a:spcPct val="0"/>
            </a:spcBef>
            <a:spcAft>
              <a:spcPct val="15000"/>
            </a:spcAft>
            <a:buChar char="•"/>
          </a:pPr>
          <a:r>
            <a:rPr lang="es-ES" sz="1300" kern="1200" dirty="0"/>
            <a:t>La solución propuesta debe ser capaz de aliviar el estrés de los usuarios, para evitar una subida de presión, las cuales son más fáciles de ocurrir con el problema de la hipertensión.</a:t>
          </a:r>
          <a:endParaRPr lang="es-EC" sz="1300" kern="1200" dirty="0"/>
        </a:p>
      </dsp:txBody>
      <dsp:txXfrm>
        <a:off x="726185" y="745035"/>
        <a:ext cx="2241018" cy="2241018"/>
      </dsp:txXfrm>
    </dsp:sp>
    <dsp:sp modelId="{F6BF2AE1-36FB-4BBF-8978-9AE8227CC51A}">
      <dsp:nvSpPr>
        <dsp:cNvPr id="0" name=""/>
        <dsp:cNvSpPr/>
      </dsp:nvSpPr>
      <dsp:spPr>
        <a:xfrm>
          <a:off x="3279475" y="623801"/>
          <a:ext cx="2483486" cy="248348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b="1" kern="1200" dirty="0"/>
            <a:t>De fácil uso</a:t>
          </a:r>
          <a:endParaRPr lang="es-EC" sz="1700" kern="1200" dirty="0"/>
        </a:p>
        <a:p>
          <a:pPr marL="114300" lvl="1" indent="-114300" algn="l" defTabSz="577850">
            <a:lnSpc>
              <a:spcPct val="90000"/>
            </a:lnSpc>
            <a:spcBef>
              <a:spcPct val="0"/>
            </a:spcBef>
            <a:spcAft>
              <a:spcPct val="15000"/>
            </a:spcAft>
            <a:buChar char="•"/>
          </a:pPr>
          <a:r>
            <a:rPr lang="es-ES" sz="1300" kern="1200" dirty="0"/>
            <a:t>La solución debe ser de fácil uso para las personas de </a:t>
          </a:r>
          <a:r>
            <a:rPr lang="es-ES" sz="1300" kern="1200" dirty="0" err="1"/>
            <a:t>tecera</a:t>
          </a:r>
          <a:r>
            <a:rPr lang="es-ES" sz="1300" kern="1200" dirty="0"/>
            <a:t> edad ya que para estas aprender a utilizar un nuevo aparato, dispositivo o programa puede ser complicado y estresante.</a:t>
          </a:r>
          <a:endParaRPr lang="es-EC" sz="1300" kern="1200" dirty="0"/>
        </a:p>
      </dsp:txBody>
      <dsp:txXfrm>
        <a:off x="3400709" y="745035"/>
        <a:ext cx="2241018" cy="2241018"/>
      </dsp:txXfrm>
    </dsp:sp>
    <dsp:sp modelId="{87BC265E-140C-4DC5-90CE-A22BB4C98BDE}">
      <dsp:nvSpPr>
        <dsp:cNvPr id="0" name=""/>
        <dsp:cNvSpPr/>
      </dsp:nvSpPr>
      <dsp:spPr>
        <a:xfrm>
          <a:off x="604951" y="3298325"/>
          <a:ext cx="2483486" cy="248348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b="1" kern="1200" dirty="0"/>
            <a:t>Que permita despegar la mente</a:t>
          </a:r>
          <a:endParaRPr lang="es-EC" sz="1700" kern="1200" dirty="0"/>
        </a:p>
        <a:p>
          <a:pPr marL="114300" lvl="1" indent="-114300" algn="l" defTabSz="577850">
            <a:lnSpc>
              <a:spcPct val="90000"/>
            </a:lnSpc>
            <a:spcBef>
              <a:spcPct val="0"/>
            </a:spcBef>
            <a:spcAft>
              <a:spcPct val="15000"/>
            </a:spcAft>
            <a:buChar char="•"/>
          </a:pPr>
          <a:r>
            <a:rPr lang="es-ES" sz="1300" kern="1200" dirty="0"/>
            <a:t>La solución debe ser capaz de permitir al usuario tener un escape de los deberes de la vida cotidiana y ayudar a recrearse en otras actividades.</a:t>
          </a:r>
          <a:endParaRPr lang="es-EC" sz="1300" kern="1200" dirty="0"/>
        </a:p>
      </dsp:txBody>
      <dsp:txXfrm>
        <a:off x="726185" y="3419559"/>
        <a:ext cx="2241018" cy="2241018"/>
      </dsp:txXfrm>
    </dsp:sp>
    <dsp:sp modelId="{48523A50-6CD6-475F-9284-2CC746D82495}">
      <dsp:nvSpPr>
        <dsp:cNvPr id="0" name=""/>
        <dsp:cNvSpPr/>
      </dsp:nvSpPr>
      <dsp:spPr>
        <a:xfrm>
          <a:off x="3279475" y="3298325"/>
          <a:ext cx="2483486" cy="248348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b="1" kern="1200" dirty="0"/>
            <a:t>Que sirva de guía o ayuda para tener una vida saludable</a:t>
          </a:r>
          <a:endParaRPr lang="es-EC" sz="1700" kern="1200" dirty="0"/>
        </a:p>
        <a:p>
          <a:pPr marL="114300" lvl="1" indent="-114300" algn="l" defTabSz="577850">
            <a:lnSpc>
              <a:spcPct val="90000"/>
            </a:lnSpc>
            <a:spcBef>
              <a:spcPct val="0"/>
            </a:spcBef>
            <a:spcAft>
              <a:spcPct val="15000"/>
            </a:spcAft>
            <a:buChar char="•"/>
          </a:pPr>
          <a:r>
            <a:rPr lang="es-ES" sz="1300" kern="1200" dirty="0"/>
            <a:t>Además de servir como un escape del estrés diario, la solución debe promocionar un estilo de vida saludable ya sea con ejercicio, actividades al aire libre y/o dieta saludable.</a:t>
          </a:r>
          <a:endParaRPr lang="es-EC" sz="1300" kern="1200" dirty="0"/>
        </a:p>
      </dsp:txBody>
      <dsp:txXfrm>
        <a:off x="3400709" y="3419559"/>
        <a:ext cx="2241018" cy="2241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8BB7E-66F2-4364-BB07-9E9680C747A1}">
      <dsp:nvSpPr>
        <dsp:cNvPr id="0" name=""/>
        <dsp:cNvSpPr/>
      </dsp:nvSpPr>
      <dsp:spPr>
        <a:xfrm>
          <a:off x="0" y="5343751"/>
          <a:ext cx="1591978" cy="65314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marL="0" lvl="0" indent="0" algn="ctr" defTabSz="622300">
            <a:lnSpc>
              <a:spcPct val="90000"/>
            </a:lnSpc>
            <a:spcBef>
              <a:spcPct val="0"/>
            </a:spcBef>
            <a:spcAft>
              <a:spcPct val="35000"/>
            </a:spcAft>
            <a:buNone/>
            <a:defRPr b="1"/>
          </a:pPr>
          <a:r>
            <a:rPr lang="es-EC" sz="1400" kern="1200"/>
            <a:t>Ejercicios para Desarrollo Mental</a:t>
          </a:r>
        </a:p>
      </dsp:txBody>
      <dsp:txXfrm>
        <a:off x="0" y="5343751"/>
        <a:ext cx="1591978" cy="653147"/>
      </dsp:txXfrm>
    </dsp:sp>
    <dsp:sp modelId="{69534BFC-E802-483C-B98D-C0C9089CD20D}">
      <dsp:nvSpPr>
        <dsp:cNvPr id="0" name=""/>
        <dsp:cNvSpPr/>
      </dsp:nvSpPr>
      <dsp:spPr>
        <a:xfrm>
          <a:off x="1591978" y="5080597"/>
          <a:ext cx="4775934" cy="117945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ctr" anchorCtr="0">
          <a:noAutofit/>
        </a:bodyPr>
        <a:lstStyle/>
        <a:p>
          <a:pPr marL="0" lvl="0" indent="0" algn="l" defTabSz="488950">
            <a:lnSpc>
              <a:spcPct val="90000"/>
            </a:lnSpc>
            <a:spcBef>
              <a:spcPct val="0"/>
            </a:spcBef>
            <a:spcAft>
              <a:spcPct val="35000"/>
            </a:spcAft>
            <a:buNone/>
          </a:pPr>
          <a:r>
            <a:rPr lang="es-EC" sz="1100" kern="1200" dirty="0"/>
            <a:t>La aplicación contiene una serie de juegos y desafíos pensados para ejercitar la mente, lo cual es vital para mantener las habilidades cognitivas en la vejez.
Recordatorios y Notificaciones</a:t>
          </a:r>
        </a:p>
        <a:p>
          <a:pPr marL="0" lvl="0" indent="0" algn="l" defTabSz="488950">
            <a:lnSpc>
              <a:spcPct val="90000"/>
            </a:lnSpc>
            <a:spcBef>
              <a:spcPct val="0"/>
            </a:spcBef>
            <a:spcAft>
              <a:spcPct val="35000"/>
            </a:spcAft>
            <a:buNone/>
          </a:pPr>
          <a:r>
            <a:rPr lang="es-EC" sz="1100" kern="1200" dirty="0"/>
            <a:t>Para que los usuarios no olviden las actividades y eventos importantes, la aplicación cuenta con un sistema de alertas que les avisa de próximas actividades.</a:t>
          </a:r>
        </a:p>
      </dsp:txBody>
      <dsp:txXfrm>
        <a:off x="1591978" y="5080597"/>
        <a:ext cx="4775934" cy="1179454"/>
      </dsp:txXfrm>
    </dsp:sp>
    <dsp:sp modelId="{6BBC8DDD-AECF-4A0B-93B8-F59ECAE01B2E}">
      <dsp:nvSpPr>
        <dsp:cNvPr id="0" name=""/>
        <dsp:cNvSpPr/>
      </dsp:nvSpPr>
      <dsp:spPr>
        <a:xfrm rot="10800000">
          <a:off x="0" y="3846838"/>
          <a:ext cx="1591978" cy="1245910"/>
        </a:xfrm>
        <a:prstGeom prst="upArrowCallout">
          <a:avLst>
            <a:gd name="adj1" fmla="val 5000"/>
            <a:gd name="adj2" fmla="val 10000"/>
            <a:gd name="adj3" fmla="val 15000"/>
            <a:gd name="adj4" fmla="val 64977"/>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marL="0" lvl="0" indent="0" algn="ctr" defTabSz="622300">
            <a:lnSpc>
              <a:spcPct val="90000"/>
            </a:lnSpc>
            <a:spcBef>
              <a:spcPct val="0"/>
            </a:spcBef>
            <a:spcAft>
              <a:spcPct val="35000"/>
            </a:spcAft>
            <a:buNone/>
            <a:defRPr b="1"/>
          </a:pPr>
          <a:r>
            <a:rPr lang="es-EC" sz="1400" kern="1200"/>
            <a:t>Videollamadas</a:t>
          </a:r>
        </a:p>
      </dsp:txBody>
      <dsp:txXfrm rot="-10800000">
        <a:off x="0" y="3846838"/>
        <a:ext cx="1591978" cy="809841"/>
      </dsp:txXfrm>
    </dsp:sp>
    <dsp:sp modelId="{2B4C2948-E94A-47CF-98B1-4E174C737A85}">
      <dsp:nvSpPr>
        <dsp:cNvPr id="0" name=""/>
        <dsp:cNvSpPr/>
      </dsp:nvSpPr>
      <dsp:spPr>
        <a:xfrm>
          <a:off x="1591978" y="3846838"/>
          <a:ext cx="4775934" cy="809841"/>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s-EC" sz="1200" kern="1200" dirty="0"/>
            <a:t>La función de comunicación de la aplicación permite a los usuarios mantener conversaciones en tiempo real con otros miembros de la comunidad, a través de videollamadas, facilitando así el contacto social y la creación de vínculos personales.</a:t>
          </a:r>
        </a:p>
      </dsp:txBody>
      <dsp:txXfrm>
        <a:off x="1591978" y="3846838"/>
        <a:ext cx="4775934" cy="809841"/>
      </dsp:txXfrm>
    </dsp:sp>
    <dsp:sp modelId="{98C1929A-B29E-40B5-995D-7DB3A89A186E}">
      <dsp:nvSpPr>
        <dsp:cNvPr id="0" name=""/>
        <dsp:cNvSpPr/>
      </dsp:nvSpPr>
      <dsp:spPr>
        <a:xfrm rot="10800000">
          <a:off x="0" y="2613079"/>
          <a:ext cx="1591978" cy="1245910"/>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marL="0" lvl="0" indent="0" algn="ctr" defTabSz="622300">
            <a:lnSpc>
              <a:spcPct val="90000"/>
            </a:lnSpc>
            <a:spcBef>
              <a:spcPct val="0"/>
            </a:spcBef>
            <a:spcAft>
              <a:spcPct val="35000"/>
            </a:spcAft>
            <a:buNone/>
            <a:defRPr b="1"/>
          </a:pPr>
          <a:r>
            <a:rPr lang="es-EC" sz="1400" kern="1200"/>
            <a:t>Comunidad Virtual</a:t>
          </a:r>
        </a:p>
      </dsp:txBody>
      <dsp:txXfrm rot="-10800000">
        <a:off x="0" y="2613079"/>
        <a:ext cx="1591978" cy="809841"/>
      </dsp:txXfrm>
    </dsp:sp>
    <dsp:sp modelId="{23F99A9D-2BBC-490D-99EF-28128CF224F6}">
      <dsp:nvSpPr>
        <dsp:cNvPr id="0" name=""/>
        <dsp:cNvSpPr/>
      </dsp:nvSpPr>
      <dsp:spPr>
        <a:xfrm>
          <a:off x="1591978" y="2613079"/>
          <a:ext cx="4775934" cy="809841"/>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s-EC" sz="1200" kern="1200" dirty="0"/>
            <a:t>Los usuarios pueden conectarse con otros a través de la aplicación para compartir experiencias y consejos, formar amistades y apoyarse mutuamente, todo en un entorno virtual seguro.</a:t>
          </a:r>
        </a:p>
      </dsp:txBody>
      <dsp:txXfrm>
        <a:off x="1591978" y="2613079"/>
        <a:ext cx="4775934" cy="809841"/>
      </dsp:txXfrm>
    </dsp:sp>
    <dsp:sp modelId="{2EED549D-E793-4AC9-8D4A-B67C11FBF80D}">
      <dsp:nvSpPr>
        <dsp:cNvPr id="0" name=""/>
        <dsp:cNvSpPr/>
      </dsp:nvSpPr>
      <dsp:spPr>
        <a:xfrm rot="10800000">
          <a:off x="0" y="1379320"/>
          <a:ext cx="1591978" cy="1245910"/>
        </a:xfrm>
        <a:prstGeom prst="upArrowCallout">
          <a:avLst>
            <a:gd name="adj1" fmla="val 5000"/>
            <a:gd name="adj2" fmla="val 10000"/>
            <a:gd name="adj3" fmla="val 15000"/>
            <a:gd name="adj4" fmla="val 64977"/>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marL="0" lvl="0" indent="0" algn="ctr" defTabSz="622300">
            <a:lnSpc>
              <a:spcPct val="90000"/>
            </a:lnSpc>
            <a:spcBef>
              <a:spcPct val="0"/>
            </a:spcBef>
            <a:spcAft>
              <a:spcPct val="35000"/>
            </a:spcAft>
            <a:buNone/>
            <a:defRPr b="1"/>
          </a:pPr>
          <a:r>
            <a:rPr lang="es-EC" sz="1400" kern="1200"/>
            <a:t>Biblioteca de Recetas Nutricionales</a:t>
          </a:r>
        </a:p>
      </dsp:txBody>
      <dsp:txXfrm rot="-10800000">
        <a:off x="0" y="1379320"/>
        <a:ext cx="1591978" cy="809841"/>
      </dsp:txXfrm>
    </dsp:sp>
    <dsp:sp modelId="{C8EFA0FE-422D-4FF6-BD0F-ECA2913B22DB}">
      <dsp:nvSpPr>
        <dsp:cNvPr id="0" name=""/>
        <dsp:cNvSpPr/>
      </dsp:nvSpPr>
      <dsp:spPr>
        <a:xfrm>
          <a:off x="1591978" y="1379320"/>
          <a:ext cx="4775934" cy="809841"/>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s-EC" sz="1200" kern="1200" dirty="0"/>
            <a:t>Se ofrece una colección de recetas saludables y fáciles de preparar, pensadas para adaptarse a las restricciones dietéticas comunes entre los adultos mayores. Cada receta viene con instrucciones detalladas y vídeos que muestran paso a paso cómo preparar cada plato.</a:t>
          </a:r>
        </a:p>
      </dsp:txBody>
      <dsp:txXfrm>
        <a:off x="1591978" y="1379320"/>
        <a:ext cx="4775934" cy="809841"/>
      </dsp:txXfrm>
    </dsp:sp>
    <dsp:sp modelId="{1A4F4186-779E-49B7-9B0A-C132F9B06715}">
      <dsp:nvSpPr>
        <dsp:cNvPr id="0" name=""/>
        <dsp:cNvSpPr/>
      </dsp:nvSpPr>
      <dsp:spPr>
        <a:xfrm rot="10800000">
          <a:off x="0" y="145560"/>
          <a:ext cx="1591978" cy="1245910"/>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marL="0" lvl="0" indent="0" algn="ctr" defTabSz="622300">
            <a:lnSpc>
              <a:spcPct val="90000"/>
            </a:lnSpc>
            <a:spcBef>
              <a:spcPct val="0"/>
            </a:spcBef>
            <a:spcAft>
              <a:spcPct val="35000"/>
            </a:spcAft>
            <a:buNone/>
            <a:defRPr b="1"/>
          </a:pPr>
          <a:r>
            <a:rPr lang="es-EC" sz="1400" kern="1200"/>
            <a:t>Actividades Recreativas Virtuales</a:t>
          </a:r>
        </a:p>
      </dsp:txBody>
      <dsp:txXfrm rot="-10800000">
        <a:off x="0" y="145560"/>
        <a:ext cx="1591978" cy="809841"/>
      </dsp:txXfrm>
    </dsp:sp>
    <dsp:sp modelId="{2AC0AAF7-932F-48B4-A897-0BAA1317A5C9}">
      <dsp:nvSpPr>
        <dsp:cNvPr id="0" name=""/>
        <dsp:cNvSpPr/>
      </dsp:nvSpPr>
      <dsp:spPr>
        <a:xfrm>
          <a:off x="1591978" y="145560"/>
          <a:ext cx="4775934" cy="809841"/>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52400" rIns="96879" bIns="152400" numCol="1" spcCol="1270" anchor="ctr" anchorCtr="0">
          <a:noAutofit/>
        </a:bodyPr>
        <a:lstStyle/>
        <a:p>
          <a:pPr marL="0" lvl="0" indent="0" algn="l" defTabSz="533400">
            <a:lnSpc>
              <a:spcPct val="90000"/>
            </a:lnSpc>
            <a:spcBef>
              <a:spcPct val="0"/>
            </a:spcBef>
            <a:spcAft>
              <a:spcPct val="35000"/>
            </a:spcAft>
            <a:buNone/>
          </a:pPr>
          <a:r>
            <a:rPr lang="es-EC" sz="1200" kern="1200" dirty="0"/>
            <a:t>La app incluye una variedad de actividades diseñadas para divertir y estimular tanto física como mentalmente. Estas actividades incluyen risoterapia, que usa el poder de la risa para el bienestar; bailoterapia, que incorpora el baile para mejorar la condición física y el ánimo; y ejercicios cognitivos para mantener la mente aguda.</a:t>
          </a:r>
        </a:p>
      </dsp:txBody>
      <dsp:txXfrm>
        <a:off x="1591978" y="145560"/>
        <a:ext cx="4775934" cy="80984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7027C-0656-D992-6907-33675008E6F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BACCA942-57B6-9E21-D279-B987925CA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54AD021E-84B9-C748-47DB-5B216BC2AB47}"/>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5" name="Marcador de pie de página 4">
            <a:extLst>
              <a:ext uri="{FF2B5EF4-FFF2-40B4-BE49-F238E27FC236}">
                <a16:creationId xmlns:a16="http://schemas.microsoft.com/office/drawing/2014/main" id="{F5198E4D-EE67-4674-0C11-6723F48523A1}"/>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88FFCF6-1831-EEBD-1E42-8F4BCD981598}"/>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42017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9F66B-DA7B-B102-44F3-E6B098413A05}"/>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DC88AFDF-7E2E-7EE0-E7A2-1FD85ED17E0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674F4011-B33C-49FA-57A4-7CE0778845D1}"/>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5" name="Marcador de pie de página 4">
            <a:extLst>
              <a:ext uri="{FF2B5EF4-FFF2-40B4-BE49-F238E27FC236}">
                <a16:creationId xmlns:a16="http://schemas.microsoft.com/office/drawing/2014/main" id="{D01096A1-D209-94F6-B542-125F71F125E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3AE7BEB-3247-6949-9CEB-B4A59DE321D6}"/>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398213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86417F-E930-EB32-1320-4A56081D401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F66224F4-F353-66EA-D403-F0B40939F2F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F057B2D4-DEBC-D0A0-2B83-8219DEAF7AF1}"/>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5" name="Marcador de pie de página 4">
            <a:extLst>
              <a:ext uri="{FF2B5EF4-FFF2-40B4-BE49-F238E27FC236}">
                <a16:creationId xmlns:a16="http://schemas.microsoft.com/office/drawing/2014/main" id="{102AC1C5-10E8-EE38-A717-0F0C8BB8D63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2F33C50-88DF-9A90-E0D8-46BD563BFA28}"/>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194052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195F3-0911-20C1-3AE3-DD1571EBC88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24FD008A-C2C7-8297-69CA-1F2D9D6C61B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A1448F2-AACC-7B06-161E-37C90AE57B1A}"/>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5" name="Marcador de pie de página 4">
            <a:extLst>
              <a:ext uri="{FF2B5EF4-FFF2-40B4-BE49-F238E27FC236}">
                <a16:creationId xmlns:a16="http://schemas.microsoft.com/office/drawing/2014/main" id="{C6B64467-FE6C-8045-9165-346EB78C34AC}"/>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4874F2C-13EA-D1B4-7806-6CF2B24F323C}"/>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37899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5B3F8-EFF2-D3D9-5566-9C4C6ECAB15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88660C2-C782-B7BA-FF50-85336AC4E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815147-9915-B681-93DF-A8EE73F121D7}"/>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5" name="Marcador de pie de página 4">
            <a:extLst>
              <a:ext uri="{FF2B5EF4-FFF2-40B4-BE49-F238E27FC236}">
                <a16:creationId xmlns:a16="http://schemas.microsoft.com/office/drawing/2014/main" id="{D983AD01-8CBD-960F-7B3B-AE229BBBB172}"/>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F703B39-F85C-13C8-C388-159919F3800D}"/>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139827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117-9C0A-10B0-1BDC-556812C3DE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A9A7F154-D76F-F9F2-7A5B-C4C6729C34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28B989A2-E2A8-E080-8086-2BB1B204DE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034C3BE9-F574-4281-05C5-71617815D62B}"/>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6" name="Marcador de pie de página 5">
            <a:extLst>
              <a:ext uri="{FF2B5EF4-FFF2-40B4-BE49-F238E27FC236}">
                <a16:creationId xmlns:a16="http://schemas.microsoft.com/office/drawing/2014/main" id="{582A8E6A-C34F-B10C-9AA0-D3463C80880F}"/>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B49D217-259A-EDA7-C0F6-BF1D0E4A620D}"/>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100643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CA5E3-0091-7A58-6233-F30885B00F6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35543712-9CB5-FB82-4C21-210E49BE7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6D9E8FA-CF60-06BB-EA61-B2C85872DD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C94F2BF6-14A5-03B9-2B8F-07A4C2525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1295F07-81C6-3D3C-F382-73A404E3A4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1636FE5B-A6A4-AD4B-51D2-578DFAF006B9}"/>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8" name="Marcador de pie de página 7">
            <a:extLst>
              <a:ext uri="{FF2B5EF4-FFF2-40B4-BE49-F238E27FC236}">
                <a16:creationId xmlns:a16="http://schemas.microsoft.com/office/drawing/2014/main" id="{9DF37CD1-61DE-6883-287C-27213783D6E2}"/>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D86010E3-01B3-722E-13F9-B7A0178978B9}"/>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358343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5755A-0E61-C82E-2387-F4933633B630}"/>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B2C03696-05FF-9205-2E20-3693676C756A}"/>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4" name="Marcador de pie de página 3">
            <a:extLst>
              <a:ext uri="{FF2B5EF4-FFF2-40B4-BE49-F238E27FC236}">
                <a16:creationId xmlns:a16="http://schemas.microsoft.com/office/drawing/2014/main" id="{21F2B9FE-1201-5D66-1596-59B7B783899B}"/>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0D32DD6E-8E03-E822-1778-3ABDE36AE778}"/>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309981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1970031-4605-6602-5599-C29AB42C64B3}"/>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3" name="Marcador de pie de página 2">
            <a:extLst>
              <a:ext uri="{FF2B5EF4-FFF2-40B4-BE49-F238E27FC236}">
                <a16:creationId xmlns:a16="http://schemas.microsoft.com/office/drawing/2014/main" id="{E50C2395-3CB0-9FE0-7160-D77477A9A28B}"/>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8DFB653E-A9E4-F675-FC16-3DD47698762C}"/>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347237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78FB-83E8-BD78-9095-045EA6F387A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31B22C0-A19D-6579-526E-D2CCAE5F8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5822CE3B-75A0-901E-CF71-41045EA30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D38B09F-6A6B-8894-ADE0-11CE599D66F9}"/>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6" name="Marcador de pie de página 5">
            <a:extLst>
              <a:ext uri="{FF2B5EF4-FFF2-40B4-BE49-F238E27FC236}">
                <a16:creationId xmlns:a16="http://schemas.microsoft.com/office/drawing/2014/main" id="{62ABE1CE-B2F2-9CE6-5531-D01DAB27DEDE}"/>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C033D8B-FFB5-2FBF-B4D4-8D799EDFF9D8}"/>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299664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11FA9-79C4-7B4C-BE79-27B83E3560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8B597D7A-6FFD-7D08-BA0F-06425EB23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DFDB6E23-2E72-3572-64A8-DF45008F2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479264-C7A4-9D24-677C-A2A33644D591}"/>
              </a:ext>
            </a:extLst>
          </p:cNvPr>
          <p:cNvSpPr>
            <a:spLocks noGrp="1"/>
          </p:cNvSpPr>
          <p:nvPr>
            <p:ph type="dt" sz="half" idx="10"/>
          </p:nvPr>
        </p:nvSpPr>
        <p:spPr/>
        <p:txBody>
          <a:bodyPr/>
          <a:lstStyle/>
          <a:p>
            <a:fld id="{3FC28550-A83F-4D5D-8FE5-E636521053F0}" type="datetimeFigureOut">
              <a:rPr lang="es-EC" smtClean="0"/>
              <a:t>14/11/2023</a:t>
            </a:fld>
            <a:endParaRPr lang="es-EC"/>
          </a:p>
        </p:txBody>
      </p:sp>
      <p:sp>
        <p:nvSpPr>
          <p:cNvPr id="6" name="Marcador de pie de página 5">
            <a:extLst>
              <a:ext uri="{FF2B5EF4-FFF2-40B4-BE49-F238E27FC236}">
                <a16:creationId xmlns:a16="http://schemas.microsoft.com/office/drawing/2014/main" id="{294F8793-B179-1D79-ADEB-076A9C759A4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1522C96-3C86-22AC-7FD0-1D7785192CD8}"/>
              </a:ext>
            </a:extLst>
          </p:cNvPr>
          <p:cNvSpPr>
            <a:spLocks noGrp="1"/>
          </p:cNvSpPr>
          <p:nvPr>
            <p:ph type="sldNum" sz="quarter" idx="12"/>
          </p:nvPr>
        </p:nvSpPr>
        <p:spPr/>
        <p:txBody>
          <a:bodyPr/>
          <a:lstStyle/>
          <a:p>
            <a:fld id="{FA6B156F-60BB-4987-9060-C0F88BA4B065}" type="slidenum">
              <a:rPr lang="es-EC" smtClean="0"/>
              <a:t>‹Nº›</a:t>
            </a:fld>
            <a:endParaRPr lang="es-EC"/>
          </a:p>
        </p:txBody>
      </p:sp>
    </p:spTree>
    <p:extLst>
      <p:ext uri="{BB962C8B-B14F-4D97-AF65-F5344CB8AC3E}">
        <p14:creationId xmlns:p14="http://schemas.microsoft.com/office/powerpoint/2010/main" val="126626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C83E58A-07CE-4D6C-7CA4-BE48FD36A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950098A-A8E0-C885-1F6E-34548D0CA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CFE614F5-1903-3F2C-A722-D282A2AF2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28550-A83F-4D5D-8FE5-E636521053F0}" type="datetimeFigureOut">
              <a:rPr lang="es-EC" smtClean="0"/>
              <a:t>14/11/2023</a:t>
            </a:fld>
            <a:endParaRPr lang="es-EC"/>
          </a:p>
        </p:txBody>
      </p:sp>
      <p:sp>
        <p:nvSpPr>
          <p:cNvPr id="5" name="Marcador de pie de página 4">
            <a:extLst>
              <a:ext uri="{FF2B5EF4-FFF2-40B4-BE49-F238E27FC236}">
                <a16:creationId xmlns:a16="http://schemas.microsoft.com/office/drawing/2014/main" id="{9B96B087-D5C2-A333-20F5-4F362621F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EB06ED2A-A207-E0D9-3834-ECB58C052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B156F-60BB-4987-9060-C0F88BA4B065}" type="slidenum">
              <a:rPr lang="es-EC" smtClean="0"/>
              <a:t>‹Nº›</a:t>
            </a:fld>
            <a:endParaRPr lang="es-EC"/>
          </a:p>
        </p:txBody>
      </p:sp>
    </p:spTree>
    <p:extLst>
      <p:ext uri="{BB962C8B-B14F-4D97-AF65-F5344CB8AC3E}">
        <p14:creationId xmlns:p14="http://schemas.microsoft.com/office/powerpoint/2010/main" val="908680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aventanaciudadana.cl/mas-vale-tarde-que-nunc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Freeform: Shape 12">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Freeform: Shape 14">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Rectangle 18">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02929AC-4DA9-5E7B-677A-F676FF27F9D8}"/>
              </a:ext>
            </a:extLst>
          </p:cNvPr>
          <p:cNvSpPr>
            <a:spLocks noGrp="1"/>
          </p:cNvSpPr>
          <p:nvPr>
            <p:ph type="ctrTitle"/>
          </p:nvPr>
        </p:nvSpPr>
        <p:spPr>
          <a:xfrm>
            <a:off x="2886765" y="1495956"/>
            <a:ext cx="6418471" cy="2692050"/>
          </a:xfrm>
        </p:spPr>
        <p:txBody>
          <a:bodyPr>
            <a:normAutofit/>
          </a:bodyPr>
          <a:lstStyle/>
          <a:p>
            <a:r>
              <a:rPr lang="es-EC" sz="5400" dirty="0">
                <a:solidFill>
                  <a:schemeClr val="bg1"/>
                </a:solidFill>
                <a:cs typeface="Calibri Light"/>
              </a:rPr>
              <a:t>CORAZONES SALUDABLES</a:t>
            </a:r>
            <a:endParaRPr lang="es-EC" sz="5400" dirty="0">
              <a:solidFill>
                <a:schemeClr val="bg1"/>
              </a:solidFill>
            </a:endParaRPr>
          </a:p>
        </p:txBody>
      </p:sp>
      <p:sp>
        <p:nvSpPr>
          <p:cNvPr id="3" name="Subtítulo 2">
            <a:extLst>
              <a:ext uri="{FF2B5EF4-FFF2-40B4-BE49-F238E27FC236}">
                <a16:creationId xmlns:a16="http://schemas.microsoft.com/office/drawing/2014/main" id="{B194D061-1E48-2AF5-5AB1-9E99DAAD3961}"/>
              </a:ext>
            </a:extLst>
          </p:cNvPr>
          <p:cNvSpPr>
            <a:spLocks noGrp="1"/>
          </p:cNvSpPr>
          <p:nvPr>
            <p:ph type="subTitle" idx="1"/>
          </p:nvPr>
        </p:nvSpPr>
        <p:spPr>
          <a:xfrm>
            <a:off x="2886765" y="4414123"/>
            <a:ext cx="6418471" cy="1017915"/>
          </a:xfrm>
        </p:spPr>
        <p:txBody>
          <a:bodyPr vert="horz" lIns="91440" tIns="45720" rIns="91440" bIns="45720" rtlCol="0" anchor="t">
            <a:noAutofit/>
          </a:bodyPr>
          <a:lstStyle/>
          <a:p>
            <a:r>
              <a:rPr lang="es-EC" sz="1200" dirty="0">
                <a:solidFill>
                  <a:schemeClr val="bg1"/>
                </a:solidFill>
                <a:latin typeface="Barlow"/>
              </a:rPr>
              <a:t>JIMENEZ COELLO MICHAEL JEAMPIERE</a:t>
            </a:r>
          </a:p>
          <a:p>
            <a:r>
              <a:rPr lang="es-EC" sz="1200" dirty="0">
                <a:solidFill>
                  <a:schemeClr val="bg1"/>
                </a:solidFill>
                <a:latin typeface="Barlow"/>
              </a:rPr>
              <a:t>MIÑO MEDINA GEOVANNY ALEXANDER</a:t>
            </a:r>
          </a:p>
          <a:p>
            <a:r>
              <a:rPr lang="es-EC" sz="1200" dirty="0">
                <a:solidFill>
                  <a:schemeClr val="bg1"/>
                </a:solidFill>
                <a:latin typeface="Barlow"/>
              </a:rPr>
              <a:t>PACALLA AMAGUAYA DIANA LISSETTE</a:t>
            </a:r>
          </a:p>
          <a:p>
            <a:r>
              <a:rPr lang="es-EC" sz="1200" dirty="0">
                <a:solidFill>
                  <a:schemeClr val="bg1"/>
                </a:solidFill>
                <a:latin typeface="Barlow"/>
              </a:rPr>
              <a:t>RAMIREZ AGUILAR MARJORIE BETZABETH</a:t>
            </a:r>
          </a:p>
          <a:p>
            <a:r>
              <a:rPr lang="es-EC" sz="1200" dirty="0">
                <a:solidFill>
                  <a:schemeClr val="bg1"/>
                </a:solidFill>
                <a:latin typeface="Barlow"/>
              </a:rPr>
              <a:t>REYES VERA CAMILA DOMENICA</a:t>
            </a:r>
          </a:p>
        </p:txBody>
      </p:sp>
      <p:sp>
        <p:nvSpPr>
          <p:cNvPr id="25" name="Freeform: Shape 2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9"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1" name="Freeform: Shape 3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3" name="Oval 32">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Oval 3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8" name="Freeform: Shape 3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23840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ítulo 1">
            <a:extLst>
              <a:ext uri="{FF2B5EF4-FFF2-40B4-BE49-F238E27FC236}">
                <a16:creationId xmlns:a16="http://schemas.microsoft.com/office/drawing/2014/main" id="{055B2A4C-A60A-8DFB-522A-2B50F7AEB070}"/>
              </a:ext>
            </a:extLst>
          </p:cNvPr>
          <p:cNvSpPr>
            <a:spLocks noGrp="1"/>
          </p:cNvSpPr>
          <p:nvPr>
            <p:ph type="title"/>
          </p:nvPr>
        </p:nvSpPr>
        <p:spPr>
          <a:xfrm>
            <a:off x="786385" y="841248"/>
            <a:ext cx="5129600" cy="5340097"/>
          </a:xfrm>
        </p:spPr>
        <p:txBody>
          <a:bodyPr anchor="ctr">
            <a:normAutofit/>
          </a:bodyPr>
          <a:lstStyle/>
          <a:p>
            <a:r>
              <a:rPr lang="es-ES" sz="4800" dirty="0">
                <a:solidFill>
                  <a:schemeClr val="bg1"/>
                </a:solidFill>
                <a:latin typeface="Lato Extended"/>
              </a:rPr>
              <a:t>Presentación del Problema</a:t>
            </a:r>
            <a:endParaRPr lang="es-EC" sz="4800" dirty="0">
              <a:solidFill>
                <a:schemeClr val="bg1"/>
              </a:solidFill>
            </a:endParaRPr>
          </a:p>
        </p:txBody>
      </p:sp>
      <p:sp>
        <p:nvSpPr>
          <p:cNvPr id="3" name="Marcador de contenido 2">
            <a:extLst>
              <a:ext uri="{FF2B5EF4-FFF2-40B4-BE49-F238E27FC236}">
                <a16:creationId xmlns:a16="http://schemas.microsoft.com/office/drawing/2014/main" id="{DA728C12-8F27-D08B-AA98-846251A4B5C2}"/>
              </a:ext>
            </a:extLst>
          </p:cNvPr>
          <p:cNvSpPr>
            <a:spLocks noGrp="1"/>
          </p:cNvSpPr>
          <p:nvPr>
            <p:ph idx="1"/>
          </p:nvPr>
        </p:nvSpPr>
        <p:spPr>
          <a:xfrm>
            <a:off x="6464410" y="841247"/>
            <a:ext cx="4484536" cy="5340097"/>
          </a:xfrm>
        </p:spPr>
        <p:txBody>
          <a:bodyPr anchor="ctr">
            <a:normAutofit/>
          </a:bodyPr>
          <a:lstStyle/>
          <a:p>
            <a:r>
              <a:rPr lang="es-ES" sz="1800" dirty="0">
                <a:solidFill>
                  <a:schemeClr val="tx2"/>
                </a:solidFill>
              </a:rPr>
              <a:t>Para los adultos mayores, la gestión de la hipertensión puede resultar un desafío, especialmente debido al estrés asociado con la preocupación acerca de cómo el tratamiento médico y la dieta marcan o no una mejora en su salud, y  además, como las actividades diarias pueden afectar sus niveles de presión arterial. </a:t>
            </a:r>
          </a:p>
          <a:p>
            <a:endParaRPr lang="es-ES" sz="1800" dirty="0">
              <a:solidFill>
                <a:schemeClr val="tx2"/>
              </a:solidFill>
            </a:endParaRPr>
          </a:p>
          <a:p>
            <a:r>
              <a:rPr lang="es-ES" sz="1800" dirty="0">
                <a:solidFill>
                  <a:schemeClr val="tx2"/>
                </a:solidFill>
              </a:rPr>
              <a:t>¿Cómo podemos reducir el estrés y brindar a los adultos mayores la oportunidad de llevar una vida más tranquila y equilibrada?</a:t>
            </a:r>
            <a:endParaRPr lang="es-EC" sz="1800" dirty="0">
              <a:solidFill>
                <a:schemeClr val="tx2"/>
              </a:solidFill>
            </a:endParaRPr>
          </a:p>
        </p:txBody>
      </p:sp>
    </p:spTree>
    <p:extLst>
      <p:ext uri="{BB962C8B-B14F-4D97-AF65-F5344CB8AC3E}">
        <p14:creationId xmlns:p14="http://schemas.microsoft.com/office/powerpoint/2010/main" val="423070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ítulo 1">
            <a:extLst>
              <a:ext uri="{FF2B5EF4-FFF2-40B4-BE49-F238E27FC236}">
                <a16:creationId xmlns:a16="http://schemas.microsoft.com/office/drawing/2014/main" id="{055B2A4C-A60A-8DFB-522A-2B50F7AEB070}"/>
              </a:ext>
            </a:extLst>
          </p:cNvPr>
          <p:cNvSpPr>
            <a:spLocks noGrp="1"/>
          </p:cNvSpPr>
          <p:nvPr>
            <p:ph type="title"/>
          </p:nvPr>
        </p:nvSpPr>
        <p:spPr>
          <a:xfrm>
            <a:off x="1180886" y="744695"/>
            <a:ext cx="5129600" cy="3176888"/>
          </a:xfrm>
        </p:spPr>
        <p:txBody>
          <a:bodyPr anchor="ctr">
            <a:normAutofit/>
          </a:bodyPr>
          <a:lstStyle/>
          <a:p>
            <a:r>
              <a:rPr lang="es-ES" sz="4000" dirty="0">
                <a:solidFill>
                  <a:schemeClr val="bg1"/>
                </a:solidFill>
                <a:latin typeface="Lato Extended"/>
              </a:rPr>
              <a:t>Perspectiva de los Involucrados en la problemática </a:t>
            </a:r>
            <a:endParaRPr lang="es-EC" sz="4000" dirty="0">
              <a:solidFill>
                <a:schemeClr val="bg1"/>
              </a:solidFill>
            </a:endParaRPr>
          </a:p>
        </p:txBody>
      </p:sp>
      <p:pic>
        <p:nvPicPr>
          <p:cNvPr id="5" name="Imagen 4">
            <a:extLst>
              <a:ext uri="{FF2B5EF4-FFF2-40B4-BE49-F238E27FC236}">
                <a16:creationId xmlns:a16="http://schemas.microsoft.com/office/drawing/2014/main" id="{49CE56D7-7372-D3EE-979B-38280B247F5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04399" y="3511295"/>
            <a:ext cx="2655435" cy="1991576"/>
          </a:xfrm>
          <a:prstGeom prst="rect">
            <a:avLst/>
          </a:prstGeom>
        </p:spPr>
      </p:pic>
      <p:grpSp>
        <p:nvGrpSpPr>
          <p:cNvPr id="25" name="Grupo 24">
            <a:extLst>
              <a:ext uri="{FF2B5EF4-FFF2-40B4-BE49-F238E27FC236}">
                <a16:creationId xmlns:a16="http://schemas.microsoft.com/office/drawing/2014/main" id="{7C9D4088-0A41-E031-C0F3-5F417DA269A3}"/>
              </a:ext>
            </a:extLst>
          </p:cNvPr>
          <p:cNvGrpSpPr/>
          <p:nvPr/>
        </p:nvGrpSpPr>
        <p:grpSpPr>
          <a:xfrm>
            <a:off x="6866353" y="2971609"/>
            <a:ext cx="4775934" cy="902082"/>
            <a:chOff x="1591978" y="1377345"/>
            <a:chExt cx="4775934" cy="902082"/>
          </a:xfrm>
        </p:grpSpPr>
        <p:sp>
          <p:nvSpPr>
            <p:cNvPr id="26" name="Rectángulo 25">
              <a:extLst>
                <a:ext uri="{FF2B5EF4-FFF2-40B4-BE49-F238E27FC236}">
                  <a16:creationId xmlns:a16="http://schemas.microsoft.com/office/drawing/2014/main" id="{8BD2E359-136D-1F7D-6177-8C36C2BCB581}"/>
                </a:ext>
              </a:extLst>
            </p:cNvPr>
            <p:cNvSpPr/>
            <p:nvPr/>
          </p:nvSpPr>
          <p:spPr>
            <a:xfrm>
              <a:off x="1591978" y="1377345"/>
              <a:ext cx="4775934" cy="902082"/>
            </a:xfrm>
            <a:prstGeom prst="rect">
              <a:avLst/>
            </a:prstGeom>
          </p:spPr>
          <p:style>
            <a:lnRef idx="2">
              <a:schemeClr val="accent5">
                <a:tint val="40000"/>
                <a:alpha val="90000"/>
                <a:hueOff val="-5054821"/>
                <a:satOff val="-17124"/>
                <a:lumOff val="-2196"/>
                <a:alphaOff val="0"/>
              </a:schemeClr>
            </a:lnRef>
            <a:fillRef idx="1">
              <a:schemeClr val="accent5">
                <a:tint val="40000"/>
                <a:alpha val="90000"/>
                <a:hueOff val="-5054821"/>
                <a:satOff val="-17124"/>
                <a:lumOff val="-2196"/>
                <a:alphaOff val="0"/>
              </a:schemeClr>
            </a:fillRef>
            <a:effectRef idx="0">
              <a:schemeClr val="accent5">
                <a:tint val="40000"/>
                <a:alpha val="90000"/>
                <a:hueOff val="-5054821"/>
                <a:satOff val="-17124"/>
                <a:lumOff val="-2196"/>
                <a:alphaOff val="0"/>
              </a:schemeClr>
            </a:effectRef>
            <a:fontRef idx="minor">
              <a:schemeClr val="dk1">
                <a:hueOff val="0"/>
                <a:satOff val="0"/>
                <a:lumOff val="0"/>
                <a:alphaOff val="0"/>
              </a:schemeClr>
            </a:fontRef>
          </p:style>
        </p:sp>
        <p:sp>
          <p:nvSpPr>
            <p:cNvPr id="27" name="CuadroTexto 26">
              <a:extLst>
                <a:ext uri="{FF2B5EF4-FFF2-40B4-BE49-F238E27FC236}">
                  <a16:creationId xmlns:a16="http://schemas.microsoft.com/office/drawing/2014/main" id="{B6CE852E-016E-6D26-E068-03264E1645E5}"/>
                </a:ext>
              </a:extLst>
            </p:cNvPr>
            <p:cNvSpPr txBox="1"/>
            <p:nvPr/>
          </p:nvSpPr>
          <p:spPr>
            <a:xfrm>
              <a:off x="1591978" y="1377345"/>
              <a:ext cx="4775934" cy="9020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879" tIns="139700" rIns="96879" bIns="139700" numCol="1" spcCol="1270" anchor="ctr" anchorCtr="0">
              <a:noAutofit/>
            </a:bodyPr>
            <a:lstStyle/>
            <a:p>
              <a:pPr marL="0" lvl="0" indent="0" algn="l" defTabSz="488950">
                <a:lnSpc>
                  <a:spcPct val="90000"/>
                </a:lnSpc>
                <a:spcBef>
                  <a:spcPct val="0"/>
                </a:spcBef>
                <a:spcAft>
                  <a:spcPct val="35000"/>
                </a:spcAft>
                <a:buNone/>
              </a:pPr>
              <a:r>
                <a:rPr lang="es-ES" sz="1400" kern="1200" dirty="0"/>
                <a:t>La hipertensión puede afectar la sensación de independencia y libertad. El ajuste y restricciones en la dieta.</a:t>
              </a:r>
              <a:endParaRPr lang="es-EC" sz="1400" kern="1200" dirty="0"/>
            </a:p>
          </p:txBody>
        </p:sp>
      </p:grpSp>
      <p:grpSp>
        <p:nvGrpSpPr>
          <p:cNvPr id="28" name="Grupo 27">
            <a:extLst>
              <a:ext uri="{FF2B5EF4-FFF2-40B4-BE49-F238E27FC236}">
                <a16:creationId xmlns:a16="http://schemas.microsoft.com/office/drawing/2014/main" id="{4D187805-7D4E-6E9A-70CD-5DA9537C45B2}"/>
              </a:ext>
            </a:extLst>
          </p:cNvPr>
          <p:cNvGrpSpPr/>
          <p:nvPr/>
        </p:nvGrpSpPr>
        <p:grpSpPr>
          <a:xfrm>
            <a:off x="6793491" y="4090515"/>
            <a:ext cx="4775934" cy="902082"/>
            <a:chOff x="1591978" y="4125913"/>
            <a:chExt cx="4775934" cy="902082"/>
          </a:xfrm>
        </p:grpSpPr>
        <p:sp>
          <p:nvSpPr>
            <p:cNvPr id="29" name="Rectángulo 28">
              <a:extLst>
                <a:ext uri="{FF2B5EF4-FFF2-40B4-BE49-F238E27FC236}">
                  <a16:creationId xmlns:a16="http://schemas.microsoft.com/office/drawing/2014/main" id="{D0F5EE63-957C-118F-DCBB-14D499F38557}"/>
                </a:ext>
              </a:extLst>
            </p:cNvPr>
            <p:cNvSpPr/>
            <p:nvPr/>
          </p:nvSpPr>
          <p:spPr>
            <a:xfrm>
              <a:off x="1591978" y="4125913"/>
              <a:ext cx="4775934" cy="902082"/>
            </a:xfrm>
            <a:prstGeom prst="rect">
              <a:avLst/>
            </a:prstGeom>
          </p:spPr>
          <p:style>
            <a:lnRef idx="2">
              <a:schemeClr val="accent5">
                <a:tint val="40000"/>
                <a:alpha val="90000"/>
                <a:hueOff val="-1684941"/>
                <a:satOff val="-5708"/>
                <a:lumOff val="-732"/>
                <a:alphaOff val="0"/>
              </a:schemeClr>
            </a:lnRef>
            <a:fillRef idx="1">
              <a:schemeClr val="accent5">
                <a:tint val="40000"/>
                <a:alpha val="90000"/>
                <a:hueOff val="-1684941"/>
                <a:satOff val="-5708"/>
                <a:lumOff val="-732"/>
                <a:alphaOff val="0"/>
              </a:schemeClr>
            </a:fillRef>
            <a:effectRef idx="0">
              <a:schemeClr val="accent5">
                <a:tint val="40000"/>
                <a:alpha val="90000"/>
                <a:hueOff val="-1684941"/>
                <a:satOff val="-5708"/>
                <a:lumOff val="-732"/>
                <a:alphaOff val="0"/>
              </a:schemeClr>
            </a:effectRef>
            <a:fontRef idx="minor">
              <a:schemeClr val="dk1">
                <a:hueOff val="0"/>
                <a:satOff val="0"/>
                <a:lumOff val="0"/>
                <a:alphaOff val="0"/>
              </a:schemeClr>
            </a:fontRef>
          </p:style>
        </p:sp>
        <p:sp>
          <p:nvSpPr>
            <p:cNvPr id="30" name="CuadroTexto 29">
              <a:extLst>
                <a:ext uri="{FF2B5EF4-FFF2-40B4-BE49-F238E27FC236}">
                  <a16:creationId xmlns:a16="http://schemas.microsoft.com/office/drawing/2014/main" id="{1E82D89C-207F-4362-4CB7-66D8CC3DE6BE}"/>
                </a:ext>
              </a:extLst>
            </p:cNvPr>
            <p:cNvSpPr txBox="1"/>
            <p:nvPr/>
          </p:nvSpPr>
          <p:spPr>
            <a:xfrm>
              <a:off x="1591978" y="4125913"/>
              <a:ext cx="4775934" cy="9020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879" tIns="139700" rIns="96879" bIns="139700" numCol="1" spcCol="1270" anchor="ctr" anchorCtr="0">
              <a:noAutofit/>
            </a:bodyPr>
            <a:lstStyle/>
            <a:p>
              <a:pPr marL="0" lvl="0" indent="0" algn="l" defTabSz="488950">
                <a:lnSpc>
                  <a:spcPct val="90000"/>
                </a:lnSpc>
                <a:spcBef>
                  <a:spcPct val="0"/>
                </a:spcBef>
                <a:spcAft>
                  <a:spcPct val="35000"/>
                </a:spcAft>
                <a:buNone/>
              </a:pPr>
              <a:r>
                <a:rPr lang="es-ES" sz="1400" kern="1200" dirty="0"/>
                <a:t>Los adultos mayores valoran la capacidad de realizar tareas cotidianas por sí mismos, ya que en ocasiones algunos adultos mayores se sienten una carga para su familia.</a:t>
              </a:r>
              <a:endParaRPr lang="es-EC" sz="1400" kern="1200" dirty="0"/>
            </a:p>
          </p:txBody>
        </p:sp>
      </p:grpSp>
      <p:grpSp>
        <p:nvGrpSpPr>
          <p:cNvPr id="31" name="Grupo 30">
            <a:extLst>
              <a:ext uri="{FF2B5EF4-FFF2-40B4-BE49-F238E27FC236}">
                <a16:creationId xmlns:a16="http://schemas.microsoft.com/office/drawing/2014/main" id="{3100E01D-0247-0E09-A141-AC06A61BDAB2}"/>
              </a:ext>
            </a:extLst>
          </p:cNvPr>
          <p:cNvGrpSpPr/>
          <p:nvPr/>
        </p:nvGrpSpPr>
        <p:grpSpPr>
          <a:xfrm>
            <a:off x="6738625" y="1894165"/>
            <a:ext cx="4775934" cy="902082"/>
            <a:chOff x="1591978" y="4125913"/>
            <a:chExt cx="4775934" cy="902082"/>
          </a:xfrm>
        </p:grpSpPr>
        <p:sp>
          <p:nvSpPr>
            <p:cNvPr id="32" name="Rectángulo 31">
              <a:extLst>
                <a:ext uri="{FF2B5EF4-FFF2-40B4-BE49-F238E27FC236}">
                  <a16:creationId xmlns:a16="http://schemas.microsoft.com/office/drawing/2014/main" id="{B8EA914F-2099-DD35-511C-5CD6BD8BF11D}"/>
                </a:ext>
              </a:extLst>
            </p:cNvPr>
            <p:cNvSpPr/>
            <p:nvPr/>
          </p:nvSpPr>
          <p:spPr>
            <a:xfrm>
              <a:off x="1591978" y="4125913"/>
              <a:ext cx="4775934" cy="902082"/>
            </a:xfrm>
            <a:prstGeom prst="rect">
              <a:avLst/>
            </a:prstGeom>
          </p:spPr>
          <p:style>
            <a:lnRef idx="2">
              <a:schemeClr val="accent5">
                <a:tint val="40000"/>
                <a:alpha val="90000"/>
                <a:hueOff val="-1684941"/>
                <a:satOff val="-5708"/>
                <a:lumOff val="-732"/>
                <a:alphaOff val="0"/>
              </a:schemeClr>
            </a:lnRef>
            <a:fillRef idx="1">
              <a:schemeClr val="accent5">
                <a:tint val="40000"/>
                <a:alpha val="90000"/>
                <a:hueOff val="-1684941"/>
                <a:satOff val="-5708"/>
                <a:lumOff val="-732"/>
                <a:alphaOff val="0"/>
              </a:schemeClr>
            </a:fillRef>
            <a:effectRef idx="0">
              <a:schemeClr val="accent5">
                <a:tint val="40000"/>
                <a:alpha val="90000"/>
                <a:hueOff val="-1684941"/>
                <a:satOff val="-5708"/>
                <a:lumOff val="-732"/>
                <a:alphaOff val="0"/>
              </a:schemeClr>
            </a:effectRef>
            <a:fontRef idx="minor">
              <a:schemeClr val="dk1">
                <a:hueOff val="0"/>
                <a:satOff val="0"/>
                <a:lumOff val="0"/>
                <a:alphaOff val="0"/>
              </a:schemeClr>
            </a:fontRef>
          </p:style>
        </p:sp>
        <p:sp>
          <p:nvSpPr>
            <p:cNvPr id="33" name="CuadroTexto 32">
              <a:extLst>
                <a:ext uri="{FF2B5EF4-FFF2-40B4-BE49-F238E27FC236}">
                  <a16:creationId xmlns:a16="http://schemas.microsoft.com/office/drawing/2014/main" id="{768778F4-E7A1-7BF5-8C05-7B07AF232673}"/>
                </a:ext>
              </a:extLst>
            </p:cNvPr>
            <p:cNvSpPr txBox="1"/>
            <p:nvPr/>
          </p:nvSpPr>
          <p:spPr>
            <a:xfrm>
              <a:off x="1591978" y="4125913"/>
              <a:ext cx="4775934" cy="902082"/>
            </a:xfrm>
            <a:prstGeom prst="rect">
              <a:avLst/>
            </a:prstGeom>
            <a:solidFill>
              <a:schemeClr val="accent2">
                <a:lumMod val="20000"/>
                <a:lumOff val="8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879" tIns="139700" rIns="96879" bIns="139700" numCol="1" spcCol="1270" anchor="ctr" anchorCtr="0">
              <a:noAutofit/>
            </a:bodyPr>
            <a:lstStyle/>
            <a:p>
              <a:pPr marL="0" lvl="0" indent="0" algn="l" defTabSz="488950">
                <a:lnSpc>
                  <a:spcPct val="90000"/>
                </a:lnSpc>
                <a:spcBef>
                  <a:spcPct val="0"/>
                </a:spcBef>
                <a:spcAft>
                  <a:spcPct val="35000"/>
                </a:spcAft>
                <a:buNone/>
              </a:pPr>
              <a:r>
                <a:rPr lang="es-ES" sz="1400" kern="1200" dirty="0"/>
                <a:t> La hipertensión puede generar ansiedad y preocupación constante. Los adultos mayores pueden experimentar emociones como el miedo a un posible empeoramiento de su condición</a:t>
              </a:r>
              <a:endParaRPr lang="es-EC" sz="1400" kern="1200" dirty="0"/>
            </a:p>
          </p:txBody>
        </p:sp>
      </p:grpSp>
    </p:spTree>
    <p:extLst>
      <p:ext uri="{BB962C8B-B14F-4D97-AF65-F5344CB8AC3E}">
        <p14:creationId xmlns:p14="http://schemas.microsoft.com/office/powerpoint/2010/main" val="141453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ítulo 1">
            <a:extLst>
              <a:ext uri="{FF2B5EF4-FFF2-40B4-BE49-F238E27FC236}">
                <a16:creationId xmlns:a16="http://schemas.microsoft.com/office/drawing/2014/main" id="{868E2517-997A-8907-1221-E46C7BD3F7EB}"/>
              </a:ext>
            </a:extLst>
          </p:cNvPr>
          <p:cNvSpPr>
            <a:spLocks noGrp="1"/>
          </p:cNvSpPr>
          <p:nvPr>
            <p:ph type="title"/>
          </p:nvPr>
        </p:nvSpPr>
        <p:spPr>
          <a:xfrm>
            <a:off x="786385" y="841248"/>
            <a:ext cx="3515244" cy="5340097"/>
          </a:xfrm>
        </p:spPr>
        <p:txBody>
          <a:bodyPr anchor="ctr">
            <a:normAutofit/>
          </a:bodyPr>
          <a:lstStyle/>
          <a:p>
            <a:r>
              <a:rPr lang="es-EC" sz="4800">
                <a:solidFill>
                  <a:schemeClr val="bg1"/>
                </a:solidFill>
              </a:rPr>
              <a:t>Solución Propuesta</a:t>
            </a:r>
          </a:p>
        </p:txBody>
      </p:sp>
      <p:graphicFrame>
        <p:nvGraphicFramePr>
          <p:cNvPr id="4" name="Marcador de contenido 3">
            <a:extLst>
              <a:ext uri="{FF2B5EF4-FFF2-40B4-BE49-F238E27FC236}">
                <a16:creationId xmlns:a16="http://schemas.microsoft.com/office/drawing/2014/main" id="{A6A9A0B8-6545-3B7A-94A3-6817B27B033D}"/>
              </a:ext>
            </a:extLst>
          </p:cNvPr>
          <p:cNvGraphicFramePr>
            <a:graphicFrameLocks noGrp="1"/>
          </p:cNvGraphicFramePr>
          <p:nvPr>
            <p:ph idx="1"/>
            <p:extLst>
              <p:ext uri="{D42A27DB-BD31-4B8C-83A1-F6EECF244321}">
                <p14:modId xmlns:p14="http://schemas.microsoft.com/office/powerpoint/2010/main" val="367480815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73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3" name="Freeform: Shape 3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ítulo 1">
            <a:extLst>
              <a:ext uri="{FF2B5EF4-FFF2-40B4-BE49-F238E27FC236}">
                <a16:creationId xmlns:a16="http://schemas.microsoft.com/office/drawing/2014/main" id="{E0B64A1A-FDE7-ABC1-F8EF-B165D403F6F8}"/>
              </a:ext>
            </a:extLst>
          </p:cNvPr>
          <p:cNvSpPr>
            <a:spLocks noGrp="1"/>
          </p:cNvSpPr>
          <p:nvPr>
            <p:ph type="title"/>
          </p:nvPr>
        </p:nvSpPr>
        <p:spPr>
          <a:xfrm>
            <a:off x="786385" y="841248"/>
            <a:ext cx="3515244" cy="5340097"/>
          </a:xfrm>
        </p:spPr>
        <p:txBody>
          <a:bodyPr anchor="ctr">
            <a:normAutofit/>
          </a:bodyPr>
          <a:lstStyle/>
          <a:p>
            <a:r>
              <a:rPr lang="es-EC" sz="4800">
                <a:solidFill>
                  <a:schemeClr val="bg1"/>
                </a:solidFill>
              </a:rPr>
              <a:t>Beneficios</a:t>
            </a:r>
          </a:p>
        </p:txBody>
      </p:sp>
      <p:graphicFrame>
        <p:nvGraphicFramePr>
          <p:cNvPr id="8" name="Marcador de contenido 7">
            <a:extLst>
              <a:ext uri="{FF2B5EF4-FFF2-40B4-BE49-F238E27FC236}">
                <a16:creationId xmlns:a16="http://schemas.microsoft.com/office/drawing/2014/main" id="{608273B4-E8A7-584A-638F-2B4B34E9BA81}"/>
              </a:ext>
            </a:extLst>
          </p:cNvPr>
          <p:cNvGraphicFramePr>
            <a:graphicFrameLocks noGrp="1"/>
          </p:cNvGraphicFramePr>
          <p:nvPr>
            <p:ph idx="1"/>
            <p:extLst>
              <p:ext uri="{D42A27DB-BD31-4B8C-83A1-F6EECF244321}">
                <p14:modId xmlns:p14="http://schemas.microsoft.com/office/powerpoint/2010/main" val="212525212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39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Imagen 3">
            <a:extLst>
              <a:ext uri="{FF2B5EF4-FFF2-40B4-BE49-F238E27FC236}">
                <a16:creationId xmlns:a16="http://schemas.microsoft.com/office/drawing/2014/main" id="{F59CE1B1-575F-78D6-6DB8-99BFF5AC73BC}"/>
              </a:ext>
            </a:extLst>
          </p:cNvPr>
          <p:cNvPicPr>
            <a:picLocks noChangeAspect="1"/>
          </p:cNvPicPr>
          <p:nvPr/>
        </p:nvPicPr>
        <p:blipFill rotWithShape="1">
          <a:blip r:embed="rId2"/>
          <a:srcRect t="14489" r="1" b="12029"/>
          <a:stretch/>
        </p:blipFill>
        <p:spPr>
          <a:xfrm>
            <a:off x="626590" y="317578"/>
            <a:ext cx="10851111" cy="3508437"/>
          </a:xfrm>
          <a:prstGeom prst="rect">
            <a:avLst/>
          </a:prstGeom>
        </p:spPr>
      </p:pic>
      <p:grpSp>
        <p:nvGrpSpPr>
          <p:cNvPr id="29" name="Group 2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0" name="Straight Connector 2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22DCD6D0-FE30-58A7-EB77-4EA226FF6F0F}"/>
              </a:ext>
            </a:extLst>
          </p:cNvPr>
          <p:cNvSpPr>
            <a:spLocks noGrp="1"/>
          </p:cNvSpPr>
          <p:nvPr>
            <p:ph type="title"/>
          </p:nvPr>
        </p:nvSpPr>
        <p:spPr>
          <a:xfrm>
            <a:off x="630936" y="4018137"/>
            <a:ext cx="4569060" cy="2129586"/>
          </a:xfrm>
          <a:noFill/>
        </p:spPr>
        <p:txBody>
          <a:bodyPr anchor="t">
            <a:normAutofit/>
          </a:bodyPr>
          <a:lstStyle/>
          <a:p>
            <a:r>
              <a:rPr lang="es-EC" sz="3700" b="0" i="0">
                <a:solidFill>
                  <a:schemeClr val="bg1"/>
                </a:solidFill>
                <a:effectLst/>
                <a:latin typeface="Lato Extended"/>
              </a:rPr>
              <a:t>¿Por qué sería factible llevar adelante esta solución?</a:t>
            </a:r>
            <a:endParaRPr lang="es-EC" sz="3700">
              <a:solidFill>
                <a:schemeClr val="bg1"/>
              </a:solidFill>
            </a:endParaRPr>
          </a:p>
        </p:txBody>
      </p:sp>
      <p:sp>
        <p:nvSpPr>
          <p:cNvPr id="3" name="Marcador de contenido 2">
            <a:extLst>
              <a:ext uri="{FF2B5EF4-FFF2-40B4-BE49-F238E27FC236}">
                <a16:creationId xmlns:a16="http://schemas.microsoft.com/office/drawing/2014/main" id="{14CBF109-E61F-B98D-B32C-DD14EFEF14BA}"/>
              </a:ext>
            </a:extLst>
          </p:cNvPr>
          <p:cNvSpPr>
            <a:spLocks noGrp="1"/>
          </p:cNvSpPr>
          <p:nvPr>
            <p:ph idx="1"/>
          </p:nvPr>
        </p:nvSpPr>
        <p:spPr>
          <a:xfrm>
            <a:off x="5486080" y="4018143"/>
            <a:ext cx="5674105" cy="2129599"/>
          </a:xfrm>
          <a:noFill/>
        </p:spPr>
        <p:txBody>
          <a:bodyPr anchor="t">
            <a:normAutofit/>
          </a:bodyPr>
          <a:lstStyle/>
          <a:p>
            <a:r>
              <a:rPr lang="es-EC" sz="1800">
                <a:solidFill>
                  <a:schemeClr val="bg1"/>
                </a:solidFill>
              </a:rPr>
              <a:t>Responde a un problema real y relevante: la hipertensión en personas de tercera edad. Mediante la reducción del estrés.</a:t>
            </a:r>
          </a:p>
          <a:p>
            <a:r>
              <a:rPr lang="es-EC" sz="1800">
                <a:solidFill>
                  <a:schemeClr val="bg1"/>
                </a:solidFill>
              </a:rPr>
              <a:t>Es técnicamente posible de construir y ofrecer.</a:t>
            </a:r>
          </a:p>
        </p:txBody>
      </p:sp>
    </p:spTree>
    <p:extLst>
      <p:ext uri="{BB962C8B-B14F-4D97-AF65-F5344CB8AC3E}">
        <p14:creationId xmlns:p14="http://schemas.microsoft.com/office/powerpoint/2010/main" val="382769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ítulo 1">
            <a:extLst>
              <a:ext uri="{FF2B5EF4-FFF2-40B4-BE49-F238E27FC236}">
                <a16:creationId xmlns:a16="http://schemas.microsoft.com/office/drawing/2014/main" id="{055B2A4C-A60A-8DFB-522A-2B50F7AEB070}"/>
              </a:ext>
            </a:extLst>
          </p:cNvPr>
          <p:cNvSpPr>
            <a:spLocks noGrp="1"/>
          </p:cNvSpPr>
          <p:nvPr>
            <p:ph type="title"/>
          </p:nvPr>
        </p:nvSpPr>
        <p:spPr>
          <a:xfrm>
            <a:off x="786385" y="841248"/>
            <a:ext cx="5129600" cy="5340097"/>
          </a:xfrm>
        </p:spPr>
        <p:txBody>
          <a:bodyPr anchor="ctr">
            <a:normAutofit/>
          </a:bodyPr>
          <a:lstStyle/>
          <a:p>
            <a:r>
              <a:rPr lang="es-EC" sz="4800">
                <a:solidFill>
                  <a:schemeClr val="bg1"/>
                </a:solidFill>
                <a:latin typeface="Lato Extended"/>
              </a:rPr>
              <a:t>Resultados y aprendizaje</a:t>
            </a:r>
            <a:endParaRPr lang="es-EC" sz="4800">
              <a:solidFill>
                <a:schemeClr val="bg1"/>
              </a:solidFill>
            </a:endParaRPr>
          </a:p>
        </p:txBody>
      </p:sp>
      <p:sp>
        <p:nvSpPr>
          <p:cNvPr id="3" name="Marcador de contenido 2">
            <a:extLst>
              <a:ext uri="{FF2B5EF4-FFF2-40B4-BE49-F238E27FC236}">
                <a16:creationId xmlns:a16="http://schemas.microsoft.com/office/drawing/2014/main" id="{DA728C12-8F27-D08B-AA98-846251A4B5C2}"/>
              </a:ext>
            </a:extLst>
          </p:cNvPr>
          <p:cNvSpPr>
            <a:spLocks noGrp="1"/>
          </p:cNvSpPr>
          <p:nvPr>
            <p:ph idx="1"/>
          </p:nvPr>
        </p:nvSpPr>
        <p:spPr>
          <a:xfrm>
            <a:off x="6464410" y="841247"/>
            <a:ext cx="4484536" cy="5340097"/>
          </a:xfrm>
        </p:spPr>
        <p:txBody>
          <a:bodyPr anchor="ctr">
            <a:normAutofit/>
          </a:bodyPr>
          <a:lstStyle/>
          <a:p>
            <a:r>
              <a:rPr lang="es-EC" sz="1800">
                <a:solidFill>
                  <a:schemeClr val="tx2"/>
                </a:solidFill>
              </a:rPr>
              <a:t>Se tienen que seguir realizando mejoras en la interfaz para que esta sea sencilla de utilizar para un adulto mayor y encontrar la manera de que esta pueda mantenerse sencilla incluso si añaden más funciones.</a:t>
            </a:r>
          </a:p>
          <a:p>
            <a:pPr marL="0" indent="0">
              <a:buNone/>
            </a:pPr>
            <a:endParaRPr lang="es-EC" sz="1800">
              <a:solidFill>
                <a:schemeClr val="tx2"/>
              </a:solidFill>
            </a:endParaRPr>
          </a:p>
        </p:txBody>
      </p:sp>
    </p:spTree>
    <p:extLst>
      <p:ext uri="{BB962C8B-B14F-4D97-AF65-F5344CB8AC3E}">
        <p14:creationId xmlns:p14="http://schemas.microsoft.com/office/powerpoint/2010/main" val="16049718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B286AF1E5C6EF418C1B041F6960B505" ma:contentTypeVersion="4" ma:contentTypeDescription="Crear nuevo documento." ma:contentTypeScope="" ma:versionID="8d2d9190e69134885ba217611a11ab54">
  <xsd:schema xmlns:xsd="http://www.w3.org/2001/XMLSchema" xmlns:xs="http://www.w3.org/2001/XMLSchema" xmlns:p="http://schemas.microsoft.com/office/2006/metadata/properties" xmlns:ns2="14089a13-984b-4f67-a584-76f0e848d58e" targetNamespace="http://schemas.microsoft.com/office/2006/metadata/properties" ma:root="true" ma:fieldsID="3ec271409bc60efdb683f95dcb6a77cb" ns2:_="">
    <xsd:import namespace="14089a13-984b-4f67-a584-76f0e848d5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089a13-984b-4f67-a584-76f0e848d5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86DBFA-EFB4-44EB-9F7C-2D27DF3DA888}">
  <ds:schemaRefs>
    <ds:schemaRef ds:uri="http://schemas.microsoft.com/sharepoint/v3/contenttype/forms"/>
  </ds:schemaRefs>
</ds:datastoreItem>
</file>

<file path=customXml/itemProps2.xml><?xml version="1.0" encoding="utf-8"?>
<ds:datastoreItem xmlns:ds="http://schemas.openxmlformats.org/officeDocument/2006/customXml" ds:itemID="{67612D72-ACA2-440A-84B4-643000142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089a13-984b-4f67-a584-76f0e848d5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356ACE-84FC-4FF9-A53B-F520B77763F9}">
  <ds:schemaRefs>
    <ds:schemaRef ds:uri="http://schemas.microsoft.com/office/infopath/2007/PartnerControls"/>
    <ds:schemaRef ds:uri="http://www.w3.org/XML/1998/namespace"/>
    <ds:schemaRef ds:uri="http://schemas.microsoft.com/office/2006/documentManagement/types"/>
    <ds:schemaRef ds:uri="http://purl.org/dc/terms/"/>
    <ds:schemaRef ds:uri="http://purl.org/dc/dcmitype/"/>
    <ds:schemaRef ds:uri="http://schemas.microsoft.com/office/2006/metadata/properties"/>
    <ds:schemaRef ds:uri="http://schemas.openxmlformats.org/package/2006/metadata/core-properties"/>
    <ds:schemaRef ds:uri="http://purl.org/dc/elements/1.1/"/>
    <ds:schemaRef ds:uri="14089a13-984b-4f67-a584-76f0e848d58e"/>
  </ds:schemaRefs>
</ds:datastoreItem>
</file>

<file path=docProps/app.xml><?xml version="1.0" encoding="utf-8"?>
<Properties xmlns="http://schemas.openxmlformats.org/officeDocument/2006/extended-properties" xmlns:vt="http://schemas.openxmlformats.org/officeDocument/2006/docPropsVTypes">
  <TotalTime>67</TotalTime>
  <Words>661</Words>
  <Application>Microsoft Office PowerPoint</Application>
  <PresentationFormat>Panorámica</PresentationFormat>
  <Paragraphs>40</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Barlow</vt:lpstr>
      <vt:lpstr>Calibri</vt:lpstr>
      <vt:lpstr>Calibri Light</vt:lpstr>
      <vt:lpstr>Lato Extended</vt:lpstr>
      <vt:lpstr>Tema de Office</vt:lpstr>
      <vt:lpstr>CORAZONES SALUDABLES</vt:lpstr>
      <vt:lpstr>Presentación del Problema</vt:lpstr>
      <vt:lpstr>Perspectiva de los Involucrados en la problemática </vt:lpstr>
      <vt:lpstr>Solución Propuesta</vt:lpstr>
      <vt:lpstr>Beneficios</vt:lpstr>
      <vt:lpstr>¿Por qué sería factible llevar adelante esta solución?</vt:lpstr>
      <vt:lpstr>Resultados y aprendizaje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Camila Domenica Reyes Vera</dc:creator>
  <cp:lastModifiedBy>Marjorie Betzabeth Ramirez Aguilar</cp:lastModifiedBy>
  <cp:revision>17</cp:revision>
  <dcterms:created xsi:type="dcterms:W3CDTF">2023-11-14T07:31:06Z</dcterms:created>
  <dcterms:modified xsi:type="dcterms:W3CDTF">2023-11-14T15:42:18Z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0x0101000B286AF1E5C6EF418C1B041F6960B505</vt:lpwstr>
  </property>
</Properties>
</file>