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44944" units="1/cm"/>
          <inkml:channelProperty channel="T" name="resolution" value="1" units="1/dev"/>
        </inkml:channelProperties>
      </inkml:inkSource>
      <inkml:timestamp xml:id="ts0" timeString="2019-05-29T13:09:49.36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4939 8696 0</inkml:trace>
  <inkml:trace contextRef="#ctx0" brushRef="#br0" timeOffset="1031.3521">4939 8696 0</inkml:trace>
  <inkml:trace contextRef="#ctx0" brushRef="#br0" timeOffset="1752.0279">4921 8696 0</inkml:trace>
  <inkml:trace contextRef="#ctx0" brushRef="#br0" timeOffset="2408.5623">4921 8696 0</inkml:trace>
  <inkml:trace contextRef="#ctx0" brushRef="#br0" timeOffset="4143.376">4904 8661 0</inkml:trace>
  <inkml:trace contextRef="#ctx0" brushRef="#br0" timeOffset="4518.4136">4904 8625 0</inkml:trace>
  <inkml:trace contextRef="#ctx0" brushRef="#br0" timeOffset="4721.5665">4904 8625 0</inkml:trace>
  <inkml:trace contextRef="#ctx0" brushRef="#br0" timeOffset="4862.2049">4904 8625 0</inkml:trace>
  <inkml:trace contextRef="#ctx0" brushRef="#br0" timeOffset="8211.7584">4921 8696 0,'0'-18'188,"0"1"-173,0-1 48,-17 18 296,17 18-312,0-1-31,0 1-1,0 0 32,0-1-15,0 1 14</inkml:trace>
  <inkml:trace contextRef="#ctx0" brushRef="#br0" timeOffset="11415.2249">4886 8678 0,'0'-17'281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44944" units="1/cm"/>
          <inkml:channelProperty channel="T" name="resolution" value="1" units="1/dev"/>
        </inkml:channelProperties>
      </inkml:inkSource>
      <inkml:timestamp xml:id="ts0" timeString="2019-05-29T13:25:21.41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4904 8643 0</inkml:trace>
  <inkml:trace contextRef="#ctx0" brushRef="#br0" timeOffset="4406.9999">4868 8661 0,'18'0'16,"0"0"31</inkml:trace>
  <inkml:trace contextRef="#ctx0" brushRef="#br0" timeOffset="5391.5099">4904 8696 0</inkml:trace>
  <inkml:trace contextRef="#ctx0" brushRef="#br0" timeOffset="15676.3847">21414 11095 0</inkml:trace>
  <inkml:trace contextRef="#ctx0" brushRef="#br0" timeOffset="16332.7065">21467 11112 0</inkml:trace>
  <inkml:trace contextRef="#ctx0" brushRef="#br0" timeOffset="16645.2367">21414 11112 0</inkml:trace>
  <inkml:trace contextRef="#ctx0" brushRef="#br0" timeOffset="16864.0108">21396 11112 0</inkml:trace>
  <inkml:trace contextRef="#ctx0" brushRef="#br0" timeOffset="17270.2988">21396 11112 0</inkml:trace>
  <inkml:trace contextRef="#ctx0" brushRef="#br0" timeOffset="17598.2479">21396 11112 0</inkml:trace>
  <inkml:trace contextRef="#ctx0" brushRef="#br0" timeOffset="18661.0708">21467 11095 0</inkml:trace>
  <inkml:trace contextRef="#ctx0" brushRef="#br0" timeOffset="18973.6096">21431 11095 0,'-17'0'140</inkml:trace>
  <inkml:trace contextRef="#ctx0" brushRef="#br0" timeOffset="19145.4988">21414 11095 0</inkml:trace>
  <inkml:trace contextRef="#ctx0" brushRef="#br0" timeOffset="23683.571">21449 11060 0</inkml:trace>
  <inkml:trace contextRef="#ctx0" brushRef="#br0" timeOffset="26422.3147">21414 11042 0</inkml:trace>
  <inkml:trace contextRef="#ctx0" brushRef="#br0" timeOffset="29969.8461">21396 9913 0</inkml:trace>
  <inkml:trace contextRef="#ctx0" brushRef="#br0" timeOffset="31657.8987">21449 9931 0</inkml:trace>
  <inkml:trace contextRef="#ctx0" brushRef="#br0" timeOffset="32220.4505">21396 9931 0</inkml:trace>
  <inkml:trace contextRef="#ctx0" brushRef="#br0" timeOffset="33033.3278">21431 9931 0</inkml:trace>
  <inkml:trace contextRef="#ctx0" brushRef="#br0" timeOffset="34925.6483">21449 9931 0</inkml:trace>
  <inkml:trace contextRef="#ctx0" brushRef="#br0" timeOffset="36707.5349">21449 9931 0</inkml:trace>
  <inkml:trace contextRef="#ctx0" brushRef="#br0" timeOffset="37317.1985">21431 9931 0</inkml:trace>
  <inkml:trace contextRef="#ctx0" brushRef="#br0" timeOffset="37848.5063">21467 9931 0</inkml:trace>
  <inkml:trace contextRef="#ctx0" brushRef="#br0" timeOffset="39679.0892">21449 9948 0</inkml:trace>
  <inkml:trace contextRef="#ctx0" brushRef="#br0" timeOffset="52684.3958">21449 9966 0</inkml:trace>
  <inkml:trace contextRef="#ctx0" brushRef="#br0" timeOffset="54856.777">21449 9948 0</inkml:trace>
  <inkml:trace contextRef="#ctx0" brushRef="#br0" timeOffset="55325.8616">21414 9948 0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F2242-6835-4353-A05E-B0B91CE50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5ED979-4601-45A2-9545-A3135D24A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68EE6D-3A5B-44C8-9291-5D65CDD2C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06F1-BE9F-4594-A493-26CF3DDF6C9A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39502-8796-4997-BFCB-DCDDE3F21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27B202-2E90-487D-9748-8FCAC6C6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A6E2-0652-4AE0-8B28-E2EC1B2C0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9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F10D6-A2A9-49D1-80AE-986FDBEA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2376E3-82B5-4E2C-B9EC-1E76B93AF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0EA1D7-DDB5-408B-94D4-7C72427E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06F1-BE9F-4594-A493-26CF3DDF6C9A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85258-FA81-4138-919E-891C37E0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8AF716-7A99-4C23-8D98-584735A5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A6E2-0652-4AE0-8B28-E2EC1B2C0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7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C579EB-30E8-4FC4-AF2B-FA15A652A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40839B-E5CB-4E11-BDB2-504E26010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E8E1D-18D0-4554-83B5-E2B71C45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06F1-BE9F-4594-A493-26CF3DDF6C9A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22E21-1764-4405-B235-A7A2BD3E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1A81BB-D692-4EA4-BBC7-FCE0C966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A6E2-0652-4AE0-8B28-E2EC1B2C0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4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9B47B-8510-4085-9217-1F05C132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952551-E5E5-491C-84D2-A0BDB6183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FA041-1CCE-45B8-8F7A-C6BA7591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06F1-BE9F-4594-A493-26CF3DDF6C9A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29B2D-274A-4448-A05A-3A4A826A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C01B6D-513F-4E1F-B56E-7EC77A4C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A6E2-0652-4AE0-8B28-E2EC1B2C0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1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E1611-ED29-491D-A6A2-E7258FA9A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4E2472-E655-477A-9B31-F9B9B629F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88EE3A-8D5B-4973-97B4-82E65DD3B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06F1-BE9F-4594-A493-26CF3DDF6C9A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9A1CE0-8C92-4B67-92D2-4E58EA2D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22D73-0AA2-4903-8FEE-D0983543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A6E2-0652-4AE0-8B28-E2EC1B2C0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EFC20-1D94-4A3F-A833-528C6064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DE50E-40D0-4DE6-8979-37F530B75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3C5128-DFE5-4FC6-9258-DF8C490F1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3AF1B6-4685-4F49-ADBA-C9319032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06F1-BE9F-4594-A493-26CF3DDF6C9A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158E98-A4B0-41BE-9884-F1FDDC09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1220AA-4948-4DA7-874A-2D37186E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A6E2-0652-4AE0-8B28-E2EC1B2C0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9899A-4DE3-4227-9EC3-A04CEFD67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747551-DCF2-41C9-A600-255164D04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50135F-BE8E-4601-80B7-BABF36A40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FFD738-68CC-406A-BCF2-FD53DAB38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9EFD2C-2FD2-43F2-B214-A6693A1C3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379631-5E20-4E9A-901C-E66FF657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06F1-BE9F-4594-A493-26CF3DDF6C9A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649A07-9F38-454A-9160-633CC81E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365271-A4D2-4B42-AC11-2C6BD98B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A6E2-0652-4AE0-8B28-E2EC1B2C0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6F22F-A982-4E17-84A7-6E149D498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FC3C49-33BE-4739-8DA6-E5864F793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06F1-BE9F-4594-A493-26CF3DDF6C9A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2F3E67-F8AE-4EE5-89C8-774715553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C02D19-0665-43F9-9ED6-3D91A8D58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A6E2-0652-4AE0-8B28-E2EC1B2C0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1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593DEB-2630-4E11-BA95-60C95392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06F1-BE9F-4594-A493-26CF3DDF6C9A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0E224F-C095-4AC9-9EEA-2BAF722C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12D4AA-DBB3-462B-A15F-75E302F1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A6E2-0652-4AE0-8B28-E2EC1B2C0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0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B9991-144F-4EC3-8096-9422B2FEE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EAD1D-B967-41C2-ACF1-02BB63988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C6AA52-56B6-404B-B043-E4844DF3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CD4325-EFBB-44D9-B368-04D31E2E3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06F1-BE9F-4594-A493-26CF3DDF6C9A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D855BA-72B2-4E47-9480-BF4CC21B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9370E6-BA97-4BBF-ACFB-48604B66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A6E2-0652-4AE0-8B28-E2EC1B2C0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3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CA11B-1BAA-40A5-BF59-4C51448A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828E78-C6DD-41A7-8D71-7A9073A06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77D227-4AD2-4C7C-A8BB-7B07E92A3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6D0876-9CE3-4079-A5D3-D419154F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06F1-BE9F-4594-A493-26CF3DDF6C9A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A2223B-6978-41A6-9F75-B0A3A4D9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4EEF7F-A6FE-4089-882D-4A8340DB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A6E2-0652-4AE0-8B28-E2EC1B2C0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5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06FA57-A287-4B3E-8193-A5B0A6E84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AC6A12-386F-4830-8BE9-2C5DABFB2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20B8C7-E657-4C38-B038-5371FDB74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006F1-BE9F-4594-A493-26CF3DDF6C9A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E6D50E-09D3-4FBE-A9E2-8055374B2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06EB8F-9D9D-46B5-A63F-A64F5117B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AA6E2-0652-4AE0-8B28-E2EC1B2C0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0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4311EFE-783B-480F-B9A8-957933AF6DF2}"/>
              </a:ext>
            </a:extLst>
          </p:cNvPr>
          <p:cNvSpPr/>
          <p:nvPr/>
        </p:nvSpPr>
        <p:spPr>
          <a:xfrm>
            <a:off x="1735584" y="2573039"/>
            <a:ext cx="2015231" cy="10209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R.O.I.B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A39A037-2899-4124-AFDD-846E55327D64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750815" y="3079066"/>
            <a:ext cx="905522" cy="4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菱形 8">
            <a:extLst>
              <a:ext uri="{FF2B5EF4-FFF2-40B4-BE49-F238E27FC236}">
                <a16:creationId xmlns:a16="http://schemas.microsoft.com/office/drawing/2014/main" id="{196B761F-0A2B-4ED8-8A33-F95D51F5DC15}"/>
              </a:ext>
            </a:extLst>
          </p:cNvPr>
          <p:cNvSpPr/>
          <p:nvPr/>
        </p:nvSpPr>
        <p:spPr>
          <a:xfrm>
            <a:off x="4651899" y="2558611"/>
            <a:ext cx="1500327" cy="102093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crime</a:t>
            </a:r>
            <a:endParaRPr lang="en-US" sz="4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C8AB50E-3087-42C8-9A2C-BFB47B450EFD}"/>
              </a:ext>
            </a:extLst>
          </p:cNvPr>
          <p:cNvSpPr/>
          <p:nvPr/>
        </p:nvSpPr>
        <p:spPr>
          <a:xfrm>
            <a:off x="6809175" y="2600393"/>
            <a:ext cx="1775534" cy="9987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car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15256C8-94AF-4469-83E2-8B840451DEFA}"/>
              </a:ext>
            </a:extLst>
          </p:cNvPr>
          <p:cNvSpPr/>
          <p:nvPr/>
        </p:nvSpPr>
        <p:spPr>
          <a:xfrm>
            <a:off x="9001959" y="2877466"/>
            <a:ext cx="914400" cy="42612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2904297-4AC4-4AA2-BA7A-F565C20AC779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8584709" y="3091627"/>
            <a:ext cx="408371" cy="8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C6216AF3-BCCD-49F5-8907-99ECC803A449}"/>
              </a:ext>
            </a:extLst>
          </p:cNvPr>
          <p:cNvSpPr/>
          <p:nvPr/>
        </p:nvSpPr>
        <p:spPr>
          <a:xfrm>
            <a:off x="7332958" y="1259147"/>
            <a:ext cx="2104008" cy="83671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Arial" panose="020B0604020202020204" pitchFamily="34" charset="0"/>
              </a:rPr>
              <a:t>license plate number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FB79886-A017-4A3B-B4DC-1209848FB5E4}"/>
              </a:ext>
            </a:extLst>
          </p:cNvPr>
          <p:cNvCxnSpPr>
            <a:cxnSpLocks/>
            <a:stCxn id="24" idx="4"/>
            <a:endCxn id="15" idx="0"/>
          </p:cNvCxnSpPr>
          <p:nvPr/>
        </p:nvCxnSpPr>
        <p:spPr>
          <a:xfrm flipH="1">
            <a:off x="7696942" y="2095857"/>
            <a:ext cx="688020" cy="504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348F3EDC-EE3F-40CD-A2F0-1AB579BA6A51}"/>
              </a:ext>
            </a:extLst>
          </p:cNvPr>
          <p:cNvSpPr/>
          <p:nvPr/>
        </p:nvSpPr>
        <p:spPr>
          <a:xfrm>
            <a:off x="7159844" y="4949299"/>
            <a:ext cx="1544713" cy="10209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</a:rPr>
              <a:t>users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3F0A749-9B16-4B68-9CD6-6F7EEA120D3B}"/>
              </a:ext>
            </a:extLst>
          </p:cNvPr>
          <p:cNvCxnSpPr>
            <a:cxnSpLocks/>
          </p:cNvCxnSpPr>
          <p:nvPr/>
        </p:nvCxnSpPr>
        <p:spPr>
          <a:xfrm>
            <a:off x="7691212" y="3593971"/>
            <a:ext cx="0" cy="4028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菱形 35">
            <a:extLst>
              <a:ext uri="{FF2B5EF4-FFF2-40B4-BE49-F238E27FC236}">
                <a16:creationId xmlns:a16="http://schemas.microsoft.com/office/drawing/2014/main" id="{053ADA20-9163-483D-AE4D-37986B8BBD06}"/>
              </a:ext>
            </a:extLst>
          </p:cNvPr>
          <p:cNvSpPr/>
          <p:nvPr/>
        </p:nvSpPr>
        <p:spPr>
          <a:xfrm>
            <a:off x="6946776" y="3950556"/>
            <a:ext cx="1500327" cy="608880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own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5D17F082-7558-42FB-B820-C2CA632DB63F}"/>
              </a:ext>
            </a:extLst>
          </p:cNvPr>
          <p:cNvCxnSpPr>
            <a:cxnSpLocks/>
          </p:cNvCxnSpPr>
          <p:nvPr/>
        </p:nvCxnSpPr>
        <p:spPr>
          <a:xfrm>
            <a:off x="7717133" y="3579542"/>
            <a:ext cx="0" cy="4028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504330F-328F-48C9-B14B-A2437B0AB330}"/>
              </a:ext>
            </a:extLst>
          </p:cNvPr>
          <p:cNvCxnSpPr>
            <a:cxnSpLocks/>
            <a:stCxn id="29" idx="2"/>
            <a:endCxn id="50" idx="0"/>
          </p:cNvCxnSpPr>
          <p:nvPr/>
        </p:nvCxnSpPr>
        <p:spPr>
          <a:xfrm flipH="1">
            <a:off x="6946776" y="5970231"/>
            <a:ext cx="985425" cy="342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64BF58B5-3DF8-4B48-A742-E3B59609084F}"/>
              </a:ext>
            </a:extLst>
          </p:cNvPr>
          <p:cNvSpPr/>
          <p:nvPr/>
        </p:nvSpPr>
        <p:spPr>
          <a:xfrm>
            <a:off x="6371946" y="6313136"/>
            <a:ext cx="1149660" cy="49714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userID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F42C6443-C229-41AB-AEFF-1E451AC1927C}"/>
              </a:ext>
            </a:extLst>
          </p:cNvPr>
          <p:cNvSpPr/>
          <p:nvPr/>
        </p:nvSpPr>
        <p:spPr>
          <a:xfrm>
            <a:off x="7606146" y="6313136"/>
            <a:ext cx="1688774" cy="5033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6AD4C81-0958-42DD-B1D8-8DDAA54EB5ED}"/>
              </a:ext>
            </a:extLst>
          </p:cNvPr>
          <p:cNvCxnSpPr>
            <a:cxnSpLocks/>
            <a:stCxn id="29" idx="2"/>
            <a:endCxn id="52" idx="0"/>
          </p:cNvCxnSpPr>
          <p:nvPr/>
        </p:nvCxnSpPr>
        <p:spPr>
          <a:xfrm>
            <a:off x="7932201" y="5970231"/>
            <a:ext cx="518332" cy="342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A0274351-17A3-4BEA-84EB-E4AF238EF473}"/>
              </a:ext>
            </a:extLst>
          </p:cNvPr>
          <p:cNvCxnSpPr>
            <a:cxnSpLocks/>
          </p:cNvCxnSpPr>
          <p:nvPr/>
        </p:nvCxnSpPr>
        <p:spPr>
          <a:xfrm>
            <a:off x="7972162" y="5968563"/>
            <a:ext cx="1915343" cy="3073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8D8822E7-1889-48D9-837A-C2D0BD2E4CBB}"/>
              </a:ext>
            </a:extLst>
          </p:cNvPr>
          <p:cNvSpPr/>
          <p:nvPr/>
        </p:nvSpPr>
        <p:spPr>
          <a:xfrm>
            <a:off x="9416612" y="6276513"/>
            <a:ext cx="1109704" cy="49714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points</a:t>
            </a:r>
          </a:p>
        </p:txBody>
      </p:sp>
      <p:sp>
        <p:nvSpPr>
          <p:cNvPr id="61" name="菱形 60">
            <a:extLst>
              <a:ext uri="{FF2B5EF4-FFF2-40B4-BE49-F238E27FC236}">
                <a16:creationId xmlns:a16="http://schemas.microsoft.com/office/drawing/2014/main" id="{8ACF37C5-4D81-40BF-8CD7-87BA6B827EB3}"/>
              </a:ext>
            </a:extLst>
          </p:cNvPr>
          <p:cNvSpPr/>
          <p:nvPr/>
        </p:nvSpPr>
        <p:spPr>
          <a:xfrm>
            <a:off x="9294919" y="5073588"/>
            <a:ext cx="1269507" cy="790113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have</a:t>
            </a: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A53FE26-CA73-4B7D-8F5A-4CB5BA81884C}"/>
              </a:ext>
            </a:extLst>
          </p:cNvPr>
          <p:cNvCxnSpPr>
            <a:cxnSpLocks/>
            <a:stCxn id="75" idx="0"/>
          </p:cNvCxnSpPr>
          <p:nvPr/>
        </p:nvCxnSpPr>
        <p:spPr>
          <a:xfrm flipH="1" flipV="1">
            <a:off x="10653204" y="4176562"/>
            <a:ext cx="936574" cy="6125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185529C-0697-4593-9ECA-A4E17283F778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10564426" y="5468645"/>
            <a:ext cx="5060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D84082BA-6435-4AFE-B53E-109BE6CB8FA2}"/>
              </a:ext>
            </a:extLst>
          </p:cNvPr>
          <p:cNvSpPr/>
          <p:nvPr/>
        </p:nvSpPr>
        <p:spPr>
          <a:xfrm>
            <a:off x="11070454" y="4789120"/>
            <a:ext cx="1038648" cy="13405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5B32A8C7-8CA8-4C3C-AEBC-D705E21425FE}"/>
              </a:ext>
            </a:extLst>
          </p:cNvPr>
          <p:cNvSpPr/>
          <p:nvPr/>
        </p:nvSpPr>
        <p:spPr>
          <a:xfrm>
            <a:off x="9916359" y="3475224"/>
            <a:ext cx="1349403" cy="68840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accountID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9F7F017A-449E-4D74-8574-9FE8D18C3E47}"/>
              </a:ext>
            </a:extLst>
          </p:cNvPr>
          <p:cNvCxnSpPr>
            <a:cxnSpLocks/>
          </p:cNvCxnSpPr>
          <p:nvPr/>
        </p:nvCxnSpPr>
        <p:spPr>
          <a:xfrm flipV="1">
            <a:off x="11540931" y="2095857"/>
            <a:ext cx="0" cy="2693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CCEBFA7B-5395-4FC5-A24E-0B7D2988F6CD}"/>
              </a:ext>
            </a:extLst>
          </p:cNvPr>
          <p:cNvSpPr/>
          <p:nvPr/>
        </p:nvSpPr>
        <p:spPr>
          <a:xfrm>
            <a:off x="10740481" y="1220302"/>
            <a:ext cx="1451519" cy="914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amount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8F4EDD5-CBF0-4483-9A06-8F778E616650}"/>
              </a:ext>
            </a:extLst>
          </p:cNvPr>
          <p:cNvCxnSpPr>
            <a:cxnSpLocks/>
            <a:stCxn id="61" idx="1"/>
            <a:endCxn id="29" idx="3"/>
          </p:cNvCxnSpPr>
          <p:nvPr/>
        </p:nvCxnSpPr>
        <p:spPr>
          <a:xfrm flipH="1" flipV="1">
            <a:off x="8704557" y="5459765"/>
            <a:ext cx="590362" cy="8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D53534F7-1DFA-4E50-B884-6CD740D8E5F5}"/>
              </a:ext>
            </a:extLst>
          </p:cNvPr>
          <p:cNvSpPr/>
          <p:nvPr/>
        </p:nvSpPr>
        <p:spPr>
          <a:xfrm>
            <a:off x="4203576" y="381740"/>
            <a:ext cx="1784411" cy="7634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camera</a:t>
            </a: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F3B18CB2-EA97-4F37-9411-7BABC8FC4B54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5095782" y="1145219"/>
            <a:ext cx="1" cy="4350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A5AA7F85-6F9E-4953-B06F-BDB2BA6480D9}"/>
              </a:ext>
            </a:extLst>
          </p:cNvPr>
          <p:cNvSpPr/>
          <p:nvPr/>
        </p:nvSpPr>
        <p:spPr>
          <a:xfrm>
            <a:off x="4243245" y="1590417"/>
            <a:ext cx="1659052" cy="72163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cameraID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450198EE-B933-410F-BACF-8C529C9CAFBA}"/>
              </a:ext>
            </a:extLst>
          </p:cNvPr>
          <p:cNvCxnSpPr>
            <a:stCxn id="85" idx="3"/>
          </p:cNvCxnSpPr>
          <p:nvPr/>
        </p:nvCxnSpPr>
        <p:spPr>
          <a:xfrm flipV="1">
            <a:off x="5987987" y="763479"/>
            <a:ext cx="95878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>
            <a:extLst>
              <a:ext uri="{FF2B5EF4-FFF2-40B4-BE49-F238E27FC236}">
                <a16:creationId xmlns:a16="http://schemas.microsoft.com/office/drawing/2014/main" id="{3022EE2B-9F30-45A6-A456-7B6BBF38B263}"/>
              </a:ext>
            </a:extLst>
          </p:cNvPr>
          <p:cNvSpPr/>
          <p:nvPr/>
        </p:nvSpPr>
        <p:spPr>
          <a:xfrm>
            <a:off x="6946776" y="448103"/>
            <a:ext cx="1313895" cy="5951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</a:p>
        </p:txBody>
      </p:sp>
      <p:sp>
        <p:nvSpPr>
          <p:cNvPr id="96" name="菱形 95">
            <a:extLst>
              <a:ext uri="{FF2B5EF4-FFF2-40B4-BE49-F238E27FC236}">
                <a16:creationId xmlns:a16="http://schemas.microsoft.com/office/drawing/2014/main" id="{C24BA69F-688D-4A3B-844E-0505D296F96E}"/>
              </a:ext>
            </a:extLst>
          </p:cNvPr>
          <p:cNvSpPr/>
          <p:nvPr/>
        </p:nvSpPr>
        <p:spPr>
          <a:xfrm>
            <a:off x="1993058" y="253013"/>
            <a:ext cx="1500327" cy="1020930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shoot</a:t>
            </a:r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3F9E050D-61AD-4575-AC20-DCC6FAD8D801}"/>
              </a:ext>
            </a:extLst>
          </p:cNvPr>
          <p:cNvCxnSpPr>
            <a:stCxn id="96" idx="2"/>
          </p:cNvCxnSpPr>
          <p:nvPr/>
        </p:nvCxnSpPr>
        <p:spPr>
          <a:xfrm flipH="1">
            <a:off x="2725466" y="1273943"/>
            <a:ext cx="17756" cy="12990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B96840C8-7F83-4755-872B-79815EF4F6AA}"/>
              </a:ext>
            </a:extLst>
          </p:cNvPr>
          <p:cNvCxnSpPr>
            <a:cxnSpLocks/>
          </p:cNvCxnSpPr>
          <p:nvPr/>
        </p:nvCxnSpPr>
        <p:spPr>
          <a:xfrm>
            <a:off x="1287294" y="763478"/>
            <a:ext cx="70355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942442B5-F368-4F2B-A8A4-88CA97F0AF7F}"/>
              </a:ext>
            </a:extLst>
          </p:cNvPr>
          <p:cNvSpPr/>
          <p:nvPr/>
        </p:nvSpPr>
        <p:spPr>
          <a:xfrm>
            <a:off x="88777" y="448866"/>
            <a:ext cx="1225118" cy="5951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460A4AC8-7618-46C3-8781-5FC06EFD800C}"/>
              </a:ext>
            </a:extLst>
          </p:cNvPr>
          <p:cNvSpPr/>
          <p:nvPr/>
        </p:nvSpPr>
        <p:spPr>
          <a:xfrm>
            <a:off x="4365454" y="5164060"/>
            <a:ext cx="975818" cy="7634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course</a:t>
            </a:r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51FD3888-DD21-44D8-B8CA-C8FE2D3A7AF9}"/>
              </a:ext>
            </a:extLst>
          </p:cNvPr>
          <p:cNvCxnSpPr>
            <a:cxnSpLocks/>
            <a:stCxn id="151" idx="4"/>
          </p:cNvCxnSpPr>
          <p:nvPr/>
        </p:nvCxnSpPr>
        <p:spPr>
          <a:xfrm>
            <a:off x="714095" y="1869846"/>
            <a:ext cx="1021488" cy="724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椭圆 150">
            <a:extLst>
              <a:ext uri="{FF2B5EF4-FFF2-40B4-BE49-F238E27FC236}">
                <a16:creationId xmlns:a16="http://schemas.microsoft.com/office/drawing/2014/main" id="{28E42C26-51E0-4658-8C1E-18625B0BD70E}"/>
              </a:ext>
            </a:extLst>
          </p:cNvPr>
          <p:cNvSpPr/>
          <p:nvPr/>
        </p:nvSpPr>
        <p:spPr>
          <a:xfrm>
            <a:off x="3635" y="1305935"/>
            <a:ext cx="1420920" cy="5639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recordID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DF4FAF47-9D4B-4DE2-A3A2-397E7E40B9EC}"/>
              </a:ext>
            </a:extLst>
          </p:cNvPr>
          <p:cNvCxnSpPr>
            <a:cxnSpLocks/>
          </p:cNvCxnSpPr>
          <p:nvPr/>
        </p:nvCxnSpPr>
        <p:spPr>
          <a:xfrm flipV="1">
            <a:off x="1765782" y="2134702"/>
            <a:ext cx="138081" cy="4322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椭圆 154">
            <a:extLst>
              <a:ext uri="{FF2B5EF4-FFF2-40B4-BE49-F238E27FC236}">
                <a16:creationId xmlns:a16="http://schemas.microsoft.com/office/drawing/2014/main" id="{8D944FDB-E4F8-4DCC-91F1-4A32A532D132}"/>
              </a:ext>
            </a:extLst>
          </p:cNvPr>
          <p:cNvSpPr/>
          <p:nvPr/>
        </p:nvSpPr>
        <p:spPr>
          <a:xfrm>
            <a:off x="1434296" y="1567141"/>
            <a:ext cx="1242323" cy="5714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</a:t>
            </a:r>
            <a:r>
              <a:rPr lang="en-US" altLang="zh-CN" dirty="0" err="1" smtClean="0">
                <a:solidFill>
                  <a:schemeClr val="tx1"/>
                </a:solidFill>
              </a:rPr>
              <a:t>code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1" name="连接符: 肘形 160">
            <a:extLst>
              <a:ext uri="{FF2B5EF4-FFF2-40B4-BE49-F238E27FC236}">
                <a16:creationId xmlns:a16="http://schemas.microsoft.com/office/drawing/2014/main" id="{87169C3C-2902-4C8C-990C-308EAC954D44}"/>
              </a:ext>
            </a:extLst>
          </p:cNvPr>
          <p:cNvCxnSpPr>
            <a:cxnSpLocks/>
            <a:stCxn id="6" idx="1"/>
            <a:endCxn id="166" idx="0"/>
          </p:cNvCxnSpPr>
          <p:nvPr/>
        </p:nvCxnSpPr>
        <p:spPr>
          <a:xfrm rot="10800000" flipV="1">
            <a:off x="1263450" y="3083504"/>
            <a:ext cx="472135" cy="716681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等腰三角形 165">
            <a:extLst>
              <a:ext uri="{FF2B5EF4-FFF2-40B4-BE49-F238E27FC236}">
                <a16:creationId xmlns:a16="http://schemas.microsoft.com/office/drawing/2014/main" id="{6E9F3A94-DB59-4BF7-8E02-1704FDE38977}"/>
              </a:ext>
            </a:extLst>
          </p:cNvPr>
          <p:cNvSpPr/>
          <p:nvPr/>
        </p:nvSpPr>
        <p:spPr>
          <a:xfrm>
            <a:off x="694295" y="3800186"/>
            <a:ext cx="1138308" cy="595182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F9491D0E-9B7B-486F-8F44-3BA53DA38994}"/>
              </a:ext>
            </a:extLst>
          </p:cNvPr>
          <p:cNvSpPr/>
          <p:nvPr/>
        </p:nvSpPr>
        <p:spPr>
          <a:xfrm>
            <a:off x="5670191" y="5311346"/>
            <a:ext cx="1215793" cy="63579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C</a:t>
            </a:r>
            <a:r>
              <a:rPr lang="en-US" altLang="zh-CN" u="sng" dirty="0" err="1" smtClean="0">
                <a:solidFill>
                  <a:schemeClr val="tx1"/>
                </a:solidFill>
              </a:rPr>
              <a:t>oursecode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76" name="连接符: 肘形 175">
            <a:extLst>
              <a:ext uri="{FF2B5EF4-FFF2-40B4-BE49-F238E27FC236}">
                <a16:creationId xmlns:a16="http://schemas.microsoft.com/office/drawing/2014/main" id="{47768419-6E87-4F6E-987B-247D443BFC5D}"/>
              </a:ext>
            </a:extLst>
          </p:cNvPr>
          <p:cNvCxnSpPr>
            <a:stCxn id="166" idx="3"/>
          </p:cNvCxnSpPr>
          <p:nvPr/>
        </p:nvCxnSpPr>
        <p:spPr>
          <a:xfrm rot="5400000">
            <a:off x="479031" y="4475958"/>
            <a:ext cx="865009" cy="703829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>
            <a:extLst>
              <a:ext uri="{FF2B5EF4-FFF2-40B4-BE49-F238E27FC236}">
                <a16:creationId xmlns:a16="http://schemas.microsoft.com/office/drawing/2014/main" id="{C57031F2-9566-4DAF-99F2-DB70884AD289}"/>
              </a:ext>
            </a:extLst>
          </p:cNvPr>
          <p:cNvSpPr/>
          <p:nvPr/>
        </p:nvSpPr>
        <p:spPr>
          <a:xfrm>
            <a:off x="180418" y="5260377"/>
            <a:ext cx="941128" cy="5032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R.O.U.B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6" name="连接符: 肘形 185">
            <a:extLst>
              <a:ext uri="{FF2B5EF4-FFF2-40B4-BE49-F238E27FC236}">
                <a16:creationId xmlns:a16="http://schemas.microsoft.com/office/drawing/2014/main" id="{1CAAAC8F-3119-41BE-ABEB-80B54D76AB1A}"/>
              </a:ext>
            </a:extLst>
          </p:cNvPr>
          <p:cNvCxnSpPr>
            <a:cxnSpLocks/>
            <a:endCxn id="187" idx="0"/>
          </p:cNvCxnSpPr>
          <p:nvPr/>
        </p:nvCxnSpPr>
        <p:spPr>
          <a:xfrm>
            <a:off x="1263449" y="4827230"/>
            <a:ext cx="996656" cy="433147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矩形 186">
            <a:extLst>
              <a:ext uri="{FF2B5EF4-FFF2-40B4-BE49-F238E27FC236}">
                <a16:creationId xmlns:a16="http://schemas.microsoft.com/office/drawing/2014/main" id="{EFC02A4E-EFB5-4451-9D22-3859FB51A9C5}"/>
              </a:ext>
            </a:extLst>
          </p:cNvPr>
          <p:cNvSpPr/>
          <p:nvPr/>
        </p:nvSpPr>
        <p:spPr>
          <a:xfrm>
            <a:off x="1802905" y="5260377"/>
            <a:ext cx="914400" cy="5455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R.O.V.D</a:t>
            </a:r>
          </a:p>
        </p:txBody>
      </p: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1EB1A374-4012-4EE6-B06B-F993F906A50F}"/>
              </a:ext>
            </a:extLst>
          </p:cNvPr>
          <p:cNvCxnSpPr>
            <a:cxnSpLocks/>
          </p:cNvCxnSpPr>
          <p:nvPr/>
        </p:nvCxnSpPr>
        <p:spPr>
          <a:xfrm flipH="1">
            <a:off x="1949375" y="5802637"/>
            <a:ext cx="298140" cy="43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>
            <a:extLst>
              <a:ext uri="{FF2B5EF4-FFF2-40B4-BE49-F238E27FC236}">
                <a16:creationId xmlns:a16="http://schemas.microsoft.com/office/drawing/2014/main" id="{99E16623-9C9F-4F8A-BAA5-398752AEE7B0}"/>
              </a:ext>
            </a:extLst>
          </p:cNvPr>
          <p:cNvSpPr/>
          <p:nvPr/>
        </p:nvSpPr>
        <p:spPr>
          <a:xfrm>
            <a:off x="1434297" y="6245061"/>
            <a:ext cx="1283008" cy="5652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enalty point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2E42D245-9BB6-4461-A448-4405668F93A3}"/>
              </a:ext>
            </a:extLst>
          </p:cNvPr>
          <p:cNvSpPr txBox="1"/>
          <p:nvPr/>
        </p:nvSpPr>
        <p:spPr>
          <a:xfrm>
            <a:off x="8384962" y="18928"/>
            <a:ext cx="3835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R.O.I.B: record of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irregular behavior</a:t>
            </a:r>
            <a:endParaRPr lang="en-US" b="1" dirty="0"/>
          </a:p>
          <a:p>
            <a:r>
              <a:rPr lang="en-US" b="1" dirty="0" smtClean="0"/>
              <a:t>R.O.U.B</a:t>
            </a:r>
            <a:r>
              <a:rPr lang="en-US" b="1" dirty="0"/>
              <a:t>: record of </a:t>
            </a:r>
            <a:r>
              <a:rPr lang="en-US" altLang="zh-CN" b="1" dirty="0" smtClean="0"/>
              <a:t>uncivilized</a:t>
            </a:r>
            <a:r>
              <a:rPr lang="en-US" b="1" dirty="0" smtClean="0"/>
              <a:t> </a:t>
            </a:r>
            <a:r>
              <a:rPr lang="en-US" b="1" dirty="0"/>
              <a:t>behavior</a:t>
            </a:r>
          </a:p>
          <a:p>
            <a:r>
              <a:rPr lang="en-US" b="1" dirty="0"/>
              <a:t>R.O.V.D: record of violation data</a:t>
            </a:r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CCE94F60-7400-4EFF-825E-C68E46C23F8F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3497801" y="763478"/>
            <a:ext cx="705775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C6907EE9-A965-454D-8E7F-09ADF697CC16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161105" y="3065373"/>
            <a:ext cx="648070" cy="34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041111E4-B15E-4B8E-A80D-A6B08D5A470D}"/>
              </a:ext>
            </a:extLst>
          </p:cNvPr>
          <p:cNvCxnSpPr>
            <a:cxnSpLocks/>
          </p:cNvCxnSpPr>
          <p:nvPr/>
        </p:nvCxnSpPr>
        <p:spPr>
          <a:xfrm flipV="1">
            <a:off x="3202409" y="2140813"/>
            <a:ext cx="138081" cy="4322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>
            <a:extLst>
              <a:ext uri="{FF2B5EF4-FFF2-40B4-BE49-F238E27FC236}">
                <a16:creationId xmlns:a16="http://schemas.microsoft.com/office/drawing/2014/main" id="{621B6EC2-B4AA-488F-90B6-050AE7BB7CDB}"/>
              </a:ext>
            </a:extLst>
          </p:cNvPr>
          <p:cNvSpPr/>
          <p:nvPr/>
        </p:nvSpPr>
        <p:spPr>
          <a:xfrm>
            <a:off x="2913667" y="1702476"/>
            <a:ext cx="1064628" cy="4322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fine</a:t>
            </a:r>
          </a:p>
        </p:txBody>
      </p: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61252AB7-77BD-42B6-8D74-D0B4AA9FF3F2}"/>
              </a:ext>
            </a:extLst>
          </p:cNvPr>
          <p:cNvCxnSpPr>
            <a:stCxn id="36" idx="2"/>
            <a:endCxn id="29" idx="0"/>
          </p:cNvCxnSpPr>
          <p:nvPr/>
        </p:nvCxnSpPr>
        <p:spPr>
          <a:xfrm>
            <a:off x="7696940" y="4559436"/>
            <a:ext cx="235261" cy="3898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肘形 160">
            <a:extLst>
              <a:ext uri="{FF2B5EF4-FFF2-40B4-BE49-F238E27FC236}">
                <a16:creationId xmlns:a16="http://schemas.microsoft.com/office/drawing/2014/main" id="{87169C3C-2902-4C8C-990C-308EAC954D4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02732" y="3116883"/>
            <a:ext cx="472135" cy="716681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墨迹 22"/>
              <p14:cNvContentPartPr/>
              <p14:nvPr/>
            </p14:nvContentPartPr>
            <p14:xfrm>
              <a:off x="1758960" y="3105000"/>
              <a:ext cx="19440" cy="45000"/>
            </p14:xfrm>
          </p:contentPart>
        </mc:Choice>
        <mc:Fallback xmlns="">
          <p:pic>
            <p:nvPicPr>
              <p:cNvPr id="23" name="墨迹 2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9600" y="3095640"/>
                <a:ext cx="38160" cy="6372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文本框 26"/>
          <p:cNvSpPr txBox="1"/>
          <p:nvPr/>
        </p:nvSpPr>
        <p:spPr>
          <a:xfrm>
            <a:off x="881528" y="4851227"/>
            <a:ext cx="891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Disjoint</a:t>
            </a:r>
            <a:endParaRPr lang="zh-CN" altLang="en-US" sz="1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墨迹 32"/>
              <p14:cNvContentPartPr/>
              <p14:nvPr/>
            </p14:nvContentPartPr>
            <p14:xfrm>
              <a:off x="1752480" y="3111480"/>
              <a:ext cx="5976000" cy="889200"/>
            </p14:xfrm>
          </p:contentPart>
        </mc:Choice>
        <mc:Fallback xmlns="">
          <p:pic>
            <p:nvPicPr>
              <p:cNvPr id="33" name="墨迹 3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43120" y="3102120"/>
                <a:ext cx="5994720" cy="9079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菱形 101">
            <a:extLst>
              <a:ext uri="{FF2B5EF4-FFF2-40B4-BE49-F238E27FC236}">
                <a16:creationId xmlns:a16="http://schemas.microsoft.com/office/drawing/2014/main" id="{196B761F-0A2B-4ED8-8A33-F95D51F5DC15}"/>
              </a:ext>
            </a:extLst>
          </p:cNvPr>
          <p:cNvSpPr/>
          <p:nvPr/>
        </p:nvSpPr>
        <p:spPr>
          <a:xfrm>
            <a:off x="2913668" y="3950553"/>
            <a:ext cx="2331664" cy="741740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Correspond</a:t>
            </a:r>
            <a:endParaRPr lang="en-US" sz="4000" dirty="0"/>
          </a:p>
        </p:txBody>
      </p:sp>
      <p:cxnSp>
        <p:nvCxnSpPr>
          <p:cNvPr id="51" name="肘形连接符 50"/>
          <p:cNvCxnSpPr>
            <a:stCxn id="102" idx="1"/>
            <a:endCxn id="6" idx="2"/>
          </p:cNvCxnSpPr>
          <p:nvPr/>
        </p:nvCxnSpPr>
        <p:spPr>
          <a:xfrm rot="10800000">
            <a:off x="2743200" y="3593971"/>
            <a:ext cx="170468" cy="72745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102" idx="2"/>
            <a:endCxn id="130" idx="0"/>
          </p:cNvCxnSpPr>
          <p:nvPr/>
        </p:nvCxnSpPr>
        <p:spPr>
          <a:xfrm rot="16200000" flipH="1">
            <a:off x="4230548" y="4541244"/>
            <a:ext cx="471767" cy="773863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F9491D0E-9B7B-486F-8F44-3BA53DA38994}"/>
              </a:ext>
            </a:extLst>
          </p:cNvPr>
          <p:cNvSpPr/>
          <p:nvPr/>
        </p:nvSpPr>
        <p:spPr>
          <a:xfrm>
            <a:off x="4276452" y="6126854"/>
            <a:ext cx="1160732" cy="58232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courseURL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B96840C8-7F83-4755-872B-79815EF4F6AA}"/>
              </a:ext>
            </a:extLst>
          </p:cNvPr>
          <p:cNvCxnSpPr>
            <a:cxnSpLocks/>
            <a:stCxn id="130" idx="3"/>
          </p:cNvCxnSpPr>
          <p:nvPr/>
        </p:nvCxnSpPr>
        <p:spPr>
          <a:xfrm>
            <a:off x="5341272" y="5545801"/>
            <a:ext cx="317958" cy="774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B96840C8-7F83-4755-872B-79815EF4F6AA}"/>
              </a:ext>
            </a:extLst>
          </p:cNvPr>
          <p:cNvCxnSpPr>
            <a:cxnSpLocks/>
            <a:stCxn id="130" idx="2"/>
            <a:endCxn id="112" idx="0"/>
          </p:cNvCxnSpPr>
          <p:nvPr/>
        </p:nvCxnSpPr>
        <p:spPr>
          <a:xfrm>
            <a:off x="4853363" y="5927542"/>
            <a:ext cx="3455" cy="199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24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37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铂凯 徐</dc:creator>
  <cp:lastModifiedBy>UIC</cp:lastModifiedBy>
  <cp:revision>29</cp:revision>
  <dcterms:created xsi:type="dcterms:W3CDTF">2019-05-07T06:41:32Z</dcterms:created>
  <dcterms:modified xsi:type="dcterms:W3CDTF">2019-06-02T09:30:14Z</dcterms:modified>
</cp:coreProperties>
</file>