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C545-31F6-484F-BC97-14D1125B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040FA-C01E-409D-9E23-A491F03A7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BB35-2FC1-47B2-8015-2B4A87FC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4B56-2F64-402B-BCCA-C059BE1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8CF0-16D8-473E-95E5-3934086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03E0-094B-4D9E-BD0E-7626DC38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D66FD-B168-4257-85B5-D3D676129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803E-4D75-414C-8C68-95622F9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8F6A-BB55-424C-A6EE-12AB05C6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88E1-2713-4BF1-AE1C-7834090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F31B9-0F8B-467E-A824-0DF582CC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EF85-B935-41DA-BF90-8093582F0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39CA-CE8C-4734-88A2-6898A781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7C7B-5832-4D4C-B233-4A95A69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7B4B-C391-4E94-A00A-38AB39E1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051B-7011-419F-B316-83BB272E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CF67-3DA7-4149-ABC6-C78E437B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CF1B-0A4A-440A-9EC2-3202FDC1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5F9C-2DD7-4AE5-B577-898002AE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54BD-2EC8-4F81-921F-5A11F5C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E2E-35BD-4050-A9DE-C9AB905A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4FE7-08A3-4A88-B3F2-4F8C3814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AF9B-761C-43D9-AC83-9E649DD5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6096-D624-49F2-B728-8B33A611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5FC0-66F3-47F1-A840-BCE3E27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DA1A-A75D-4CA2-B2D8-2C3BD7E3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27F5-744E-49E5-A458-4D4FBE9E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40FF-EF0C-4B8E-A145-9AAD01EB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34282-05D7-4287-B72E-01AAFAC6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03C6-1B27-4507-8456-A623565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C5287-62F6-4A10-BAF4-F402C337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A693-926E-475B-8430-AEF11E2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2209-6372-46D9-948E-8087ADEE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F23A-82C1-46E0-9D5A-D86CCE4E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56C65-CC7B-480D-9A8F-41EE1AC5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0950B-C72E-4BFD-8004-A79ECBD5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A6FE9-23A8-4173-B957-6456964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04B22-DBDD-4FC8-8DA2-CA0C2F53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B3DAB-2F1B-407B-A5E0-91A7BAA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3704-6490-4C15-BCF4-8FA071ED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5FE1-8E3D-46E0-9B3A-CDF4D4F0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EA35-E8C0-43A2-AE57-03C12CC5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145D7-3FCD-4549-BAB1-A47B0E4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BC9B2-1A18-408B-91DD-31AD42B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B76A9-DEAF-4E9A-8731-84B00AE3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E15D-1DFE-4649-9B94-F682B0C1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037C-7EDD-4649-A4D0-C6640951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253-3150-4001-B716-AB3810EB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700A-FE6E-4D08-8DFC-34CEBB9D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5420-2104-4DB4-B42C-CEB9A36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F50D-79C3-4D23-98C9-5680B62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1A8AA-EF71-4983-BDE4-265248DD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18D-1A74-46F2-9EC3-869EA1B0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7B69D-F419-4DA2-81A0-3914C2E3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F466A-64C5-4D5F-8376-2921BEFF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5F81-D948-4F5F-9EBA-926DC3E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60A2-1CDE-4FDC-860F-A68A6BF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91C2-2F32-4DB1-A095-B5DA2EE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DBAAF-3391-46F1-AFF2-4864A988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D134-4205-4843-9BA6-A3E345A0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02A2-5874-47E7-8A12-7B19DE6FA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8832-8173-45C6-9E16-9F6F461F30B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2B6B-838A-4A65-B281-A78DF2AB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2CBD-B005-486C-B21C-1446ABFAF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566C-E00B-4B3A-895D-725F967E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8F524-FF1F-4FFB-8800-F2417BF647FF}"/>
              </a:ext>
            </a:extLst>
          </p:cNvPr>
          <p:cNvSpPr/>
          <p:nvPr/>
        </p:nvSpPr>
        <p:spPr>
          <a:xfrm>
            <a:off x="1358283" y="1269508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8ED53-F2CA-4677-A019-BCCFDFF51660}"/>
              </a:ext>
            </a:extLst>
          </p:cNvPr>
          <p:cNvSpPr/>
          <p:nvPr/>
        </p:nvSpPr>
        <p:spPr>
          <a:xfrm>
            <a:off x="1961965" y="1970843"/>
            <a:ext cx="2601157" cy="232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Title/Stuff about the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CBD00-181F-44F1-A77C-C75C7F2D8B3A}"/>
              </a:ext>
            </a:extLst>
          </p:cNvPr>
          <p:cNvSpPr/>
          <p:nvPr/>
        </p:nvSpPr>
        <p:spPr>
          <a:xfrm>
            <a:off x="5029200" y="2568608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91840-2B30-4299-B123-18AFDDAFC44C}"/>
              </a:ext>
            </a:extLst>
          </p:cNvPr>
          <p:cNvSpPr/>
          <p:nvPr/>
        </p:nvSpPr>
        <p:spPr>
          <a:xfrm>
            <a:off x="5029200" y="3317290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8A7A6-6A34-4DF4-94C4-C569D8E8E725}"/>
              </a:ext>
            </a:extLst>
          </p:cNvPr>
          <p:cNvSpPr/>
          <p:nvPr/>
        </p:nvSpPr>
        <p:spPr>
          <a:xfrm>
            <a:off x="5020322" y="2942949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50F83-3613-4559-85DD-69FE97456CD7}"/>
              </a:ext>
            </a:extLst>
          </p:cNvPr>
          <p:cNvSpPr txBox="1"/>
          <p:nvPr/>
        </p:nvSpPr>
        <p:spPr>
          <a:xfrm>
            <a:off x="5805996" y="270768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7622B-F42D-4459-89A0-993E29A03412}"/>
              </a:ext>
            </a:extLst>
          </p:cNvPr>
          <p:cNvSpPr txBox="1"/>
          <p:nvPr/>
        </p:nvSpPr>
        <p:spPr>
          <a:xfrm>
            <a:off x="5029200" y="2537547"/>
            <a:ext cx="87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B694A-9192-433A-831D-11F3822A34DB}"/>
              </a:ext>
            </a:extLst>
          </p:cNvPr>
          <p:cNvSpPr txBox="1"/>
          <p:nvPr/>
        </p:nvSpPr>
        <p:spPr>
          <a:xfrm>
            <a:off x="5029200" y="2938521"/>
            <a:ext cx="87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0CDD2-3EBD-411F-BE29-C9FC7E067F79}"/>
              </a:ext>
            </a:extLst>
          </p:cNvPr>
          <p:cNvSpPr txBox="1"/>
          <p:nvPr/>
        </p:nvSpPr>
        <p:spPr>
          <a:xfrm>
            <a:off x="5029200" y="3309903"/>
            <a:ext cx="87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0BD12-0B3B-4C9B-8F26-133F0277AD90}"/>
              </a:ext>
            </a:extLst>
          </p:cNvPr>
          <p:cNvSpPr/>
          <p:nvPr/>
        </p:nvSpPr>
        <p:spPr>
          <a:xfrm>
            <a:off x="5029200" y="3649879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93085-1E9E-4B63-A821-F721925D8101}"/>
              </a:ext>
            </a:extLst>
          </p:cNvPr>
          <p:cNvSpPr txBox="1"/>
          <p:nvPr/>
        </p:nvSpPr>
        <p:spPr>
          <a:xfrm>
            <a:off x="5029200" y="3642492"/>
            <a:ext cx="87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9953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0E3C06-672B-4F17-A4C0-B3346E83CA5F}"/>
              </a:ext>
            </a:extLst>
          </p:cNvPr>
          <p:cNvSpPr txBox="1"/>
          <p:nvPr/>
        </p:nvSpPr>
        <p:spPr>
          <a:xfrm>
            <a:off x="1779972" y="797524"/>
            <a:ext cx="88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Welcome page/Menu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20CC6-1604-4548-80E9-2E01ED060D71}"/>
              </a:ext>
            </a:extLst>
          </p:cNvPr>
          <p:cNvSpPr/>
          <p:nvPr/>
        </p:nvSpPr>
        <p:spPr>
          <a:xfrm>
            <a:off x="2201661" y="1281059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AAC09-D24C-40A0-8E97-836B37381E56}"/>
              </a:ext>
            </a:extLst>
          </p:cNvPr>
          <p:cNvSpPr/>
          <p:nvPr/>
        </p:nvSpPr>
        <p:spPr>
          <a:xfrm>
            <a:off x="2765393" y="2575777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61315-5CFB-4044-9964-20516E58AA63}"/>
              </a:ext>
            </a:extLst>
          </p:cNvPr>
          <p:cNvSpPr/>
          <p:nvPr/>
        </p:nvSpPr>
        <p:spPr>
          <a:xfrm>
            <a:off x="2765393" y="3932166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496F9-3595-43D8-8006-7AF5EE39C38E}"/>
              </a:ext>
            </a:extLst>
          </p:cNvPr>
          <p:cNvSpPr/>
          <p:nvPr/>
        </p:nvSpPr>
        <p:spPr>
          <a:xfrm>
            <a:off x="2765393" y="3216356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B05BC-2646-4B96-AC02-555489211964}"/>
              </a:ext>
            </a:extLst>
          </p:cNvPr>
          <p:cNvSpPr txBox="1"/>
          <p:nvPr/>
        </p:nvSpPr>
        <p:spPr>
          <a:xfrm>
            <a:off x="6977848" y="3000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46527-B53D-43B6-8028-974F8B55E85C}"/>
              </a:ext>
            </a:extLst>
          </p:cNvPr>
          <p:cNvSpPr txBox="1"/>
          <p:nvPr/>
        </p:nvSpPr>
        <p:spPr>
          <a:xfrm>
            <a:off x="2854169" y="2552686"/>
            <a:ext cx="258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View Inventory Dashboard (slide 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41AC8-D044-4F5F-A5B4-1A725E326307}"/>
              </a:ext>
            </a:extLst>
          </p:cNvPr>
          <p:cNvSpPr txBox="1"/>
          <p:nvPr/>
        </p:nvSpPr>
        <p:spPr>
          <a:xfrm>
            <a:off x="2916313" y="3198604"/>
            <a:ext cx="252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Make Inventory Adjustments (slide 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2077A-7161-4BB3-B8C0-E8EC5E11681E}"/>
              </a:ext>
            </a:extLst>
          </p:cNvPr>
          <p:cNvSpPr txBox="1"/>
          <p:nvPr/>
        </p:nvSpPr>
        <p:spPr>
          <a:xfrm>
            <a:off x="2854171" y="3932166"/>
            <a:ext cx="22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Manage Vendor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C61005-FBB1-49FC-965C-BA995B532BB3}"/>
              </a:ext>
            </a:extLst>
          </p:cNvPr>
          <p:cNvSpPr/>
          <p:nvPr/>
        </p:nvSpPr>
        <p:spPr>
          <a:xfrm>
            <a:off x="2765393" y="19766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00F82-071D-484C-980D-8C2C8D96F6AE}"/>
              </a:ext>
            </a:extLst>
          </p:cNvPr>
          <p:cNvSpPr txBox="1"/>
          <p:nvPr/>
        </p:nvSpPr>
        <p:spPr>
          <a:xfrm>
            <a:off x="2765392" y="1953523"/>
            <a:ext cx="223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Create/Edit Recipes (slide 4)</a:t>
            </a:r>
          </a:p>
        </p:txBody>
      </p:sp>
    </p:spTree>
    <p:extLst>
      <p:ext uri="{BB962C8B-B14F-4D97-AF65-F5344CB8AC3E}">
        <p14:creationId xmlns:p14="http://schemas.microsoft.com/office/powerpoint/2010/main" val="26937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E2860-E50E-4518-A5B7-44E3CE8DE13D}"/>
              </a:ext>
            </a:extLst>
          </p:cNvPr>
          <p:cNvSpPr txBox="1"/>
          <p:nvPr/>
        </p:nvSpPr>
        <p:spPr>
          <a:xfrm>
            <a:off x="1779972" y="797524"/>
            <a:ext cx="88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Inventory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933D2-7E84-43A7-B1E7-EEDE0E1D0C3B}"/>
              </a:ext>
            </a:extLst>
          </p:cNvPr>
          <p:cNvSpPr/>
          <p:nvPr/>
        </p:nvSpPr>
        <p:spPr>
          <a:xfrm>
            <a:off x="2183906" y="1281059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18E9D-A143-41D8-8681-B1362CDE3F11}"/>
              </a:ext>
            </a:extLst>
          </p:cNvPr>
          <p:cNvSpPr/>
          <p:nvPr/>
        </p:nvSpPr>
        <p:spPr>
          <a:xfrm>
            <a:off x="2765394" y="2272507"/>
            <a:ext cx="3946124" cy="25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FBF21-9748-40B0-A5F6-7FF4332B126A}"/>
              </a:ext>
            </a:extLst>
          </p:cNvPr>
          <p:cNvSpPr txBox="1"/>
          <p:nvPr/>
        </p:nvSpPr>
        <p:spPr>
          <a:xfrm>
            <a:off x="6977848" y="3000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CDFD9-3175-484A-A69A-E05EB45B77A8}"/>
              </a:ext>
            </a:extLst>
          </p:cNvPr>
          <p:cNvSpPr txBox="1"/>
          <p:nvPr/>
        </p:nvSpPr>
        <p:spPr>
          <a:xfrm>
            <a:off x="2854169" y="2552686"/>
            <a:ext cx="272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Metrics populate here in table form, table changes with ingredient changes – use react to change without refresh?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F166A-B317-42E8-90E0-DA69EF906A8F}"/>
              </a:ext>
            </a:extLst>
          </p:cNvPr>
          <p:cNvSpPr/>
          <p:nvPr/>
        </p:nvSpPr>
        <p:spPr>
          <a:xfrm>
            <a:off x="2765392" y="180146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0B343-9B21-4D83-AE2E-782649B95091}"/>
              </a:ext>
            </a:extLst>
          </p:cNvPr>
          <p:cNvSpPr txBox="1"/>
          <p:nvPr/>
        </p:nvSpPr>
        <p:spPr>
          <a:xfrm>
            <a:off x="2765392" y="1788971"/>
            <a:ext cx="19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Select Ingredient</a:t>
            </a:r>
          </a:p>
        </p:txBody>
      </p:sp>
    </p:spTree>
    <p:extLst>
      <p:ext uri="{BB962C8B-B14F-4D97-AF65-F5344CB8AC3E}">
        <p14:creationId xmlns:p14="http://schemas.microsoft.com/office/powerpoint/2010/main" val="15403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24A9C1-027D-4603-A6DE-879B3B8560FE}"/>
              </a:ext>
            </a:extLst>
          </p:cNvPr>
          <p:cNvSpPr txBox="1"/>
          <p:nvPr/>
        </p:nvSpPr>
        <p:spPr>
          <a:xfrm>
            <a:off x="1779972" y="797524"/>
            <a:ext cx="88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Create/Edit 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B6E3-C599-4A72-B664-B5311666C2A3}"/>
              </a:ext>
            </a:extLst>
          </p:cNvPr>
          <p:cNvSpPr/>
          <p:nvPr/>
        </p:nvSpPr>
        <p:spPr>
          <a:xfrm>
            <a:off x="2201661" y="1281059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18405-6681-4926-B01D-CAB3D14C4FF6}"/>
              </a:ext>
            </a:extLst>
          </p:cNvPr>
          <p:cNvSpPr/>
          <p:nvPr/>
        </p:nvSpPr>
        <p:spPr>
          <a:xfrm>
            <a:off x="2917789" y="2321647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6C8FE-5246-46A1-8143-A358A4584058}"/>
              </a:ext>
            </a:extLst>
          </p:cNvPr>
          <p:cNvSpPr/>
          <p:nvPr/>
        </p:nvSpPr>
        <p:spPr>
          <a:xfrm>
            <a:off x="5954696" y="19766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312C9-7899-4C23-83C1-200C82F8B469}"/>
              </a:ext>
            </a:extLst>
          </p:cNvPr>
          <p:cNvSpPr txBox="1"/>
          <p:nvPr/>
        </p:nvSpPr>
        <p:spPr>
          <a:xfrm>
            <a:off x="6977848" y="3000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BDCB9-B0B9-46C7-A8DF-6130FACDC078}"/>
              </a:ext>
            </a:extLst>
          </p:cNvPr>
          <p:cNvSpPr txBox="1"/>
          <p:nvPr/>
        </p:nvSpPr>
        <p:spPr>
          <a:xfrm>
            <a:off x="6043474" y="1976613"/>
            <a:ext cx="22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Forecast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142D2-3103-4379-90A2-16FA8F2A5146}"/>
              </a:ext>
            </a:extLst>
          </p:cNvPr>
          <p:cNvSpPr/>
          <p:nvPr/>
        </p:nvSpPr>
        <p:spPr>
          <a:xfrm>
            <a:off x="2917788" y="19766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CE4A7-C890-44FF-A50F-FB1659E9EAA0}"/>
              </a:ext>
            </a:extLst>
          </p:cNvPr>
          <p:cNvSpPr txBox="1"/>
          <p:nvPr/>
        </p:nvSpPr>
        <p:spPr>
          <a:xfrm>
            <a:off x="3037640" y="1969514"/>
            <a:ext cx="19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Recipe Name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4DCABE-4BCD-463D-B52E-6983BF3D717D}"/>
              </a:ext>
            </a:extLst>
          </p:cNvPr>
          <p:cNvSpPr/>
          <p:nvPr/>
        </p:nvSpPr>
        <p:spPr>
          <a:xfrm>
            <a:off x="5954696" y="2419449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9DD0B4-99A6-4053-ABA3-C83C7C810DB4}"/>
              </a:ext>
            </a:extLst>
          </p:cNvPr>
          <p:cNvSpPr txBox="1"/>
          <p:nvPr/>
        </p:nvSpPr>
        <p:spPr>
          <a:xfrm>
            <a:off x="6043474" y="2419449"/>
            <a:ext cx="22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forecast week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EFFD3-70DF-4DC5-9E1E-FAC2690F197B}"/>
              </a:ext>
            </a:extLst>
          </p:cNvPr>
          <p:cNvSpPr/>
          <p:nvPr/>
        </p:nvSpPr>
        <p:spPr>
          <a:xfrm>
            <a:off x="2917789" y="2650268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110BD1-4C31-44F2-BC75-D853DEC82861}"/>
              </a:ext>
            </a:extLst>
          </p:cNvPr>
          <p:cNvSpPr/>
          <p:nvPr/>
        </p:nvSpPr>
        <p:spPr>
          <a:xfrm>
            <a:off x="2917790" y="29722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287C76-B438-4BDF-8AB3-76D892FDB60E}"/>
              </a:ext>
            </a:extLst>
          </p:cNvPr>
          <p:cNvSpPr/>
          <p:nvPr/>
        </p:nvSpPr>
        <p:spPr>
          <a:xfrm>
            <a:off x="2917791" y="330722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DF0237-7000-436A-A8E4-E73A7215AFA5}"/>
              </a:ext>
            </a:extLst>
          </p:cNvPr>
          <p:cNvSpPr/>
          <p:nvPr/>
        </p:nvSpPr>
        <p:spPr>
          <a:xfrm>
            <a:off x="2917792" y="3736650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19CC49-37B6-403D-B2EE-807D2D315282}"/>
              </a:ext>
            </a:extLst>
          </p:cNvPr>
          <p:cNvSpPr/>
          <p:nvPr/>
        </p:nvSpPr>
        <p:spPr>
          <a:xfrm>
            <a:off x="2929776" y="4156860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9D7ECE-2AEC-4AD4-B58E-A1981FBB1551}"/>
              </a:ext>
            </a:extLst>
          </p:cNvPr>
          <p:cNvSpPr/>
          <p:nvPr/>
        </p:nvSpPr>
        <p:spPr>
          <a:xfrm>
            <a:off x="2917793" y="4595504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Recipe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AC69FE-171E-4DF5-854C-A102E532B16B}"/>
              </a:ext>
            </a:extLst>
          </p:cNvPr>
          <p:cNvSpPr/>
          <p:nvPr/>
        </p:nvSpPr>
        <p:spPr>
          <a:xfrm>
            <a:off x="5954695" y="2881087"/>
            <a:ext cx="2814221" cy="48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  <a:r>
              <a:rPr lang="en-US" dirty="0" err="1"/>
              <a:t>fcst</a:t>
            </a:r>
            <a:r>
              <a:rPr lang="en-US" dirty="0"/>
              <a:t> for selected recipe</a:t>
            </a:r>
          </a:p>
        </p:txBody>
      </p:sp>
    </p:spTree>
    <p:extLst>
      <p:ext uri="{BB962C8B-B14F-4D97-AF65-F5344CB8AC3E}">
        <p14:creationId xmlns:p14="http://schemas.microsoft.com/office/powerpoint/2010/main" val="13628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F3D16-8AA2-4DE6-91F3-2080F8F8510B}"/>
              </a:ext>
            </a:extLst>
          </p:cNvPr>
          <p:cNvSpPr txBox="1"/>
          <p:nvPr/>
        </p:nvSpPr>
        <p:spPr>
          <a:xfrm>
            <a:off x="1779972" y="797524"/>
            <a:ext cx="88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Inventory Adjustments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15BA6-D1ED-4666-A66D-CFD8A005A7DA}"/>
              </a:ext>
            </a:extLst>
          </p:cNvPr>
          <p:cNvSpPr/>
          <p:nvPr/>
        </p:nvSpPr>
        <p:spPr>
          <a:xfrm>
            <a:off x="2280671" y="1281059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C0154-88D1-454F-88EF-12B6C7CC9FBD}"/>
              </a:ext>
            </a:extLst>
          </p:cNvPr>
          <p:cNvSpPr/>
          <p:nvPr/>
        </p:nvSpPr>
        <p:spPr>
          <a:xfrm>
            <a:off x="2765393" y="2575777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3A550-9640-426C-8C1D-5E8698CD3DAC}"/>
              </a:ext>
            </a:extLst>
          </p:cNvPr>
          <p:cNvSpPr/>
          <p:nvPr/>
        </p:nvSpPr>
        <p:spPr>
          <a:xfrm>
            <a:off x="2765393" y="3932166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9C07B-BFEE-4535-A5F4-6E03F860AF0A}"/>
              </a:ext>
            </a:extLst>
          </p:cNvPr>
          <p:cNvSpPr/>
          <p:nvPr/>
        </p:nvSpPr>
        <p:spPr>
          <a:xfrm>
            <a:off x="2765393" y="3216356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8FF79-9255-4A0A-B957-BA18A54C931D}"/>
              </a:ext>
            </a:extLst>
          </p:cNvPr>
          <p:cNvSpPr txBox="1"/>
          <p:nvPr/>
        </p:nvSpPr>
        <p:spPr>
          <a:xfrm>
            <a:off x="6977848" y="3000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43D59-A47C-4649-9D32-976960728D1E}"/>
              </a:ext>
            </a:extLst>
          </p:cNvPr>
          <p:cNvSpPr txBox="1"/>
          <p:nvPr/>
        </p:nvSpPr>
        <p:spPr>
          <a:xfrm>
            <a:off x="2854169" y="2552686"/>
            <a:ext cx="258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new receipts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26B9-0CF8-449C-84FB-4AB76CF50684}"/>
              </a:ext>
            </a:extLst>
          </p:cNvPr>
          <p:cNvSpPr txBox="1"/>
          <p:nvPr/>
        </p:nvSpPr>
        <p:spPr>
          <a:xfrm>
            <a:off x="2916313" y="3198604"/>
            <a:ext cx="208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new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05DA9-9C3C-4445-81E1-CBD66F3DF3D3}"/>
              </a:ext>
            </a:extLst>
          </p:cNvPr>
          <p:cNvSpPr txBox="1"/>
          <p:nvPr/>
        </p:nvSpPr>
        <p:spPr>
          <a:xfrm>
            <a:off x="2854171" y="3932166"/>
            <a:ext cx="221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Subtract Inventory Loss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F651A-3FAB-42DD-A7ED-1B380A5E6A42}"/>
              </a:ext>
            </a:extLst>
          </p:cNvPr>
          <p:cNvSpPr/>
          <p:nvPr/>
        </p:nvSpPr>
        <p:spPr>
          <a:xfrm>
            <a:off x="2765393" y="19766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C5BE1-5922-4CE0-9F3B-13BF91DEB0CB}"/>
              </a:ext>
            </a:extLst>
          </p:cNvPr>
          <p:cNvSpPr txBox="1"/>
          <p:nvPr/>
        </p:nvSpPr>
        <p:spPr>
          <a:xfrm>
            <a:off x="2765392" y="1953523"/>
            <a:ext cx="223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new sales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B9FDF-03A7-4D8B-B9A3-D67F43856A56}"/>
              </a:ext>
            </a:extLst>
          </p:cNvPr>
          <p:cNvSpPr/>
          <p:nvPr/>
        </p:nvSpPr>
        <p:spPr>
          <a:xfrm>
            <a:off x="6555269" y="1859439"/>
            <a:ext cx="2194560" cy="265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renders here depending on option 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CCFF72-D5F2-44A8-8101-1555B93EA045}"/>
              </a:ext>
            </a:extLst>
          </p:cNvPr>
          <p:cNvCxnSpPr>
            <a:cxnSpLocks/>
          </p:cNvCxnSpPr>
          <p:nvPr/>
        </p:nvCxnSpPr>
        <p:spPr>
          <a:xfrm>
            <a:off x="5751840" y="2092022"/>
            <a:ext cx="665827" cy="59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490641-5ACA-4F65-85BC-A129732A1EB8}"/>
              </a:ext>
            </a:extLst>
          </p:cNvPr>
          <p:cNvCxnSpPr>
            <a:cxnSpLocks/>
          </p:cNvCxnSpPr>
          <p:nvPr/>
        </p:nvCxnSpPr>
        <p:spPr>
          <a:xfrm>
            <a:off x="5655662" y="3222009"/>
            <a:ext cx="762005" cy="22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A3160A-5FDA-4902-BAF8-8509A8D0C43B}"/>
              </a:ext>
            </a:extLst>
          </p:cNvPr>
          <p:cNvCxnSpPr>
            <a:cxnSpLocks/>
          </p:cNvCxnSpPr>
          <p:nvPr/>
        </p:nvCxnSpPr>
        <p:spPr>
          <a:xfrm>
            <a:off x="5803329" y="2806596"/>
            <a:ext cx="614338" cy="37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EC950F-0FCE-480C-9653-94B9D8F4531F}"/>
              </a:ext>
            </a:extLst>
          </p:cNvPr>
          <p:cNvCxnSpPr>
            <a:cxnSpLocks/>
          </p:cNvCxnSpPr>
          <p:nvPr/>
        </p:nvCxnSpPr>
        <p:spPr>
          <a:xfrm flipV="1">
            <a:off x="5711150" y="3654549"/>
            <a:ext cx="768071" cy="41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8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769D-B9F6-4652-887A-D01CA67D3A0D}"/>
              </a:ext>
            </a:extLst>
          </p:cNvPr>
          <p:cNvSpPr txBox="1"/>
          <p:nvPr/>
        </p:nvSpPr>
        <p:spPr>
          <a:xfrm>
            <a:off x="1779972" y="797524"/>
            <a:ext cx="882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Vendor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32181-186B-4E2E-A488-731E719A7906}"/>
              </a:ext>
            </a:extLst>
          </p:cNvPr>
          <p:cNvSpPr/>
          <p:nvPr/>
        </p:nvSpPr>
        <p:spPr>
          <a:xfrm>
            <a:off x="2201661" y="1281059"/>
            <a:ext cx="6942338" cy="380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8BDF-283B-4DFC-8EBF-0143C49A6048}"/>
              </a:ext>
            </a:extLst>
          </p:cNvPr>
          <p:cNvSpPr/>
          <p:nvPr/>
        </p:nvSpPr>
        <p:spPr>
          <a:xfrm>
            <a:off x="2765393" y="2575777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7A8C1-64C7-4841-AB55-B5BC6D2E563D}"/>
              </a:ext>
            </a:extLst>
          </p:cNvPr>
          <p:cNvSpPr txBox="1"/>
          <p:nvPr/>
        </p:nvSpPr>
        <p:spPr>
          <a:xfrm>
            <a:off x="6977848" y="30006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45C40-DE0E-4EB0-BACB-9893E18D296D}"/>
              </a:ext>
            </a:extLst>
          </p:cNvPr>
          <p:cNvSpPr txBox="1"/>
          <p:nvPr/>
        </p:nvSpPr>
        <p:spPr>
          <a:xfrm>
            <a:off x="2854169" y="2575777"/>
            <a:ext cx="2725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Scan/Save Vendor Shipment Paperwork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67718-0B78-4B2B-A25F-120C80B39285}"/>
              </a:ext>
            </a:extLst>
          </p:cNvPr>
          <p:cNvSpPr/>
          <p:nvPr/>
        </p:nvSpPr>
        <p:spPr>
          <a:xfrm>
            <a:off x="2765393" y="1976613"/>
            <a:ext cx="2814221" cy="2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C172A-373B-4DC6-909F-03BBE389E4E6}"/>
              </a:ext>
            </a:extLst>
          </p:cNvPr>
          <p:cNvSpPr txBox="1"/>
          <p:nvPr/>
        </p:nvSpPr>
        <p:spPr>
          <a:xfrm>
            <a:off x="2765392" y="1953523"/>
            <a:ext cx="223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new Vendor</a:t>
            </a:r>
          </a:p>
        </p:txBody>
      </p:sp>
    </p:spTree>
    <p:extLst>
      <p:ext uri="{BB962C8B-B14F-4D97-AF65-F5344CB8AC3E}">
        <p14:creationId xmlns:p14="http://schemas.microsoft.com/office/powerpoint/2010/main" val="28980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</dc:creator>
  <cp:lastModifiedBy>Kirsten</cp:lastModifiedBy>
  <cp:revision>4</cp:revision>
  <dcterms:created xsi:type="dcterms:W3CDTF">2017-07-29T01:42:24Z</dcterms:created>
  <dcterms:modified xsi:type="dcterms:W3CDTF">2017-07-29T02:05:58Z</dcterms:modified>
</cp:coreProperties>
</file>