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994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Augmented Reality to Wirelessly Stream and Display the Reality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162075"/>
            <a:ext cx="8520600" cy="24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Chen Lan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Dennis Simon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James Medel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Michael Josh Dangcil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Tian Peng</a:t>
            </a:r>
          </a:p>
          <a:p>
            <a:pPr indent="0" lvl="0" marL="2743200" algn="l">
              <a:spcBef>
                <a:spcPts val="0"/>
              </a:spcBef>
              <a:buNone/>
            </a:pPr>
            <a:r>
              <a:rPr lang="en" sz="2400"/>
              <a:t>    Advisor : Harry 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Design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Real-time </a:t>
            </a:r>
            <a:r>
              <a:rPr b="1" lang="en"/>
              <a:t>Machine Learning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Linux OpenCV Configuration &amp; Face Detection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It is a machine learning based approach where a cascade function is trained from a lot of positive and negative images. It is then used to detect objects in other images.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15 at 11.53.11 AM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76" y="2628049"/>
            <a:ext cx="2280947" cy="183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15 at 11.56.29 AM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925" y="2628037"/>
            <a:ext cx="2808999" cy="18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Design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Image Stitching with Multiple Cameras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Jetson Tx1/Tk1 integration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Processes complex data on fast, accurate inference in everything from robots and drones to enterprise collaboration devices and intelligent cameras.</a:t>
            </a:r>
          </a:p>
        </p:txBody>
      </p:sp>
      <p:pic>
        <p:nvPicPr>
          <p:cNvPr descr="video_streaming_jetson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25" y="2435625"/>
            <a:ext cx="3089750" cy="2472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2BAW.jp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372" y="2603850"/>
            <a:ext cx="4604799" cy="19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Design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ctivitydiagram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824" y="1143737"/>
            <a:ext cx="5882350" cy="316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Challenges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 Constraint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Summer Group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Multiple layers to project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Produce minimum viable product (MVP) on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Project requires several hardware pieces (e.g. IP Cameras, Jetson Tk1, Drone/RC car).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Algorithms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 stitching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Save streaming data to database effectively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52400" y="121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Schedule</a:t>
            </a:r>
          </a:p>
        </p:txBody>
      </p:sp>
      <p:pic>
        <p:nvPicPr>
          <p:cNvPr descr="Schedule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4675"/>
            <a:ext cx="6025944" cy="41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Roles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James - Networking &amp; Databases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Chen - Research &amp; Software development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Dennis - Hardware development &amp; Jetson TK1 focus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Michael - Hardware development &amp; OpenCV/Jetson TK1 Integration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Tian - Software Development &amp; Software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