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99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Augmented Reality to Wirelessly Stream and Display the Reality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162075"/>
            <a:ext cx="8520600" cy="24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Chen Lan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Dennis Simon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James Medel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Michael Josh Dangcil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Tian Peng</a:t>
            </a:r>
          </a:p>
          <a:p>
            <a:pPr indent="0" lvl="0" marL="2743200" rtl="0" algn="l">
              <a:spcBef>
                <a:spcPts val="0"/>
              </a:spcBef>
              <a:buNone/>
            </a:pPr>
            <a:r>
              <a:rPr lang="en" sz="2400"/>
              <a:t>    Advisor : Harry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Description of the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Progress and Problem </a:t>
            </a:r>
            <a:r>
              <a:rPr lang="en" sz="2400"/>
              <a:t>Encountered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Future Plans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Lan - Research and Software Development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 Simon - Algorithm Design and Hardware Development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Medel - Networking and Databases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Josh Dangcil - Hardware Development and Implementation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Tian Peng - Software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810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Tradeoffs/Constraints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Software/Algorithms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registration algorithm must be fast (near real-time speeds to account for streaming)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May sacrifice some precision/reliability.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registration algorithm must be able to work on images under different circumstances.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Lighting, rotation,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Cameras must have low latency.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IPS cameras better usability than USB cameras for this usage (but more expensive).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Cameras must be lightweight/compact to fit on drone/RC.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Cameras must have wide enough FOV and placement such that they cover 360 degrees while overlapping.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Hardware Architecture</a:t>
            </a:r>
          </a:p>
        </p:txBody>
      </p:sp>
      <p:pic>
        <p:nvPicPr>
          <p:cNvPr descr="video_streaming_jetson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50" y="1282750"/>
            <a:ext cx="3892125" cy="311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era_lap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927" y="1527225"/>
            <a:ext cx="30194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570662" y="4486125"/>
            <a:ext cx="2252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Block Diagram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052537" y="4486125"/>
            <a:ext cx="214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IPS Camera Placement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Development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Multi-camera capture and store last two minute video by FIFO algorithm</a:t>
            </a:r>
          </a:p>
          <a:p>
            <a:pPr indent="-228600" lvl="1" marL="914400" rtl="0">
              <a:spcBef>
                <a:spcPts val="0"/>
              </a:spcBef>
              <a:spcAft>
                <a:spcPts val="1100"/>
              </a:spcAft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Access multiple camera streams at once.</a:t>
            </a:r>
          </a:p>
          <a:p>
            <a:pPr indent="-228600" lvl="1" marL="914400" rtl="0">
              <a:spcBef>
                <a:spcPts val="0"/>
              </a:spcBef>
              <a:spcAft>
                <a:spcPts val="1100"/>
              </a:spcAft>
              <a:buClr>
                <a:srgbClr val="555555"/>
              </a:buClr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Apply image stitching later on and store streamed video to an .avi file by FIFO.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OpenCV implementation and SIFT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Detect and </a:t>
            </a:r>
            <a:r>
              <a:rPr lang="en"/>
              <a:t>describe</a:t>
            </a:r>
            <a:r>
              <a:rPr lang="en"/>
              <a:t> local features in 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 Stages: Scale-invariant feature detection, feature matching and indexing, cluster identification, model verification, outlier detection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Figure Out Mix Programming (Python &amp; C++)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Image Registration Algorithm Implementation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Video Registration Algorithm Implementation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Video Transfer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Hardware Implementation &amp; 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Software Implementation &amp; Testing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Delivery the Project On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Schedule/Future Plan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" y="1017725"/>
            <a:ext cx="5506524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990600" y="1406525"/>
            <a:ext cx="2939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Each week of semester is a period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Week 15 marks end of Spring semester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Week 16 marks start of Summer semester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Rough estimates for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