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Graphical representation missing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Gaussian blur used in image proessing and is result of blurring function by gaussian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Used to reduce image noise and reduce detail generally, creates a smooth blur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encv-python-tutroals.readthedocs.io/en/latest/py_tutorials/py_feature2d/py_sift_intro/py_sift_intro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AR Streaming 360 Display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SIFT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Scale-Invariant Feature Transform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Dennis Simon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Chen Lan, Michael Josh Dangcil, Chris Peng, James Medel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" sz="2200"/>
              <a:t>Advisor: Harry Li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San Jose State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SIFT and Minor History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Created by David Lowe in 1999 and developed by David Lowe in 2004.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Patented by University of British Columbia.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descriptor used for image-based matching and recognition.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Five major steps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SIFT uses </a:t>
            </a:r>
            <a:r>
              <a:rPr b="1" lang="en"/>
              <a:t>Difference of Gaussian </a:t>
            </a:r>
            <a:r>
              <a:rPr lang="en"/>
              <a:t>to find keypoints.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Keypoints refined for accuracy and low-contrast keypoints and edge keypoints are removed leaving strong keypoints.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Orientation assigned to keypoints to create invariance to image rotation.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Keypoint descriptor created by taking neighbourhood around keypoint epresented as a vector.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Keypoints between images are matched by identifying nearby neighbourhoods.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For more info 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http://opencv-python-tutroals.readthedocs.io/en/latest/py_tutorials/py_feature2d/py_sift_intro/py_sift_intro.html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 of Gaussians (DoG)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7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DoG maxima/minima at multiple scales are used to generate keypoints for SIFT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19725" y="2085200"/>
            <a:ext cx="45039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DOG is used to identify edges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Approximation of Laplacian of Gaussian which takes longer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Two different Gaussian blurs with different blur amounts performed on an image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Subtract both to yield result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Amount of blur is called sigma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75" y="2134699"/>
            <a:ext cx="1973649" cy="19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350" y="2152500"/>
            <a:ext cx="1973649" cy="19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 Mathematics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 of Image </a:t>
            </a:r>
            <a:r>
              <a:rPr b="1" lang="en"/>
              <a:t>I</a:t>
            </a:r>
            <a:r>
              <a:rPr lang="en"/>
              <a:t> is function: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Obtained by subtracting I with Gaussian blur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σ</a:t>
            </a:r>
            <a:r>
              <a:rPr b="1"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/>
              <a:t> </a:t>
            </a:r>
            <a:r>
              <a:rPr baseline="30000" lang="en"/>
              <a:t>2</a:t>
            </a:r>
            <a:r>
              <a:rPr lang="en"/>
              <a:t> from I with Gaussian blur of 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σ</a:t>
            </a:r>
            <a:r>
              <a:rPr b="1"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/>
              <a:t> </a:t>
            </a:r>
            <a:r>
              <a:rPr baseline="30000" lang="en"/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where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σ</a:t>
            </a:r>
            <a:r>
              <a:rPr b="1"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 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&gt; σ</a:t>
            </a:r>
            <a:r>
              <a:rPr b="1"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a one dimensional case the formula is: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a centered two dimensional case the formula is: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475" y="1227925"/>
            <a:ext cx="2341024" cy="3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475" y="2574850"/>
            <a:ext cx="2973999" cy="3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600" y="3115425"/>
            <a:ext cx="328449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