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Ubuntu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Ubuntu-boldItalic.fntdata"/><Relationship Id="rId9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Ubuntu-regular.fntdata"/><Relationship Id="rId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ishack.in/tutorials/windows-harris-corner-detecto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Harris originally used a function that manipulated two eigenvalues fed in and returned a score r to determine if edge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Green: both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and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are greater than a certain value. Thus, this region is for pixels "accepted" as corners.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95833"/>
              <a:buFont typeface="Ubuntu"/>
              <a:buNone/>
            </a:pPr>
            <a:r>
              <a:t/>
            </a:r>
            <a:endParaRPr sz="115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In the blue and gray regions, either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or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is less than he required minimum.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95833"/>
              <a:buFont typeface="Ubuntu"/>
              <a:buNone/>
            </a:pPr>
            <a:r>
              <a:t/>
            </a:r>
            <a:endParaRPr sz="115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95833"/>
              <a:buFont typeface="Ubuntu"/>
              <a:buNone/>
            </a:pP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In the red region, both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and λ</a:t>
            </a:r>
            <a:r>
              <a:rPr lang="en" sz="8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are less than the required minimum. Compare the above with </a:t>
            </a:r>
            <a:r>
              <a:rPr lang="en" sz="1150" u="sng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 similar graph for Harris corner detector</a:t>
            </a:r>
            <a:r>
              <a:rPr lang="en" sz="115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... You'll see the blue and gray areas are equivalent to the "edge" areas. The red region is for "flat" areas. The green is for corners.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- See more at: http://aishack.in/tutorials/shitomasi-corner-detector/#sthash.LDgapuHX.dpuf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AR Streaming 360 Display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/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Shi-Tomasi Corner Detector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Dennis Simon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Chen Lan, Michael Josh Dangcil, Chris Peng, James Medel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Advisor: Harry 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San Jose State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Shi-Tomasi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on Harris Corner Detector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 modifications in 1994 to create Shi-Tomasi detector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Significant improvement over Harris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11700" y="2168325"/>
            <a:ext cx="45318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Has a corner selection criteria for each pixel based on a score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If a pixel’s score (R) is greater than criteria it is labeled a corner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Score is based off of two eigenvalues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R = min(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λ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,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λ</a:t>
            </a:r>
            <a:r>
              <a:rPr baseline="-25000" lang="en" sz="1200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chemeClr val="dk2"/>
                </a:solidFill>
              </a:rPr>
              <a:t>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11" y="1786424"/>
            <a:ext cx="3898787" cy="25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