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23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F285-9F4C-4A40-A490-4FDC1FD8D72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3F81C-17C6-AF4D-82EB-94F64CFC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4805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2095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89435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05314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10/29/16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DD3BE-DB3E-5C45-BD33-8FCE62D902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2387600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Process Multiply </a:t>
            </a:r>
            <a:r>
              <a:rPr lang="en-US" altLang="x-none" dirty="0">
                <a:latin typeface="Calibri Light" charset="0"/>
              </a:rPr>
              <a:t>C</a:t>
            </a:r>
            <a:r>
              <a:rPr lang="en-US" altLang="x-none" dirty="0" smtClean="0">
                <a:latin typeface="Calibri Light" charset="0"/>
              </a:rPr>
              <a:t>ameras with </a:t>
            </a:r>
            <a:r>
              <a:rPr lang="en-US" altLang="x-none" dirty="0" err="1" smtClean="0">
                <a:latin typeface="Calibri Light" charset="0"/>
              </a:rPr>
              <a:t>OpenCV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1600" b="1" dirty="0" smtClean="0">
                <a:latin typeface="Calibri Light" charset="0"/>
              </a:rPr>
              <a:t>Revision History: April 12 2017</a:t>
            </a: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1600" b="1" dirty="0" smtClean="0">
                <a:latin typeface="Calibri Light" charset="0"/>
              </a:rPr>
              <a:t>Created by: Eric Lan</a:t>
            </a: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2600" dirty="0" smtClean="0">
                <a:latin typeface="Calibri Light" charset="0"/>
              </a:rPr>
              <a:t>CMPE </a:t>
            </a:r>
            <a:r>
              <a:rPr lang="en-US" altLang="x-none" sz="2600" dirty="0" smtClean="0">
                <a:latin typeface="Calibri Light" charset="0"/>
              </a:rPr>
              <a:t>195: Senior Project</a:t>
            </a:r>
            <a:r>
              <a:rPr lang="en-US" altLang="x-none" sz="4400" dirty="0" smtClean="0">
                <a:latin typeface="Calibri Light" charset="0"/>
              </a:rPr>
              <a:t> </a:t>
            </a:r>
            <a:endParaRPr lang="en-US" altLang="x-none" sz="4400" dirty="0" smtClean="0">
              <a:latin typeface="Calibri Light" charset="0"/>
            </a:endParaRP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x-none" sz="1600" dirty="0" smtClean="0">
              <a:latin typeface="Calibri Light" charset="0"/>
            </a:endParaRP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  <a:endParaRPr lang="en-US" altLang="x-none" sz="4400" dirty="0" smtClean="0">
              <a:latin typeface="Calibri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6666" y="5355848"/>
            <a:ext cx="7244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Team Member: Michael </a:t>
            </a:r>
            <a:r>
              <a:rPr lang="en-US" sz="1600" dirty="0">
                <a:latin typeface="+mj-lt"/>
              </a:rPr>
              <a:t>Josh </a:t>
            </a:r>
            <a:r>
              <a:rPr lang="en-US" sz="1600" dirty="0" err="1" smtClean="0">
                <a:latin typeface="+mj-lt"/>
              </a:rPr>
              <a:t>Dangcil</a:t>
            </a:r>
            <a:r>
              <a:rPr lang="en-US" sz="1600" dirty="0" smtClean="0">
                <a:latin typeface="+mj-lt"/>
              </a:rPr>
              <a:t>, Eric Lan, James </a:t>
            </a:r>
            <a:r>
              <a:rPr lang="en-US" sz="1600" dirty="0" err="1" smtClean="0">
                <a:latin typeface="+mj-lt"/>
              </a:rPr>
              <a:t>Medel</a:t>
            </a:r>
            <a:r>
              <a:rPr lang="en-US" sz="1600" dirty="0" smtClean="0">
                <a:latin typeface="+mj-lt"/>
              </a:rPr>
              <a:t>, Chris Peng, Dennis </a:t>
            </a:r>
            <a:r>
              <a:rPr lang="en-US" sz="1600" dirty="0">
                <a:latin typeface="+mj-lt"/>
              </a:rPr>
              <a:t>Simon</a:t>
            </a:r>
            <a:endParaRPr lang="en-US" sz="1600" dirty="0"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2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>
            <a:normAutofit fontScale="90000"/>
          </a:bodyPr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Access multiple Camera Streams at Once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53" y="2434144"/>
            <a:ext cx="6311900" cy="64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0880" y="1842146"/>
            <a:ext cx="45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all, to check all available video devices: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4453" y="3909848"/>
            <a:ext cx="743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</a:t>
            </a:r>
            <a:r>
              <a:rPr lang="en-US" b="1" dirty="0" smtClean="0">
                <a:solidFill>
                  <a:srgbClr val="FF0000"/>
                </a:solidFill>
              </a:rPr>
              <a:t>video0 </a:t>
            </a:r>
            <a:r>
              <a:rPr lang="en-US" dirty="0" smtClean="0"/>
              <a:t>is my built 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webcam, 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video1 </a:t>
            </a:r>
            <a:r>
              <a:rPr lang="en-US" dirty="0" smtClean="0"/>
              <a:t>is external webcam.</a:t>
            </a:r>
          </a:p>
          <a:p>
            <a:endParaRPr lang="en-US" dirty="0" smtClean="0"/>
          </a:p>
          <a:p>
            <a:r>
              <a:rPr lang="en-US" dirty="0" smtClean="0"/>
              <a:t>Device# is needed later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72001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>
            <a:normAutofit fontScale="90000"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Access multiple Camera Streams at Once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880" y="1842146"/>
            <a:ext cx="266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Then, construct the parser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56" y="2334940"/>
            <a:ext cx="6670771" cy="32211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3577" y="4611970"/>
            <a:ext cx="212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Video0 is used here.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3577" y="5488510"/>
            <a:ext cx="212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Video1 is used here.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4813738" y="4712983"/>
            <a:ext cx="2469839" cy="8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4813737" y="5488510"/>
            <a:ext cx="24698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02566" y="3636763"/>
            <a:ext cx="31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Parse command line arguments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450317" y="3426372"/>
            <a:ext cx="252249" cy="747328"/>
          </a:xfrm>
          <a:prstGeom prst="rightBrace">
            <a:avLst>
              <a:gd name="adj1" fmla="val 8333"/>
              <a:gd name="adj2" fmla="val 52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4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Threaded video stream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52" y="1497629"/>
            <a:ext cx="5679348" cy="5360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0252" y="1584649"/>
            <a:ext cx="4098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Second Terminal is trying to access </a:t>
            </a:r>
          </a:p>
          <a:p>
            <a:r>
              <a:rPr lang="en-US" dirty="0" smtClean="0"/>
              <a:t>the other webcam, a threaded video </a:t>
            </a:r>
          </a:p>
          <a:p>
            <a:r>
              <a:rPr lang="en-US" dirty="0"/>
              <a:t>s</a:t>
            </a:r>
            <a:r>
              <a:rPr lang="en-US" dirty="0" smtClean="0"/>
              <a:t>tream is created and handled by CPU.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generate  threaded video streaming</a:t>
            </a:r>
          </a:p>
          <a:p>
            <a:endParaRPr lang="en-US" dirty="0" smtClean="0"/>
          </a:p>
          <a:p>
            <a:r>
              <a:rPr lang="en-US" dirty="0" smtClean="0"/>
              <a:t>Camera = </a:t>
            </a:r>
            <a:r>
              <a:rPr lang="en-US" smtClean="0"/>
              <a:t>cv2.videocapture();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4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149</Words>
  <Application>Microsoft Macintosh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Tinos</vt:lpstr>
      <vt:lpstr>Office Theme</vt:lpstr>
      <vt:lpstr>Process Multiply Cameras with OpenCV</vt:lpstr>
      <vt:lpstr>Access multiple Camera Streams at Once</vt:lpstr>
      <vt:lpstr>Access multiple Camera Streams at Once</vt:lpstr>
      <vt:lpstr>Threaded video stream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CMPE195: Process multiply cameras with OpenCV</dc:title>
  <dc:creator>Eric Lan</dc:creator>
  <cp:lastModifiedBy>Eric Lan</cp:lastModifiedBy>
  <cp:revision>23</cp:revision>
  <dcterms:created xsi:type="dcterms:W3CDTF">2017-04-12T22:20:34Z</dcterms:created>
  <dcterms:modified xsi:type="dcterms:W3CDTF">2017-04-13T07:05:05Z</dcterms:modified>
</cp:coreProperties>
</file>