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e21945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e21945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e21945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e21945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e219455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e219455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e21945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e21945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e219455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e219455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e219455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e219455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e219455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e219455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e219455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e21945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Panel Attack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Members: Michael Bailey, Preston Bennett, Matt Clymer, Jordan Fluech, and Alexander Prentice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head-to-head puzzle game where players match like-colored blocks to beat the other opponent.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25" y="1152474"/>
            <a:ext cx="7096138" cy="39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376350"/>
            <a:ext cx="3276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FailGame - Player loses when block touches top of playing area for a period of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Description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Case: FailGame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Actors: Player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Player lets one or more blocks touch the top of the play area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    The System starts a countdown.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    The System determines the Player has lost because the countdown has finished.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    The System saves the results of this game.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Both Players are returned to the screen where they can start a new game, view their stats, or logout.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Entry Condition The Player fails to prevent the blocks from the top of their play area and then subsequently fails to remove those blocks </a:t>
            </a:r>
            <a:r>
              <a:rPr lang="en" sz="1400"/>
              <a:t>from</a:t>
            </a:r>
            <a:r>
              <a:rPr lang="en" sz="1400"/>
              <a:t> the top of their play area before their opponent loses.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Exit Condition: The game is over, and both players are presented with the game options screen again.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Example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32" y="1026388"/>
            <a:ext cx="695594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25" y="572700"/>
            <a:ext cx="3809744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350"/>
            <a:ext cx="91440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