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792086-7CE5-4D51-A9A7-22C46A462946}" v="167" dt="2024-03-16T23:38:2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2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3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6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4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 driving on a foggy road&#10;&#10;Description automatically generated">
            <a:extLst>
              <a:ext uri="{FF2B5EF4-FFF2-40B4-BE49-F238E27FC236}">
                <a16:creationId xmlns:a16="http://schemas.microsoft.com/office/drawing/2014/main" id="{203EF57D-D775-43D9-22D6-06DC287FE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7" b="30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677" y="2030361"/>
            <a:ext cx="7816645" cy="176843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>
                <a:solidFill>
                  <a:srgbClr val="FFFFFF"/>
                </a:solidFill>
                <a:ea typeface="+mj-lt"/>
                <a:cs typeface="+mj-lt"/>
              </a:rPr>
              <a:t>Improve driver's ability in fog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7677" y="3892309"/>
            <a:ext cx="7816645" cy="802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Identifying cars in fog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809BEA8-FF8B-FA0B-2E15-5F97829EF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948"/>
          <a:stretch/>
        </p:blipFill>
        <p:spPr>
          <a:xfrm>
            <a:off x="20" y="10"/>
            <a:ext cx="123763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7A6C33-F85A-8A6A-4432-1F341889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664" y="933"/>
            <a:ext cx="12765278" cy="69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7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screenshot of a screenshot of a road&#10;&#10;Description automatically generated">
            <a:extLst>
              <a:ext uri="{FF2B5EF4-FFF2-40B4-BE49-F238E27FC236}">
                <a16:creationId xmlns:a16="http://schemas.microsoft.com/office/drawing/2014/main" id="{4463C8BF-4627-4CB6-D5DC-D37484EFF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199" r="1" b="25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9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B227-28A0-239E-3391-E4C004B4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51" y="3048219"/>
            <a:ext cx="6807678" cy="3567880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000" b="0" dirty="0">
                <a:ea typeface="+mj-lt"/>
                <a:cs typeface="+mj-lt"/>
              </a:rPr>
            </a:br>
            <a:r>
              <a:rPr lang="en-US" sz="3000" b="0" dirty="0">
                <a:ea typeface="+mj-lt"/>
                <a:cs typeface="+mj-lt"/>
              </a:rPr>
              <a:t>Finally, this code to download  best weight after training</a:t>
            </a:r>
          </a:p>
          <a:p>
            <a:endParaRPr lang="en-US" sz="240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4D9F9E2-4F36-B724-C049-0250F1AA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16" y="158081"/>
            <a:ext cx="11309862" cy="28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D99E30A-C829-5BD0-59D3-948115605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6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8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F4961C8-6869-52DB-61B1-26681B131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C8381A-8A71-A239-CE3B-9DC59DA6F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222" r="6224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8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2561A67-132D-6C3F-A30F-9DB4F4921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55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E3C0A-882B-428C-896C-0D1923D3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7" y="2030361"/>
            <a:ext cx="7816645" cy="1768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3200" b="1" kern="12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564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5E4EA8-E8AF-4DE2-81FD-338A059AC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3A90A23-8BB0-165C-54EA-4FBE351B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575" r="5202" b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2A19A-CC19-4AE7-A29C-C80120466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3874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6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358D3-796A-8CB9-933C-E2569DCD1644}"/>
              </a:ext>
            </a:extLst>
          </p:cNvPr>
          <p:cNvSpPr txBox="1"/>
          <p:nvPr/>
        </p:nvSpPr>
        <p:spPr>
          <a:xfrm>
            <a:off x="1084728" y="1597961"/>
            <a:ext cx="2628969" cy="3162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Training result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graph of a graph&#10;&#10;Description automatically generated">
            <a:extLst>
              <a:ext uri="{FF2B5EF4-FFF2-40B4-BE49-F238E27FC236}">
                <a16:creationId xmlns:a16="http://schemas.microsoft.com/office/drawing/2014/main" id="{A1B3E0C7-27F5-FFD9-F334-530B34AAA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9" r="2715" b="2"/>
          <a:stretch/>
        </p:blipFill>
        <p:spPr>
          <a:xfrm>
            <a:off x="4604655" y="914199"/>
            <a:ext cx="6324746" cy="49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4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graph&#10;&#10;Description automatically generated">
            <a:extLst>
              <a:ext uri="{FF2B5EF4-FFF2-40B4-BE49-F238E27FC236}">
                <a16:creationId xmlns:a16="http://schemas.microsoft.com/office/drawing/2014/main" id="{8276C02E-ED69-5BC1-75A6-8AF7BF98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93" b="2"/>
          <a:stretch/>
        </p:blipFill>
        <p:spPr>
          <a:xfrm>
            <a:off x="20" y="10"/>
            <a:ext cx="870462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A0BC16E-C8B9-4092-9BF6-E07982629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4" y="-794"/>
            <a:ext cx="3484665" cy="34631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FC5FDC87-D548-46CE-8B5E-B3FA0D73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0737" y="-6381"/>
            <a:ext cx="346310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2C553-87D5-4616-AA1F-453EFC39F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335" y="3462314"/>
            <a:ext cx="3484663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5EA5CC-E298-4D87-8F90-828525D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4439" y="3627515"/>
            <a:ext cx="3070455" cy="3070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49C2DC01-4649-DF86-4929-394ED5FFB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187" b="11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50597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BlocksVTI</vt:lpstr>
      <vt:lpstr>Improve driver's ability in fog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Finally, this code to download  best weight after training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148</cp:revision>
  <dcterms:created xsi:type="dcterms:W3CDTF">2024-03-16T23:02:29Z</dcterms:created>
  <dcterms:modified xsi:type="dcterms:W3CDTF">2024-03-16T23:38:30Z</dcterms:modified>
</cp:coreProperties>
</file>