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0" r:id="rId6"/>
    <p:sldId id="268" r:id="rId7"/>
    <p:sldId id="260" r:id="rId8"/>
    <p:sldId id="266" r:id="rId9"/>
    <p:sldId id="267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55E8-4EEC-4903-BD5A-C6C53A34F651}" type="datetimeFigureOut">
              <a:rPr lang="en-US" smtClean="0"/>
              <a:pPr/>
              <a:t>11/24/2017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0057-A102-4ADD-BA6B-73C2CCE35CDE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/>
          <a:p>
            <a:r>
              <a:rPr lang="en-GB" dirty="0" smtClean="0"/>
              <a:t>Image Processing </a:t>
            </a:r>
          </a:p>
          <a:p>
            <a:r>
              <a:rPr lang="en-GB" dirty="0" smtClean="0"/>
              <a:t>Reading A Peak flow meteor </a:t>
            </a:r>
          </a:p>
          <a:p>
            <a:endParaRPr lang="en-GB" dirty="0" smtClean="0"/>
          </a:p>
          <a:p>
            <a:endParaRPr lang="en-IE" dirty="0"/>
          </a:p>
        </p:txBody>
      </p:sp>
      <p:pic>
        <p:nvPicPr>
          <p:cNvPr id="4" name="Picture 3" descr="DIT_logocol2013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0"/>
            <a:ext cx="3705232" cy="370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3108" y="4857760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Elizabeth Govan</a:t>
            </a:r>
          </a:p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Kane</a:t>
            </a:r>
          </a:p>
          <a:p>
            <a:pPr algn="ctr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David </a:t>
            </a:r>
            <a:r>
              <a:rPr lang="en-I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McCahill</a:t>
            </a:r>
            <a:endParaRPr lang="en-IE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Dara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Marshall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and Next Steps</a:t>
            </a:r>
            <a:endParaRPr lang="en-IE" dirty="0"/>
          </a:p>
        </p:txBody>
      </p:sp>
      <p:pic>
        <p:nvPicPr>
          <p:cNvPr id="4" name="Content Placeholder 3" descr="RO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36296" y="1412776"/>
            <a:ext cx="628650" cy="1181100"/>
          </a:xfrm>
        </p:spPr>
      </p:pic>
      <p:sp>
        <p:nvSpPr>
          <p:cNvPr id="5" name="TextBox 4"/>
          <p:cNvSpPr txBox="1"/>
          <p:nvPr/>
        </p:nvSpPr>
        <p:spPr>
          <a:xfrm>
            <a:off x="395536" y="1412776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/>
              <a:t>The current results of our work.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Isolated the Region of interest</a:t>
            </a:r>
            <a:r>
              <a:rPr lang="en-IE" sz="2800" dirty="0" smtClean="0"/>
              <a:t>.</a:t>
            </a:r>
          </a:p>
          <a:p>
            <a:r>
              <a:rPr lang="en-IE" sz="2800" dirty="0" smtClean="0"/>
              <a:t>Next Steps.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Rotate all sample images to allow OCR to detect the numbers.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Process the colour image and turn it to greyscale.</a:t>
            </a:r>
            <a:endParaRPr lang="en-IE" sz="2800" dirty="0" smtClean="0"/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Use the OCR algorithm to detect the numbers and return it as a value to the user.</a:t>
            </a:r>
            <a:endParaRPr lang="en-IE" sz="2800" dirty="0" smtClean="0"/>
          </a:p>
          <a:p>
            <a:endParaRPr lang="en-IE" sz="28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 Great.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852"/>
            <a:ext cx="6400800" cy="5495948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What is a peak flow meteor?</a:t>
            </a:r>
            <a:r>
              <a:rPr lang="en-IE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E" dirty="0" smtClean="0"/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Peak Expiratory Flow (PEF).</a:t>
            </a:r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A device that gives a reading ,which tells how open your airways are.</a:t>
            </a:r>
          </a:p>
          <a:p>
            <a:pPr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The more open the airways the higher the reading.</a:t>
            </a:r>
          </a:p>
          <a:p>
            <a:pPr algn="l"/>
            <a:r>
              <a:rPr lang="en-IE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peak_flow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642918"/>
            <a:ext cx="5857916" cy="269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- Agile</a:t>
            </a:r>
            <a:endParaRPr lang="en-IE" dirty="0"/>
          </a:p>
        </p:txBody>
      </p:sp>
      <p:pic>
        <p:nvPicPr>
          <p:cNvPr id="4" name="Content Placeholder 3" descr="Ag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3080" y="1600200"/>
            <a:ext cx="795784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IE" dirty="0"/>
          </a:p>
        </p:txBody>
      </p:sp>
      <p:pic>
        <p:nvPicPr>
          <p:cNvPr id="4" name="Content Placeholder 3" descr="ch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357298"/>
            <a:ext cx="6933001" cy="3186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Segmentation.</a:t>
            </a:r>
          </a:p>
          <a:p>
            <a:r>
              <a:rPr lang="en-IE" dirty="0" smtClean="0"/>
              <a:t>Colour spaces.</a:t>
            </a:r>
          </a:p>
          <a:p>
            <a:r>
              <a:rPr lang="en-IE" dirty="0" smtClean="0"/>
              <a:t>Image Rotation.</a:t>
            </a:r>
          </a:p>
          <a:p>
            <a:r>
              <a:rPr lang="en-IE" dirty="0" smtClean="0"/>
              <a:t>Cropping.</a:t>
            </a:r>
            <a:endParaRPr lang="en-IE" dirty="0" smtClean="0"/>
          </a:p>
          <a:p>
            <a:r>
              <a:rPr lang="en-IE" dirty="0" smtClean="0"/>
              <a:t>Contouring.</a:t>
            </a:r>
            <a:endParaRPr lang="en-IE" dirty="0" smtClean="0"/>
          </a:p>
          <a:p>
            <a:r>
              <a:rPr lang="en-IE" dirty="0" smtClean="0"/>
              <a:t>OCR Number </a:t>
            </a:r>
            <a:r>
              <a:rPr lang="en-IE" dirty="0" smtClean="0"/>
              <a:t>recognition.</a:t>
            </a: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First ROI</a:t>
            </a:r>
            <a:endParaRPr lang="en-IE" dirty="0"/>
          </a:p>
        </p:txBody>
      </p:sp>
      <p:pic>
        <p:nvPicPr>
          <p:cNvPr id="6" name="Content Placeholder 5" descr="RESUL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726" t="20519" b="40021"/>
          <a:stretch>
            <a:fillRect/>
          </a:stretch>
        </p:blipFill>
        <p:spPr>
          <a:xfrm>
            <a:off x="1643042" y="1500174"/>
            <a:ext cx="5981082" cy="1785950"/>
          </a:xfrm>
        </p:spPr>
      </p:pic>
      <p:sp>
        <p:nvSpPr>
          <p:cNvPr id="7" name="TextBox 6"/>
          <p:cNvSpPr txBox="1"/>
          <p:nvPr/>
        </p:nvSpPr>
        <p:spPr>
          <a:xfrm>
            <a:off x="755576" y="3573016"/>
            <a:ext cx="7416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Attempts: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Edge Detection picked up every edge.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Colour space conversions took away the sharpness of the colours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Contouring picked up every object in source image.</a:t>
            </a:r>
          </a:p>
          <a:p>
            <a:r>
              <a:rPr lang="en-GB" sz="2400" b="1" dirty="0" smtClean="0"/>
              <a:t>Success: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Using </a:t>
            </a:r>
            <a:r>
              <a:rPr lang="en-GB" sz="2400" dirty="0" smtClean="0"/>
              <a:t>the inrange function to find the red and yellow </a:t>
            </a:r>
            <a:r>
              <a:rPr lang="en-GB" sz="2400" dirty="0" smtClean="0"/>
              <a:t>areas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Cropping and contouring</a:t>
            </a:r>
            <a:endParaRPr lang="en-IE" dirty="0"/>
          </a:p>
        </p:txBody>
      </p:sp>
      <p:pic>
        <p:nvPicPr>
          <p:cNvPr id="5" name="Content Placeholder 4" descr="contou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214423"/>
            <a:ext cx="8229600" cy="2428892"/>
          </a:xfrm>
        </p:spPr>
      </p:pic>
      <p:sp>
        <p:nvSpPr>
          <p:cNvPr id="7" name="TextBox 6"/>
          <p:cNvSpPr txBox="1"/>
          <p:nvPr/>
        </p:nvSpPr>
        <p:spPr>
          <a:xfrm>
            <a:off x="467544" y="393305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sz="2400" dirty="0" smtClean="0"/>
              <a:t>After finding the first ROI, contouring was used to find all the contour in the image</a:t>
            </a:r>
          </a:p>
          <a:p>
            <a:pPr>
              <a:buFont typeface="Arial" pitchFamily="34" charset="0"/>
              <a:buChar char="•"/>
            </a:pPr>
            <a:r>
              <a:rPr lang="en-IE" sz="2400" dirty="0" smtClean="0"/>
              <a:t>The largest of these contours was then cropped.</a:t>
            </a:r>
          </a:p>
          <a:p>
            <a:pPr>
              <a:buFont typeface="Arial" pitchFamily="34" charset="0"/>
              <a:buChar char="•"/>
            </a:pPr>
            <a:r>
              <a:rPr lang="en-IE" sz="2400" dirty="0" smtClean="0"/>
              <a:t>Searched for the red pointer.</a:t>
            </a:r>
          </a:p>
          <a:p>
            <a:pPr>
              <a:buFont typeface="Arial" pitchFamily="34" charset="0"/>
              <a:buChar char="•"/>
            </a:pPr>
            <a:r>
              <a:rPr lang="en-IE" sz="2400" dirty="0" smtClean="0"/>
              <a:t>C</a:t>
            </a:r>
            <a:r>
              <a:rPr lang="en-IE" sz="2400" dirty="0" smtClean="0"/>
              <a:t>ropped the area around the rd pointer and displayed it to the user. </a:t>
            </a:r>
            <a:endParaRPr lang="en-IE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OCR(Optical Character Recognition)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Optical character recognition (OCR) is the mechanical or electronic conversion of images of typed, handwritten or printed text into machine-encoded text.</a:t>
            </a:r>
          </a:p>
          <a:p>
            <a:r>
              <a:rPr lang="en-IE" dirty="0" smtClean="0"/>
              <a:t>Done by using pattern recognition and feature detection to compare it character to known examples of each character</a:t>
            </a:r>
          </a:p>
          <a:p>
            <a:r>
              <a:rPr lang="en-IE" dirty="0" smtClean="0"/>
              <a:t>In our project its function is to read the digits in order to determine a person peak expiratory flow (PEF)</a:t>
            </a:r>
          </a:p>
          <a:p>
            <a:r>
              <a:rPr lang="en-IE" dirty="0" smtClean="0"/>
              <a:t>Other uses include automated passport reading, license plate reading and making electronic version of printed documents</a:t>
            </a:r>
            <a:endParaRPr lang="en-IE" dirty="0"/>
          </a:p>
        </p:txBody>
      </p:sp>
    </p:spTree>
    <p:extLst>
      <p:ext uri="{BB962C8B-B14F-4D97-AF65-F5344CB8AC3E}">
        <p14:creationId xmlns="" xmlns:p14="http://schemas.microsoft.com/office/powerpoint/2010/main" val="11668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OCR(Optical Character Recognition)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2" y="1904570"/>
            <a:ext cx="3557179" cy="19841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03" y="332123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23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325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Method - Agile</vt:lpstr>
      <vt:lpstr>Gantt chart</vt:lpstr>
      <vt:lpstr>Research</vt:lpstr>
      <vt:lpstr>Finding the First ROI</vt:lpstr>
      <vt:lpstr>Cropping and contouring</vt:lpstr>
      <vt:lpstr>OCR(Optical Character Recognition)</vt:lpstr>
      <vt:lpstr>OCR(Optical Character Recognition)</vt:lpstr>
      <vt:lpstr>Results and Next Steps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lizzie</dc:creator>
  <cp:lastModifiedBy>michaelkane</cp:lastModifiedBy>
  <cp:revision>29</cp:revision>
  <dcterms:created xsi:type="dcterms:W3CDTF">2017-11-23T09:02:06Z</dcterms:created>
  <dcterms:modified xsi:type="dcterms:W3CDTF">2017-11-24T10:49:44Z</dcterms:modified>
</cp:coreProperties>
</file>