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0" r:id="rId6"/>
    <p:sldId id="268" r:id="rId7"/>
    <p:sldId id="260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55E8-4EEC-4903-BD5A-C6C53A34F651}" type="datetimeFigureOut">
              <a:rPr lang="en-US" smtClean="0"/>
              <a:pPr/>
              <a:t>11/23/2017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/>
          <a:p>
            <a:r>
              <a:rPr lang="en-GB" dirty="0" smtClean="0"/>
              <a:t>Image Processing </a:t>
            </a:r>
          </a:p>
          <a:p>
            <a:r>
              <a:rPr lang="en-GB" dirty="0" smtClean="0"/>
              <a:t>Reading A Peak flow meteor </a:t>
            </a:r>
          </a:p>
          <a:p>
            <a:endParaRPr lang="en-GB" dirty="0" smtClean="0"/>
          </a:p>
          <a:p>
            <a:endParaRPr lang="en-IE" dirty="0"/>
          </a:p>
        </p:txBody>
      </p:sp>
      <p:pic>
        <p:nvPicPr>
          <p:cNvPr id="4" name="Picture 3" descr="DIT_logocol2013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0"/>
            <a:ext cx="3705232" cy="370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3108" y="4857760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Elizabeth Govan</a:t>
            </a:r>
          </a:p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Kane</a:t>
            </a:r>
          </a:p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David </a:t>
            </a:r>
            <a:r>
              <a:rPr lang="en-I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Mc Cahill</a:t>
            </a:r>
          </a:p>
          <a:p>
            <a:pPr algn="ctr"/>
            <a:r>
              <a:rPr lang="en-GB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Dara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Marshall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and Next Steps</a:t>
            </a:r>
            <a:endParaRPr lang="en-IE" dirty="0"/>
          </a:p>
        </p:txBody>
      </p:sp>
      <p:pic>
        <p:nvPicPr>
          <p:cNvPr id="4" name="Content Placeholder 3" descr="RO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628650" cy="1181100"/>
          </a:xfrm>
        </p:spPr>
      </p:pic>
      <p:sp>
        <p:nvSpPr>
          <p:cNvPr id="5" name="TextBox 4"/>
          <p:cNvSpPr txBox="1"/>
          <p:nvPr/>
        </p:nvSpPr>
        <p:spPr>
          <a:xfrm>
            <a:off x="1714480" y="1428736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The current results of our work.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Isolated the Region of interest.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852"/>
            <a:ext cx="6400800" cy="5495948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What is a peak flow meteor?</a:t>
            </a:r>
            <a:r>
              <a:rPr lang="en-IE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E" dirty="0" smtClean="0"/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Peak Expiratory Flow (PEF).</a:t>
            </a:r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A device that gives a reading ,which tells how open your airways are.</a:t>
            </a:r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The more open the airways the higher the reading.</a:t>
            </a:r>
          </a:p>
          <a:p>
            <a:pPr algn="l"/>
            <a:r>
              <a:rPr lang="en-IE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peak_flow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642918"/>
            <a:ext cx="5857916" cy="269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- Agile</a:t>
            </a:r>
            <a:endParaRPr lang="en-IE" dirty="0"/>
          </a:p>
        </p:txBody>
      </p:sp>
      <p:pic>
        <p:nvPicPr>
          <p:cNvPr id="4" name="Content Placeholder 3" descr="Ag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80" y="1600200"/>
            <a:ext cx="795784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IE" dirty="0"/>
          </a:p>
        </p:txBody>
      </p:sp>
      <p:pic>
        <p:nvPicPr>
          <p:cNvPr id="4" name="Content Placeholder 3" descr="ch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6933001" cy="3186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Segmentation</a:t>
            </a:r>
          </a:p>
          <a:p>
            <a:r>
              <a:rPr lang="en-IE" dirty="0" smtClean="0"/>
              <a:t>Contouring</a:t>
            </a:r>
          </a:p>
          <a:p>
            <a:r>
              <a:rPr lang="en-IE" dirty="0" smtClean="0"/>
              <a:t>OCR Number recognition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</a:t>
            </a:r>
            <a:r>
              <a:rPr lang="en-GB" dirty="0" smtClean="0"/>
              <a:t>the First </a:t>
            </a:r>
            <a:r>
              <a:rPr lang="en-GB" dirty="0" smtClean="0"/>
              <a:t>ROI</a:t>
            </a:r>
            <a:endParaRPr lang="en-IE" dirty="0"/>
          </a:p>
        </p:txBody>
      </p:sp>
      <p:pic>
        <p:nvPicPr>
          <p:cNvPr id="6" name="Content Placeholder 5" descr="RESULTS.jpg"/>
          <p:cNvPicPr>
            <a:picLocks noGrp="1" noChangeAspect="1"/>
          </p:cNvPicPr>
          <p:nvPr>
            <p:ph idx="1"/>
          </p:nvPr>
        </p:nvPicPr>
        <p:blipFill>
          <a:blip r:embed="rId2"/>
          <a:srcRect l="25726" t="20519" b="40021"/>
          <a:stretch>
            <a:fillRect/>
          </a:stretch>
        </p:blipFill>
        <p:spPr>
          <a:xfrm>
            <a:off x="1643042" y="1500174"/>
            <a:ext cx="5981082" cy="1785950"/>
          </a:xfrm>
        </p:spPr>
      </p:pic>
      <p:sp>
        <p:nvSpPr>
          <p:cNvPr id="7" name="TextBox 6"/>
          <p:cNvSpPr txBox="1"/>
          <p:nvPr/>
        </p:nvSpPr>
        <p:spPr>
          <a:xfrm>
            <a:off x="1643042" y="3857628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Using the inrange function to find the red and yellow areas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Cropping </a:t>
            </a:r>
            <a:r>
              <a:rPr lang="en-GB" dirty="0" smtClean="0"/>
              <a:t>and contouring</a:t>
            </a:r>
            <a:endParaRPr lang="en-IE" dirty="0"/>
          </a:p>
        </p:txBody>
      </p:sp>
      <p:pic>
        <p:nvPicPr>
          <p:cNvPr id="5" name="Content Placeholder 4" descr="contou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23"/>
            <a:ext cx="8229600" cy="2428892"/>
          </a:xfrm>
        </p:spPr>
      </p:pic>
      <p:sp>
        <p:nvSpPr>
          <p:cNvPr id="6" name="TextBox 5"/>
          <p:cNvSpPr txBox="1"/>
          <p:nvPr/>
        </p:nvSpPr>
        <p:spPr>
          <a:xfrm>
            <a:off x="571472" y="3786190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G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G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G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G</a:t>
            </a:r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OCR(Optical Character Recognition)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Optical character recognition (OCR) is the mechanical or electronic conversion of images of typed, handwritten or printed text into machine-encoded text.</a:t>
            </a:r>
          </a:p>
          <a:p>
            <a:r>
              <a:rPr lang="en-IE" dirty="0" smtClean="0"/>
              <a:t>Done by using pattern recognition and feature detection to compare it character to known examples of each character</a:t>
            </a:r>
          </a:p>
          <a:p>
            <a:r>
              <a:rPr lang="en-IE" dirty="0" smtClean="0"/>
              <a:t>In our project its function is to read the digits in order to determine a person peak expiratory flow (PEF)</a:t>
            </a:r>
          </a:p>
          <a:p>
            <a:r>
              <a:rPr lang="en-IE" dirty="0" smtClean="0"/>
              <a:t>Other uses include automated passport reading, license plate reading and making electronic version of printed documents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1668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OCR(Optical Character Recognition)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622" y="1904570"/>
            <a:ext cx="3557179" cy="19841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5103" y="332123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23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Method - Agile</vt:lpstr>
      <vt:lpstr>Gantt chart</vt:lpstr>
      <vt:lpstr>Research</vt:lpstr>
      <vt:lpstr>Finding the First ROI</vt:lpstr>
      <vt:lpstr>Cropping and contouring</vt:lpstr>
      <vt:lpstr>OCR(Optical Character Recognition)</vt:lpstr>
      <vt:lpstr>OCR(Optical Character Recognition)</vt:lpstr>
      <vt:lpstr>Results and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lizzie</dc:creator>
  <cp:lastModifiedBy>Windows User</cp:lastModifiedBy>
  <cp:revision>18</cp:revision>
  <dcterms:created xsi:type="dcterms:W3CDTF">2017-11-23T09:02:06Z</dcterms:created>
  <dcterms:modified xsi:type="dcterms:W3CDTF">2017-11-24T00:28:30Z</dcterms:modified>
</cp:coreProperties>
</file>