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Room Occupancy Measurement Using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Michael Kane</a:t>
            </a:r>
          </a:p>
          <a:p>
            <a:r>
              <a:rPr lang="en-IE" dirty="0" smtClean="0"/>
              <a:t>C14402048</a:t>
            </a:r>
          </a:p>
          <a:p>
            <a:r>
              <a:rPr lang="en-IE" dirty="0" smtClean="0"/>
              <a:t>DT211C/4</a:t>
            </a:r>
            <a:endParaRPr lang="en-IE" dirty="0"/>
          </a:p>
        </p:txBody>
      </p:sp>
      <p:pic>
        <p:nvPicPr>
          <p:cNvPr id="6" name="Picture 5" descr="DIT_logo-small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357166"/>
            <a:ext cx="2512695" cy="251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Fall detector</a:t>
            </a:r>
          </a:p>
          <a:p>
            <a:r>
              <a:rPr lang="en-US" dirty="0" smtClean="0"/>
              <a:t>Human skin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Finish the IR prototype.</a:t>
            </a:r>
            <a:endParaRPr lang="en-IE" dirty="0" smtClean="0"/>
          </a:p>
          <a:p>
            <a:r>
              <a:rPr lang="en-IE" dirty="0" smtClean="0"/>
              <a:t>Implement machine learning on the current IP program.</a:t>
            </a:r>
            <a:endParaRPr lang="en-IE" dirty="0" smtClean="0"/>
          </a:p>
          <a:p>
            <a:r>
              <a:rPr lang="en-IE" dirty="0" smtClean="0"/>
              <a:t>Increase the efficiency of the algorithm.</a:t>
            </a:r>
            <a:endParaRPr lang="en-IE" dirty="0" smtClean="0"/>
          </a:p>
          <a:p>
            <a:r>
              <a:rPr lang="en-IE" dirty="0" smtClean="0"/>
              <a:t>S</a:t>
            </a:r>
          </a:p>
          <a:p>
            <a:r>
              <a:rPr lang="en-IE" dirty="0" smtClean="0"/>
              <a:t>S</a:t>
            </a:r>
          </a:p>
          <a:p>
            <a:r>
              <a:rPr lang="en-IE" dirty="0" smtClean="0"/>
              <a:t>Stronger Encryption Algorithm for user password</a:t>
            </a:r>
          </a:p>
          <a:p>
            <a:r>
              <a:rPr lang="en-IE" dirty="0" smtClean="0"/>
              <a:t>Raspberry Pi Client post Bug</a:t>
            </a:r>
          </a:p>
          <a:p>
            <a:r>
              <a:rPr lang="en-IE" dirty="0" smtClean="0"/>
              <a:t>Port Number Authentication issue.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Moving onto the demo.</a:t>
            </a:r>
          </a:p>
          <a:p>
            <a:r>
              <a:rPr lang="en-IE" dirty="0" smtClean="0"/>
              <a:t>Demonstrate a connection to the server.</a:t>
            </a:r>
          </a:p>
          <a:p>
            <a:r>
              <a:rPr lang="en-IE" dirty="0" smtClean="0"/>
              <a:t>Showing the login/register system.</a:t>
            </a:r>
          </a:p>
          <a:p>
            <a:r>
              <a:rPr lang="en-IE" dirty="0" smtClean="0"/>
              <a:t>Demonstrate posting an image.</a:t>
            </a:r>
          </a:p>
          <a:p>
            <a:r>
              <a:rPr lang="en-IE" dirty="0" smtClean="0"/>
              <a:t>Demonstrate that the image has successfully been posted</a:t>
            </a:r>
            <a:r>
              <a:rPr lang="en-IE" dirty="0" smtClean="0"/>
              <a:t>.</a:t>
            </a:r>
          </a:p>
          <a:p>
            <a:r>
              <a:rPr lang="en-IE" dirty="0" smtClean="0"/>
              <a:t>Demonstrate the output of the image processing program.</a:t>
            </a: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Any Questions on the project.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IE" b="1" dirty="0" smtClean="0">
                <a:latin typeface="Arial" pitchFamily="34" charset="0"/>
                <a:cs typeface="Arial" pitchFamily="34" charset="0"/>
              </a:rPr>
              <a:t>and outline of the project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Fall detection in a Patients home or Care home</a:t>
            </a:r>
          </a:p>
          <a:p>
            <a:r>
              <a:rPr lang="en-US" dirty="0" smtClean="0"/>
              <a:t>The use of a infra red camera to identify a person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ing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412776"/>
            <a:ext cx="3738338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Prototype and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Placeholder</a:t>
            </a:r>
            <a:endParaRPr lang="en-US" dirty="0" smtClean="0"/>
          </a:p>
        </p:txBody>
      </p:sp>
      <p:pic>
        <p:nvPicPr>
          <p:cNvPr id="5" name="Picture 4" descr="irle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340768"/>
            <a:ext cx="3347864" cy="2510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Electronics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Current Prototype.</a:t>
            </a:r>
          </a:p>
          <a:p>
            <a:r>
              <a:rPr lang="en-US" dirty="0" smtClean="0"/>
              <a:t>Daisy Chain of super bright LEDS</a:t>
            </a:r>
          </a:p>
          <a:p>
            <a:r>
              <a:rPr lang="en-US" dirty="0" smtClean="0"/>
              <a:t>Issues to overcome.</a:t>
            </a:r>
            <a:endParaRPr lang="en-US" dirty="0"/>
          </a:p>
        </p:txBody>
      </p:sp>
      <p:pic>
        <p:nvPicPr>
          <p:cNvPr id="4" name="Picture 3" descr="daisych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2736304" cy="2468893"/>
          </a:xfrm>
          <a:prstGeom prst="rect">
            <a:avLst/>
          </a:prstGeom>
        </p:spPr>
      </p:pic>
      <p:pic>
        <p:nvPicPr>
          <p:cNvPr id="5" name="Picture 4" descr="bread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340768"/>
            <a:ext cx="3168352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Flask Web Server.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Raspberry pi + pi noir camera.</a:t>
            </a:r>
          </a:p>
          <a:p>
            <a:r>
              <a:rPr lang="en-US" dirty="0" smtClean="0"/>
              <a:t>DYNU domain hosting service.</a:t>
            </a:r>
            <a:endParaRPr lang="en-US" dirty="0"/>
          </a:p>
        </p:txBody>
      </p:sp>
      <p:pic>
        <p:nvPicPr>
          <p:cNvPr id="4" name="Picture 3" descr="updated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340768"/>
            <a:ext cx="3923928" cy="2942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Encryption algorithms for the user passwords</a:t>
            </a:r>
          </a:p>
          <a:p>
            <a:r>
              <a:rPr lang="en-US" dirty="0" smtClean="0"/>
              <a:t>Python SHA256</a:t>
            </a:r>
          </a:p>
          <a:p>
            <a:r>
              <a:rPr lang="en-US" dirty="0" smtClean="0"/>
              <a:t>Sessions for the web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Usability testing.</a:t>
            </a:r>
          </a:p>
          <a:p>
            <a:r>
              <a:rPr lang="en-US" dirty="0" smtClean="0"/>
              <a:t>Unit tests.</a:t>
            </a:r>
          </a:p>
          <a:p>
            <a:r>
              <a:rPr lang="en-US" dirty="0" smtClean="0"/>
              <a:t>Regular Expressions.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Agile Scrum.</a:t>
            </a:r>
          </a:p>
          <a:p>
            <a:r>
              <a:rPr lang="en-US" dirty="0" smtClean="0"/>
              <a:t>Product Owner &amp; Scrum master.</a:t>
            </a:r>
          </a:p>
          <a:p>
            <a:r>
              <a:rPr lang="en-US" dirty="0" smtClean="0"/>
              <a:t>Weekly Sprints</a:t>
            </a:r>
            <a:endParaRPr lang="en-US" dirty="0"/>
          </a:p>
        </p:txBody>
      </p:sp>
      <p:pic>
        <p:nvPicPr>
          <p:cNvPr id="4" name="Picture 3" descr="Spr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340768"/>
            <a:ext cx="3563888" cy="2672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542</TotalTime>
  <Words>207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Room Occupancy Measurement Using Image Processing</vt:lpstr>
      <vt:lpstr>Problem and outline of the project</vt:lpstr>
      <vt:lpstr>Solution</vt:lpstr>
      <vt:lpstr>Prototype and Algorithm</vt:lpstr>
      <vt:lpstr>Electronics Background</vt:lpstr>
      <vt:lpstr>Architecture</vt:lpstr>
      <vt:lpstr>Security</vt:lpstr>
      <vt:lpstr>Testing</vt:lpstr>
      <vt:lpstr>Methodology</vt:lpstr>
      <vt:lpstr>Research</vt:lpstr>
      <vt:lpstr>Future work</vt:lpstr>
      <vt:lpstr>DEMO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Occupancy Measurement Using Image Processing</dc:title>
  <dc:creator>Windows User</dc:creator>
  <cp:lastModifiedBy>michaelkane</cp:lastModifiedBy>
  <cp:revision>15</cp:revision>
  <dcterms:created xsi:type="dcterms:W3CDTF">2017-12-11T19:38:33Z</dcterms:created>
  <dcterms:modified xsi:type="dcterms:W3CDTF">2017-12-12T16:49:56Z</dcterms:modified>
</cp:coreProperties>
</file>