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FBC1F1-1BB4-4AFB-93CA-125C2186E1CA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FF5D94-3825-411A-B2FF-2DE2C58FF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Room Occupancy Measurement Using 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Michael Kane</a:t>
            </a:r>
          </a:p>
          <a:p>
            <a:r>
              <a:rPr lang="en-IE" dirty="0" smtClean="0"/>
              <a:t>C14402048</a:t>
            </a:r>
          </a:p>
          <a:p>
            <a:r>
              <a:rPr lang="en-IE" dirty="0" smtClean="0"/>
              <a:t>DT211C/4</a:t>
            </a:r>
            <a:endParaRPr lang="en-IE" dirty="0"/>
          </a:p>
        </p:txBody>
      </p:sp>
      <p:pic>
        <p:nvPicPr>
          <p:cNvPr id="6" name="Picture 5" descr="DIT_logo-smalle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357166"/>
            <a:ext cx="2512695" cy="251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Research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</a:t>
            </a:r>
          </a:p>
          <a:p>
            <a:r>
              <a:rPr lang="en-IE" dirty="0" smtClean="0"/>
              <a:t>S</a:t>
            </a:r>
          </a:p>
          <a:p>
            <a:r>
              <a:rPr lang="en-IE" dirty="0" smtClean="0"/>
              <a:t>S</a:t>
            </a:r>
          </a:p>
          <a:p>
            <a:r>
              <a:rPr lang="en-IE" dirty="0" smtClean="0"/>
              <a:t>S</a:t>
            </a:r>
          </a:p>
          <a:p>
            <a:r>
              <a:rPr lang="en-IE" dirty="0" smtClean="0"/>
              <a:t>S</a:t>
            </a:r>
          </a:p>
          <a:p>
            <a:r>
              <a:rPr lang="en-IE" dirty="0" smtClean="0"/>
              <a:t>Stronger Encryption Algorithm for user password</a:t>
            </a:r>
          </a:p>
          <a:p>
            <a:r>
              <a:rPr lang="en-IE" dirty="0" smtClean="0"/>
              <a:t>Raspberry Pi Client post Bug</a:t>
            </a:r>
          </a:p>
          <a:p>
            <a:r>
              <a:rPr lang="en-IE" dirty="0" smtClean="0"/>
              <a:t>Port Number Authentication issue.</a:t>
            </a:r>
            <a:endParaRPr lang="en-IE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Moving onto the demo.</a:t>
            </a:r>
          </a:p>
          <a:p>
            <a:r>
              <a:rPr lang="en-IE" dirty="0" smtClean="0"/>
              <a:t>Demonstrate a connection to the server.</a:t>
            </a:r>
          </a:p>
          <a:p>
            <a:r>
              <a:rPr lang="en-IE" dirty="0" smtClean="0"/>
              <a:t>Showing the login/register system.</a:t>
            </a:r>
          </a:p>
          <a:p>
            <a:r>
              <a:rPr lang="en-IE" dirty="0" smtClean="0"/>
              <a:t>Demonstrate posting an image.</a:t>
            </a:r>
          </a:p>
          <a:p>
            <a:r>
              <a:rPr lang="en-IE" dirty="0" smtClean="0"/>
              <a:t>Demonstrate that the image has successfully been posted.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Any Questions on the project.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>
                <a:latin typeface="Arial" pitchFamily="34" charset="0"/>
                <a:cs typeface="Arial" pitchFamily="34" charset="0"/>
              </a:rPr>
              <a:t>Purpose and outline of the project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err="1" smtClean="0"/>
              <a:t>Soloution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Prototype and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Electronics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397</TotalTime>
  <Words>89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Room Occupancy Measurement Using Image Processing</vt:lpstr>
      <vt:lpstr>Purpose and outline of the project</vt:lpstr>
      <vt:lpstr>Soloution</vt:lpstr>
      <vt:lpstr>Prototype and Algorithm</vt:lpstr>
      <vt:lpstr>Electronics Background</vt:lpstr>
      <vt:lpstr>Architecture</vt:lpstr>
      <vt:lpstr>Security</vt:lpstr>
      <vt:lpstr>Testing</vt:lpstr>
      <vt:lpstr>Methodology</vt:lpstr>
      <vt:lpstr>Research</vt:lpstr>
      <vt:lpstr>Future work</vt:lpstr>
      <vt:lpstr>DEMO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Occupancy Measurement Using Image Processing</dc:title>
  <dc:creator>Windows User</dc:creator>
  <cp:lastModifiedBy>Windows User</cp:lastModifiedBy>
  <cp:revision>5</cp:revision>
  <dcterms:created xsi:type="dcterms:W3CDTF">2017-12-11T19:38:33Z</dcterms:created>
  <dcterms:modified xsi:type="dcterms:W3CDTF">2017-12-12T12:58:25Z</dcterms:modified>
</cp:coreProperties>
</file>