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None/>
              <a:defRPr/>
            </a:lvl6pPr>
            <a:lvl7pPr rtl="0" indent="0" marL="2743200">
              <a:spcBef>
                <a:spcPts val="0"/>
              </a:spcBef>
              <a:buNone/>
              <a:defRPr/>
            </a:lvl7pPr>
            <a:lvl8pPr rtl="0" indent="0" marL="3200400">
              <a:spcBef>
                <a:spcPts val="0"/>
              </a:spcBef>
              <a:buNone/>
              <a:defRPr/>
            </a:lvl8pPr>
            <a:lvl9pPr rtl="0" indent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None/>
              <a:defRPr/>
            </a:lvl6pPr>
            <a:lvl7pPr rtl="0" indent="0" marL="2743200">
              <a:spcBef>
                <a:spcPts val="0"/>
              </a:spcBef>
              <a:buNone/>
              <a:defRPr/>
            </a:lvl7pPr>
            <a:lvl8pPr rtl="0" indent="0" marL="3200400">
              <a:spcBef>
                <a:spcPts val="0"/>
              </a:spcBef>
              <a:buNone/>
              <a:defRPr/>
            </a:lvl8pPr>
            <a:lvl9pPr rtl="0" indent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None/>
              <a:defRPr/>
            </a:lvl6pPr>
            <a:lvl7pPr rtl="0" indent="0" marL="2743200">
              <a:spcBef>
                <a:spcPts val="0"/>
              </a:spcBef>
              <a:buNone/>
              <a:defRPr/>
            </a:lvl7pPr>
            <a:lvl8pPr rtl="0" indent="0" marL="3200400">
              <a:spcBef>
                <a:spcPts val="0"/>
              </a:spcBef>
              <a:buNone/>
              <a:defRPr/>
            </a:lvl8pPr>
            <a:lvl9pPr rtl="0" indent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None/>
              <a:defRPr/>
            </a:lvl1pPr>
            <a:lvl2pPr rtl="0" indent="0" marL="457200">
              <a:spcBef>
                <a:spcPts val="0"/>
              </a:spcBef>
              <a:buNone/>
              <a:defRPr/>
            </a:lvl2pPr>
            <a:lvl3pPr rtl="0" indent="0" marL="914400">
              <a:spcBef>
                <a:spcPts val="0"/>
              </a:spcBef>
              <a:buNone/>
              <a:defRPr/>
            </a:lvl3pPr>
            <a:lvl4pPr rtl="0" indent="0" marL="1371600">
              <a:spcBef>
                <a:spcPts val="0"/>
              </a:spcBef>
              <a:buNone/>
              <a:defRPr/>
            </a:lvl4pPr>
            <a:lvl5pPr rtl="0" indent="0" marL="1828800">
              <a:spcBef>
                <a:spcPts val="0"/>
              </a:spcBef>
              <a:buNone/>
              <a:defRPr/>
            </a:lvl5pPr>
            <a:lvl6pPr rtl="0" indent="0" marL="2286000">
              <a:spcBef>
                <a:spcPts val="0"/>
              </a:spcBef>
              <a:buNone/>
              <a:defRPr/>
            </a:lvl6pPr>
            <a:lvl7pPr rtl="0" indent="0" marL="2743200">
              <a:spcBef>
                <a:spcPts val="0"/>
              </a:spcBef>
              <a:buNone/>
              <a:defRPr/>
            </a:lvl7pPr>
            <a:lvl8pPr rtl="0" indent="0" marL="3200400">
              <a:spcBef>
                <a:spcPts val="0"/>
              </a:spcBef>
              <a:buNone/>
              <a:defRPr/>
            </a:lvl8pPr>
            <a:lvl9pPr rtl="0" indent="0" marL="365760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3.xml" Type="http://schemas.openxmlformats.org/officeDocument/2006/relationships/theme" Id="rId13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4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2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6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Guide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114506" x="467543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Ideas</a:t>
            </a:r>
          </a:p>
        </p:txBody>
      </p:sp>
      <p:pic>
        <p:nvPicPr>
          <p:cNvPr id="87" name="Shape 87"/>
          <p:cNvPicPr preferRelativeResize="0"/>
          <p:nvPr>
            <p:ph idx="1" type="body"/>
          </p:nvPr>
        </p:nvPicPr>
        <p:blipFill/>
        <p:spPr>
          <a:xfrm>
            <a:off y="3768701" x="3912594"/>
            <a:ext cy="2540618" cx="16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766041" x="1043608"/>
            <a:ext cy="2543278" cx="176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1254553" x="6516217"/>
            <a:ext cy="2333844" cx="165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3766039" x="6516216"/>
            <a:ext cy="2500387" cx="165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1254553" x="3923928"/>
            <a:ext cy="2368339" cx="15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1254553" x="1043608"/>
            <a:ext cy="2368339" cx="176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Concept</a:t>
            </a:r>
          </a:p>
        </p:txBody>
      </p:sp>
      <p:pic>
        <p:nvPicPr>
          <p:cNvPr id="98" name="Shape 98"/>
          <p:cNvPicPr preferRelativeResize="0"/>
          <p:nvPr/>
        </p:nvPicPr>
        <p:blipFill/>
        <p:spPr>
          <a:xfrm>
            <a:off y="1484783" x="4788023"/>
            <a:ext cy="4536504" cx="31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>
            <p:ph idx="1" type="body"/>
          </p:nvPr>
        </p:nvPicPr>
        <p:blipFill/>
        <p:spPr>
          <a:xfrm>
            <a:off y="1484783" x="1187624"/>
            <a:ext cy="4525963" cx="31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