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7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5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1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5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5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944A-E7A8-4DA1-8FAC-B7B51805EFDB}" type="datetimeFigureOut">
              <a:rPr lang="ko-KR" altLang="en-US" smtClean="0"/>
              <a:t>2014-11-11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C5D8-EF6A-4DEE-9B71-EEEFDFD7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21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latin typeface="Berlin Sans FB Demi" panose="020E0802020502020306" pitchFamily="34" charset="0"/>
              </a:rPr>
              <a:t>Style Guide</a:t>
            </a:r>
            <a:endParaRPr lang="ko-KR" altLang="en-US" sz="6600" dirty="0">
              <a:latin typeface="Berlin Sans FB Demi" panose="020E0802020502020306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Berlin Sans FB Demi" panose="020E0802020502020306" pitchFamily="34" charset="0"/>
              </a:rPr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21876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4506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Berlin Sans FB Demi" panose="020E0802020502020306" pitchFamily="34" charset="0"/>
              </a:rPr>
              <a:t>Concept Ideas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95" y="3768701"/>
            <a:ext cx="1612135" cy="254061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66041"/>
            <a:ext cx="1767049" cy="2543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7" y="1254553"/>
            <a:ext cx="1656438" cy="23338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766040"/>
            <a:ext cx="1656439" cy="25003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254553"/>
            <a:ext cx="1584176" cy="23683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54553"/>
            <a:ext cx="1767049" cy="23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erlin Sans FB Demi" panose="020E0802020502020306" pitchFamily="34" charset="0"/>
              </a:rPr>
              <a:t>Game Concept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84784"/>
            <a:ext cx="3151925" cy="4536504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3144601" cy="4525963"/>
          </a:xfrm>
        </p:spPr>
      </p:pic>
    </p:spTree>
    <p:extLst>
      <p:ext uri="{BB962C8B-B14F-4D97-AF65-F5344CB8AC3E}">
        <p14:creationId xmlns:p14="http://schemas.microsoft.com/office/powerpoint/2010/main" val="35678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8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Style Guide</vt:lpstr>
      <vt:lpstr>Concept Ideas</vt:lpstr>
      <vt:lpstr>Game Concept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</dc:creator>
  <cp:lastModifiedBy>Affinity</cp:lastModifiedBy>
  <cp:revision>5</cp:revision>
  <dcterms:created xsi:type="dcterms:W3CDTF">2014-11-11T02:20:24Z</dcterms:created>
  <dcterms:modified xsi:type="dcterms:W3CDTF">2014-11-11T08:43:07Z</dcterms:modified>
</cp:coreProperties>
</file>