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9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64BC-DEE2-4155-A4B3-C509434F9862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64C1-9E8D-42DB-8270-97FC8AEE2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24825" y="2016104"/>
            <a:ext cx="7200000" cy="0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0219" y="1831438"/>
            <a:ext cx="30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 (manager merges only)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788962" y="1189450"/>
            <a:ext cx="54499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219" y="1004784"/>
            <a:ext cx="1728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hotfix (commits)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624825" y="2842758"/>
            <a:ext cx="7200000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0219" y="2658092"/>
            <a:ext cx="315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 (manager merges only)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398475" y="3666569"/>
            <a:ext cx="3038606" cy="852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219" y="3484746"/>
            <a:ext cx="18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a (commits)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69600" y="4493224"/>
            <a:ext cx="604354" cy="28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219" y="4311400"/>
            <a:ext cx="18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topic b (commits)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624825" y="2016104"/>
            <a:ext cx="54000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33954" y="1189450"/>
            <a:ext cx="54000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2822" y="2842757"/>
            <a:ext cx="55001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853856" y="2842757"/>
            <a:ext cx="540000" cy="165331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ular Callout 24"/>
          <p:cNvSpPr/>
          <p:nvPr/>
        </p:nvSpPr>
        <p:spPr>
          <a:xfrm>
            <a:off x="5909161" y="1290193"/>
            <a:ext cx="1673922" cy="597993"/>
          </a:xfrm>
          <a:prstGeom prst="wedgeRoundRectCallout">
            <a:avLst>
              <a:gd name="adj1" fmla="val -53224"/>
              <a:gd name="adj2" fmla="val 7176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version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(hotfix)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37081" y="2842757"/>
            <a:ext cx="55001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94189" y="2016103"/>
            <a:ext cx="55001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9026434" y="1290192"/>
            <a:ext cx="1673922" cy="597993"/>
          </a:xfrm>
          <a:prstGeom prst="wedgeRoundRectCallout">
            <a:avLst>
              <a:gd name="adj1" fmla="val -53224"/>
              <a:gd name="adj2" fmla="val 7176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version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49451" y="5821484"/>
            <a:ext cx="540000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12100" y="5929745"/>
            <a:ext cx="101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58475" y="2842757"/>
            <a:ext cx="540000" cy="82665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9600" y="2840714"/>
            <a:ext cx="540000" cy="165535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04953" y="2845599"/>
            <a:ext cx="540000" cy="82665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48962" y="1190248"/>
            <a:ext cx="540000" cy="826654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438221" y="5821484"/>
            <a:ext cx="540000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3098" y="5929745"/>
            <a:ext cx="113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967509" y="2018941"/>
            <a:ext cx="540000" cy="82665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897625" y="1244865"/>
            <a:ext cx="7200000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0219" y="106019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module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436708" y="1951446"/>
            <a:ext cx="2161092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0219" y="1766781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 topics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980097" y="2656742"/>
            <a:ext cx="5117528" cy="1287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27564" y="247336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59863" y="3362036"/>
            <a:ext cx="2011652" cy="1288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7564" y="3179945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 topics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019863" y="4071193"/>
            <a:ext cx="5077762" cy="3863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7564" y="388652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b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559863" y="4775200"/>
            <a:ext cx="19392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7564" y="4593109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topics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50807" y="5484357"/>
            <a:ext cx="3046818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595" y="5299691"/>
            <a:ext cx="17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c (req. b)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702960" y="6190939"/>
            <a:ext cx="1786746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595" y="6006273"/>
            <a:ext cx="89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 topics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440097" y="1244865"/>
            <a:ext cx="540000" cy="141316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18893" y="1244865"/>
            <a:ext cx="540000" cy="2826328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510807" y="4071193"/>
            <a:ext cx="540000" cy="141316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869776" y="1244865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597800" y="1244864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221060" y="535707"/>
            <a:ext cx="1673922" cy="597993"/>
          </a:xfrm>
          <a:prstGeom prst="wedgeRoundRectCallout">
            <a:avLst>
              <a:gd name="adj1" fmla="val -53224"/>
              <a:gd name="adj2" fmla="val 7176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core OK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255880" y="1244865"/>
            <a:ext cx="540000" cy="141316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234676" y="1244865"/>
            <a:ext cx="540000" cy="2826328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14899" y="4071193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896708" y="1244864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019863" y="2658029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19863" y="4071193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56598" y="5486932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908272" y="2656742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35646" y="4075056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499161" y="4075056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71515" y="2661892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162676" y="4067331"/>
            <a:ext cx="540000" cy="141316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807373" y="5480495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8489706" y="5480495"/>
            <a:ext cx="540000" cy="7065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162960" y="4066043"/>
            <a:ext cx="540000" cy="141316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039161" y="5475989"/>
            <a:ext cx="540000" cy="70658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/>
          <p:cNvSpPr/>
          <p:nvPr/>
        </p:nvSpPr>
        <p:spPr>
          <a:xfrm>
            <a:off x="7195794" y="1919453"/>
            <a:ext cx="1673922" cy="597993"/>
          </a:xfrm>
          <a:prstGeom prst="wedgeRoundRectCallout">
            <a:avLst>
              <a:gd name="adj1" fmla="val -53224"/>
              <a:gd name="adj2" fmla="val 7176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OK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7131976" y="3333802"/>
            <a:ext cx="1673922" cy="597993"/>
          </a:xfrm>
          <a:prstGeom prst="wedgeRoundRectCallout">
            <a:avLst>
              <a:gd name="adj1" fmla="val -53224"/>
              <a:gd name="adj2" fmla="val 71767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 OK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8077373" y="4529211"/>
            <a:ext cx="1673922" cy="597993"/>
          </a:xfrm>
          <a:prstGeom prst="wedgeRoundRectCallout">
            <a:avLst>
              <a:gd name="adj1" fmla="val 4161"/>
              <a:gd name="adj2" fmla="val 108836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40669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Kim</dc:creator>
  <cp:lastModifiedBy>Michael Kim</cp:lastModifiedBy>
  <cp:revision>6</cp:revision>
  <dcterms:created xsi:type="dcterms:W3CDTF">2017-03-27T12:58:29Z</dcterms:created>
  <dcterms:modified xsi:type="dcterms:W3CDTF">2017-03-27T13:42:11Z</dcterms:modified>
</cp:coreProperties>
</file>