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16670-9C7A-46AE-B0CF-68F4CC5AEEFD}" v="2" dt="2022-08-18T23:56:41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41EE12-F28E-4B03-A404-A8FCAE0F6316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74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90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0445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63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4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ADDCAE-6443-42C3-9C19-F95985500186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1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7A73C3-B243-44D3-809D-EF8FDFBD85D4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9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E5AA9C-B3C5-5BEA-2005-9E576070EB43}"/>
              </a:ext>
            </a:extLst>
          </p:cNvPr>
          <p:cNvSpPr/>
          <p:nvPr/>
        </p:nvSpPr>
        <p:spPr>
          <a:xfrm>
            <a:off x="3909343" y="1968714"/>
            <a:ext cx="4373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HWA Project</a:t>
            </a:r>
          </a:p>
        </p:txBody>
      </p:sp>
    </p:spTree>
    <p:extLst>
      <p:ext uri="{BB962C8B-B14F-4D97-AF65-F5344CB8AC3E}">
        <p14:creationId xmlns:p14="http://schemas.microsoft.com/office/powerpoint/2010/main" val="1341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F61A-60AB-6E09-5FEC-E4D48CD3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Journey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8EE7-15BF-FE36-B2DC-8B83565E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have I learned for the project?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Front-End technologies:</a:t>
            </a:r>
          </a:p>
          <a:p>
            <a:pPr>
              <a:buFontTx/>
              <a:buChar char="-"/>
            </a:pPr>
            <a:r>
              <a:rPr lang="en-US" dirty="0"/>
              <a:t>HTML / CSS / JavaScript</a:t>
            </a:r>
          </a:p>
          <a:p>
            <a:pPr marL="0" indent="0">
              <a:buNone/>
            </a:pPr>
            <a:r>
              <a:rPr lang="en-US" dirty="0"/>
              <a:t>Back-End technologies</a:t>
            </a:r>
          </a:p>
          <a:p>
            <a:pPr>
              <a:buFontTx/>
              <a:buChar char="-"/>
            </a:pPr>
            <a:r>
              <a:rPr lang="en-US" dirty="0" err="1"/>
              <a:t>SpringBoot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5512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DE93-BC39-155B-B4B9-39CC3984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D7FE-FC12-04B2-8E8E-ECBD519B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the feature-branch model to add features bit-by-bit. </a:t>
            </a:r>
          </a:p>
          <a:p>
            <a:pPr marL="0" indent="0">
              <a:buNone/>
            </a:pPr>
            <a:r>
              <a:rPr lang="en-US" dirty="0"/>
              <a:t>Every time I’d start on a new feature, I would create a new branch off my dev branch and push to that, when I was happy with my feature I’d merge it to the dev branch.</a:t>
            </a:r>
          </a:p>
          <a:p>
            <a:pPr marL="0" indent="0">
              <a:buNone/>
            </a:pPr>
            <a:r>
              <a:rPr lang="en-US" dirty="0"/>
              <a:t>At the end of the project I could then merge my dev branch to my main.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Doing this reduced risks of breaking pre-existing code, and also meant if I made a mistake or lost some code, I could revert to previous “commits” which is similar to a history log of my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63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01E-4B3E-D190-3214-9BF56683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F5BB2-BAE5-BA36-3E75-F2509943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1" y="275785"/>
            <a:ext cx="2629267" cy="6306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0C479-6D34-CCEE-1B2C-E83D15BD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82" y="2057401"/>
            <a:ext cx="8183844" cy="18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0113-5118-1B04-B365-144B3DBB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593173"/>
            <a:ext cx="8610600" cy="1293028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2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0D96-735C-F52F-8F00-CCA91DAC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C0BF-F0C6-C1C2-CF54-CBE411A6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031719"/>
          </a:xfrm>
        </p:spPr>
        <p:txBody>
          <a:bodyPr/>
          <a:lstStyle/>
          <a:p>
            <a:r>
              <a:rPr lang="en-US" dirty="0"/>
              <a:t>All tasks in the first sprint were completed</a:t>
            </a:r>
          </a:p>
          <a:p>
            <a:r>
              <a:rPr lang="en-US" dirty="0"/>
              <a:t>Nothing was left behind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33A4D0-CA37-DFD9-C400-1437D32A9ECA}"/>
              </a:ext>
            </a:extLst>
          </p:cNvPr>
          <p:cNvSpPr txBox="1">
            <a:spLocks/>
          </p:cNvSpPr>
          <p:nvPr/>
        </p:nvSpPr>
        <p:spPr>
          <a:xfrm>
            <a:off x="685800" y="3226279"/>
            <a:ext cx="10820400" cy="316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went well?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used story points to decide on the order in which I completed tasks, and regularly referred to my Jira board to make sure I am meeting acceptance criteria and finishing all tasks before crossing off an issue.</a:t>
            </a:r>
          </a:p>
          <a:p>
            <a:pPr marL="0" indent="0">
              <a:buNone/>
            </a:pPr>
            <a:r>
              <a:rPr lang="en-US" b="1" dirty="0"/>
              <a:t>Improvements: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could have included more in the first sprint; maybe some extra features such as aesthetics for the webpage to make it more user friendly.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156E-16CE-1147-F1FE-211C2FE9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0FA4-D095-FCD2-09E2-EC7C3399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GB" dirty="0"/>
              <a:t> would say this project was successful for me as I met MVP and pushed myself to work on the front-end even though I was struggling with certain aspects of it. I’ve picked up new knowledge and gained more experience working with projects in an agile way.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Future steps for this project could include extra functionality on the webpage </a:t>
            </a:r>
            <a:r>
              <a:rPr lang="en-GB" dirty="0" err="1"/>
              <a:t>e.g</a:t>
            </a:r>
            <a:r>
              <a:rPr lang="en-GB" dirty="0"/>
              <a:t> edit buttons that provide a pop-up window to update records, ways to filter the records </a:t>
            </a:r>
            <a:r>
              <a:rPr lang="en-GB"/>
              <a:t>and sort them by wins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4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0723-CB34-EE76-F371-AAA13A33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56D14-B2B8-3E21-519C-82DFA96179C2}"/>
              </a:ext>
            </a:extLst>
          </p:cNvPr>
          <p:cNvSpPr txBox="1"/>
          <p:nvPr/>
        </p:nvSpPr>
        <p:spPr>
          <a:xfrm>
            <a:off x="709863" y="2274838"/>
            <a:ext cx="9492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 am I?</a:t>
            </a:r>
          </a:p>
          <a:p>
            <a:endParaRPr lang="en-US" dirty="0"/>
          </a:p>
          <a:p>
            <a:r>
              <a:rPr lang="en-US" dirty="0"/>
              <a:t>My name is Michael King.</a:t>
            </a:r>
          </a:p>
          <a:p>
            <a:endParaRPr lang="en-US" dirty="0"/>
          </a:p>
          <a:p>
            <a:r>
              <a:rPr lang="en-US" b="1" dirty="0"/>
              <a:t>What have I done?</a:t>
            </a:r>
          </a:p>
          <a:p>
            <a:endParaRPr lang="en-US" dirty="0"/>
          </a:p>
          <a:p>
            <a:r>
              <a:rPr lang="en-US" dirty="0"/>
              <a:t>I’ve created a Web Application based on a hobby of mine that allows the end-user to apply CRUD functionality to a locally-hosted database</a:t>
            </a:r>
          </a:p>
          <a:p>
            <a:endParaRPr lang="en-US" dirty="0"/>
          </a:p>
          <a:p>
            <a:r>
              <a:rPr lang="en-US" b="1" dirty="0"/>
              <a:t>How have I achieved this?</a:t>
            </a:r>
          </a:p>
          <a:p>
            <a:endParaRPr lang="en-US" dirty="0"/>
          </a:p>
          <a:p>
            <a:r>
              <a:rPr lang="en-US" dirty="0"/>
              <a:t>I used the deliverables checklist along with the provided scope and constraints set in the given project specification document to create my web application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6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E5E-74A5-1C05-47DD-B42B498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ACEE-2003-B361-A874-BC40CA04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my project on a Kanban Board using Jira software</a:t>
            </a:r>
          </a:p>
          <a:p>
            <a:r>
              <a:rPr lang="en-US" dirty="0"/>
              <a:t>Decided on a layout for my front-end website</a:t>
            </a:r>
          </a:p>
          <a:p>
            <a:r>
              <a:rPr lang="en-US" dirty="0"/>
              <a:t>Planned to use techniques and new technologies taught to me in prior learning, implementing them into my project</a:t>
            </a:r>
          </a:p>
          <a:p>
            <a:r>
              <a:rPr lang="en-US" dirty="0"/>
              <a:t>Used the story points from my Jira board to decide which tasks needed to be completed in which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4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961C2-5E84-BC9E-1ACA-9ABA61E1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1" y="1766452"/>
            <a:ext cx="10077824" cy="47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1716656" y="1647645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80896"/>
              <a:gd name="adj4" fmla="val 174666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issue has its own acceptance criteria to describe the requirements needed to mark the given user story as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6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1722800" y="2777706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63105"/>
              <a:gd name="adj4" fmla="val 174858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issue also has its own priority in the form of MoSCoW methodology. In this case, this user story is a must have as it is part of the MVP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2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342900" y="747120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125097"/>
              <a:gd name="adj4" fmla="val 172480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 points are used for time estimations – I used the Fibonacci sequence as recommended to spread out the numbers and show a clear relative sizing of story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9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1722800" y="3281415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75682"/>
              <a:gd name="adj4" fmla="val 175436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Issues are broken into subtasks which I have to complete to mark the issue as completed. It also helps me break down issues into smaller chunks to help plan how I’m going to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9162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174</TotalTime>
  <Words>564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PowerPoint Presentation</vt:lpstr>
      <vt:lpstr>Introduction</vt:lpstr>
      <vt:lpstr>concept</vt:lpstr>
      <vt:lpstr>Sprint plan</vt:lpstr>
      <vt:lpstr>Sprint plan</vt:lpstr>
      <vt:lpstr>Sprint plan</vt:lpstr>
      <vt:lpstr>Sprint plan</vt:lpstr>
      <vt:lpstr>Sprint plan</vt:lpstr>
      <vt:lpstr>Sprint plan</vt:lpstr>
      <vt:lpstr>Educational Journey</vt:lpstr>
      <vt:lpstr>Version Control</vt:lpstr>
      <vt:lpstr>Testing</vt:lpstr>
      <vt:lpstr>Demonstration</vt:lpstr>
      <vt:lpstr>Sprint 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King</dc:creator>
  <cp:lastModifiedBy>Michael King</cp:lastModifiedBy>
  <cp:revision>2</cp:revision>
  <dcterms:created xsi:type="dcterms:W3CDTF">2022-08-18T21:07:02Z</dcterms:created>
  <dcterms:modified xsi:type="dcterms:W3CDTF">2022-08-19T00:36:03Z</dcterms:modified>
</cp:coreProperties>
</file>