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1.xml" ContentType="application/vnd.openxmlformats-officedocument.presentationml.comment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handoutMasterIdLst>
    <p:handoutMasterId r:id="rId21"/>
  </p:handoutMasterIdLst>
  <p:sldIdLst>
    <p:sldId id="256" r:id="rId2"/>
    <p:sldId id="257" r:id="rId3"/>
    <p:sldId id="258" r:id="rId4"/>
    <p:sldId id="259" r:id="rId5"/>
    <p:sldId id="270" r:id="rId6"/>
    <p:sldId id="261" r:id="rId7"/>
    <p:sldId id="262" r:id="rId8"/>
    <p:sldId id="263" r:id="rId9"/>
    <p:sldId id="264" r:id="rId10"/>
    <p:sldId id="265" r:id="rId11"/>
    <p:sldId id="266" r:id="rId12"/>
    <p:sldId id="267" r:id="rId13"/>
    <p:sldId id="268" r:id="rId14"/>
    <p:sldId id="269" r:id="rId15"/>
    <p:sldId id="272" r:id="rId16"/>
    <p:sldId id="271" r:id="rId17"/>
    <p:sldId id="260"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Koinakis" initials="MK" lastIdx="1" clrIdx="0">
    <p:extLst>
      <p:ext uri="{19B8F6BF-5375-455C-9EA6-DF929625EA0E}">
        <p15:presenceInfo xmlns:p15="http://schemas.microsoft.com/office/powerpoint/2012/main" userId="Michael Koinaki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B8524B-55F9-45CF-8C44-61FDA95765BB}" v="32" dt="2021-07-18T20:52:56.5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49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Koinakis" userId="e0213e1c-5714-4d80-9d1d-9ea80da9f9a8" providerId="ADAL" clId="{CFB8524B-55F9-45CF-8C44-61FDA95765BB}"/>
    <pc:docChg chg="undo custSel addSld modSld sldOrd">
      <pc:chgData name="Michael Koinakis" userId="e0213e1c-5714-4d80-9d1d-9ea80da9f9a8" providerId="ADAL" clId="{CFB8524B-55F9-45CF-8C44-61FDA95765BB}" dt="2021-07-18T20:54:14.166" v="402"/>
      <pc:docMkLst>
        <pc:docMk/>
      </pc:docMkLst>
      <pc:sldChg chg="modSp mod">
        <pc:chgData name="Michael Koinakis" userId="e0213e1c-5714-4d80-9d1d-9ea80da9f9a8" providerId="ADAL" clId="{CFB8524B-55F9-45CF-8C44-61FDA95765BB}" dt="2021-07-18T17:13:01.041" v="28" actId="20577"/>
        <pc:sldMkLst>
          <pc:docMk/>
          <pc:sldMk cId="3049588139" sldId="256"/>
        </pc:sldMkLst>
        <pc:spChg chg="mod">
          <ac:chgData name="Michael Koinakis" userId="e0213e1c-5714-4d80-9d1d-9ea80da9f9a8" providerId="ADAL" clId="{CFB8524B-55F9-45CF-8C44-61FDA95765BB}" dt="2021-07-18T17:13:01.041" v="28" actId="20577"/>
          <ac:spMkLst>
            <pc:docMk/>
            <pc:sldMk cId="3049588139" sldId="256"/>
            <ac:spMk id="3" creationId="{165691C5-0E42-4497-B5C3-FE70D86AB340}"/>
          </ac:spMkLst>
        </pc:spChg>
      </pc:sldChg>
      <pc:sldChg chg="ord">
        <pc:chgData name="Michael Koinakis" userId="e0213e1c-5714-4d80-9d1d-9ea80da9f9a8" providerId="ADAL" clId="{CFB8524B-55F9-45CF-8C44-61FDA95765BB}" dt="2021-07-18T20:54:14.166" v="402"/>
        <pc:sldMkLst>
          <pc:docMk/>
          <pc:sldMk cId="1320001296" sldId="257"/>
        </pc:sldMkLst>
      </pc:sldChg>
      <pc:sldChg chg="modSp">
        <pc:chgData name="Michael Koinakis" userId="e0213e1c-5714-4d80-9d1d-9ea80da9f9a8" providerId="ADAL" clId="{CFB8524B-55F9-45CF-8C44-61FDA95765BB}" dt="2021-07-18T14:08:59.609" v="25" actId="20577"/>
        <pc:sldMkLst>
          <pc:docMk/>
          <pc:sldMk cId="4223256990" sldId="261"/>
        </pc:sldMkLst>
        <pc:graphicFrameChg chg="mod">
          <ac:chgData name="Michael Koinakis" userId="e0213e1c-5714-4d80-9d1d-9ea80da9f9a8" providerId="ADAL" clId="{CFB8524B-55F9-45CF-8C44-61FDA95765BB}" dt="2021-07-18T14:08:59.609" v="25" actId="20577"/>
          <ac:graphicFrameMkLst>
            <pc:docMk/>
            <pc:sldMk cId="4223256990" sldId="261"/>
            <ac:graphicFrameMk id="30" creationId="{52AA5533-5DCB-47A8-8D6C-BD4872AA2844}"/>
          </ac:graphicFrameMkLst>
        </pc:graphicFrameChg>
      </pc:sldChg>
      <pc:sldChg chg="modSp mod">
        <pc:chgData name="Michael Koinakis" userId="e0213e1c-5714-4d80-9d1d-9ea80da9f9a8" providerId="ADAL" clId="{CFB8524B-55F9-45CF-8C44-61FDA95765BB}" dt="2021-07-18T18:06:41.839" v="225" actId="20577"/>
        <pc:sldMkLst>
          <pc:docMk/>
          <pc:sldMk cId="2549744184" sldId="271"/>
        </pc:sldMkLst>
        <pc:spChg chg="mod">
          <ac:chgData name="Michael Koinakis" userId="e0213e1c-5714-4d80-9d1d-9ea80da9f9a8" providerId="ADAL" clId="{CFB8524B-55F9-45CF-8C44-61FDA95765BB}" dt="2021-07-18T18:06:41.839" v="225" actId="20577"/>
          <ac:spMkLst>
            <pc:docMk/>
            <pc:sldMk cId="2549744184" sldId="271"/>
            <ac:spMk id="3" creationId="{D3D80E71-94DF-4C34-B61B-A239C670662B}"/>
          </ac:spMkLst>
        </pc:spChg>
      </pc:sldChg>
      <pc:sldChg chg="addSp delSp modSp add mod">
        <pc:chgData name="Michael Koinakis" userId="e0213e1c-5714-4d80-9d1d-9ea80da9f9a8" providerId="ADAL" clId="{CFB8524B-55F9-45CF-8C44-61FDA95765BB}" dt="2021-07-18T20:54:00.685" v="400" actId="20577"/>
        <pc:sldMkLst>
          <pc:docMk/>
          <pc:sldMk cId="963301400" sldId="272"/>
        </pc:sldMkLst>
        <pc:spChg chg="mod">
          <ac:chgData name="Michael Koinakis" userId="e0213e1c-5714-4d80-9d1d-9ea80da9f9a8" providerId="ADAL" clId="{CFB8524B-55F9-45CF-8C44-61FDA95765BB}" dt="2021-07-18T20:54:00.685" v="400" actId="20577"/>
          <ac:spMkLst>
            <pc:docMk/>
            <pc:sldMk cId="963301400" sldId="272"/>
            <ac:spMk id="2" creationId="{2A3D64F3-CC3B-4E72-870D-906B8F51ED15}"/>
          </ac:spMkLst>
        </pc:spChg>
        <pc:spChg chg="del mod">
          <ac:chgData name="Michael Koinakis" userId="e0213e1c-5714-4d80-9d1d-9ea80da9f9a8" providerId="ADAL" clId="{CFB8524B-55F9-45CF-8C44-61FDA95765BB}" dt="2021-07-18T20:48:59.862" v="228" actId="478"/>
          <ac:spMkLst>
            <pc:docMk/>
            <pc:sldMk cId="963301400" sldId="272"/>
            <ac:spMk id="3" creationId="{E20FAC3A-AF75-481D-9459-192F6AE55554}"/>
          </ac:spMkLst>
        </pc:spChg>
        <pc:spChg chg="add del mod">
          <ac:chgData name="Michael Koinakis" userId="e0213e1c-5714-4d80-9d1d-9ea80da9f9a8" providerId="ADAL" clId="{CFB8524B-55F9-45CF-8C44-61FDA95765BB}" dt="2021-07-18T20:49:41.636" v="242" actId="931"/>
          <ac:spMkLst>
            <pc:docMk/>
            <pc:sldMk cId="963301400" sldId="272"/>
            <ac:spMk id="7" creationId="{992017DE-BAD2-4DDE-B5FD-3C7134BAF95D}"/>
          </ac:spMkLst>
        </pc:spChg>
        <pc:spChg chg="add mod">
          <ac:chgData name="Michael Koinakis" userId="e0213e1c-5714-4d80-9d1d-9ea80da9f9a8" providerId="ADAL" clId="{CFB8524B-55F9-45CF-8C44-61FDA95765BB}" dt="2021-07-18T20:53:26.486" v="384" actId="2711"/>
          <ac:spMkLst>
            <pc:docMk/>
            <pc:sldMk cId="963301400" sldId="272"/>
            <ac:spMk id="14" creationId="{7A453509-4B42-4B88-AF14-4C348C76E8CA}"/>
          </ac:spMkLst>
        </pc:spChg>
        <pc:spChg chg="add mod">
          <ac:chgData name="Michael Koinakis" userId="e0213e1c-5714-4d80-9d1d-9ea80da9f9a8" providerId="ADAL" clId="{CFB8524B-55F9-45CF-8C44-61FDA95765BB}" dt="2021-07-18T20:53:38.974" v="394" actId="2711"/>
          <ac:spMkLst>
            <pc:docMk/>
            <pc:sldMk cId="963301400" sldId="272"/>
            <ac:spMk id="15" creationId="{BB9C6A84-2836-409F-8EBF-3D109EDF03F3}"/>
          </ac:spMkLst>
        </pc:spChg>
        <pc:spChg chg="add mod">
          <ac:chgData name="Michael Koinakis" userId="e0213e1c-5714-4d80-9d1d-9ea80da9f9a8" providerId="ADAL" clId="{CFB8524B-55F9-45CF-8C44-61FDA95765BB}" dt="2021-07-18T20:53:50.361" v="395" actId="2711"/>
          <ac:spMkLst>
            <pc:docMk/>
            <pc:sldMk cId="963301400" sldId="272"/>
            <ac:spMk id="16" creationId="{9F095450-7B80-44AB-9E79-B7567E06EB7F}"/>
          </ac:spMkLst>
        </pc:spChg>
        <pc:picChg chg="add mod">
          <ac:chgData name="Michael Koinakis" userId="e0213e1c-5714-4d80-9d1d-9ea80da9f9a8" providerId="ADAL" clId="{CFB8524B-55F9-45CF-8C44-61FDA95765BB}" dt="2021-07-18T20:51:29.911" v="326" actId="1076"/>
          <ac:picMkLst>
            <pc:docMk/>
            <pc:sldMk cId="963301400" sldId="272"/>
            <ac:picMk id="9" creationId="{0F6BF4E3-B88C-46C0-80F6-540BF3B83571}"/>
          </ac:picMkLst>
        </pc:picChg>
        <pc:picChg chg="add mod">
          <ac:chgData name="Michael Koinakis" userId="e0213e1c-5714-4d80-9d1d-9ea80da9f9a8" providerId="ADAL" clId="{CFB8524B-55F9-45CF-8C44-61FDA95765BB}" dt="2021-07-18T20:51:36.323" v="327" actId="1076"/>
          <ac:picMkLst>
            <pc:docMk/>
            <pc:sldMk cId="963301400" sldId="272"/>
            <ac:picMk id="11" creationId="{D1CEC5CB-36DC-4723-8EBF-9038B2E5C903}"/>
          </ac:picMkLst>
        </pc:picChg>
        <pc:picChg chg="add mod">
          <ac:chgData name="Michael Koinakis" userId="e0213e1c-5714-4d80-9d1d-9ea80da9f9a8" providerId="ADAL" clId="{CFB8524B-55F9-45CF-8C44-61FDA95765BB}" dt="2021-07-18T20:52:13.868" v="334" actId="1076"/>
          <ac:picMkLst>
            <pc:docMk/>
            <pc:sldMk cId="963301400" sldId="272"/>
            <ac:picMk id="13" creationId="{99667EEF-0516-4CFE-9D7F-ED1B88A21D5D}"/>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7-10T16:52:16.161" idx="1">
    <p:pos x="10" y="10"/>
    <p:text>Check LSTM vs GRU. Why use GRU??</p:text>
    <p:extLst>
      <p:ext uri="{C676402C-5697-4E1C-873F-D02D1690AC5C}">
        <p15:threadingInfo xmlns:p15="http://schemas.microsoft.com/office/powerpoint/2012/main" timeZoneBias="-180"/>
      </p:ext>
    </p:extLst>
  </p:cm>
</p:cmLst>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832DEB-7CC8-4062-B6AB-F67ED91A2AF6}" type="doc">
      <dgm:prSet loTypeId="urn:microsoft.com/office/officeart/2017/3/layout/DropPinTimeline" loCatId="process" qsTypeId="urn:microsoft.com/office/officeart/2005/8/quickstyle/simple1" qsCatId="simple" csTypeId="urn:microsoft.com/office/officeart/2005/8/colors/accent5_2" csCatId="accent5" phldr="1"/>
      <dgm:spPr/>
      <dgm:t>
        <a:bodyPr/>
        <a:lstStyle/>
        <a:p>
          <a:endParaRPr lang="en-US"/>
        </a:p>
      </dgm:t>
    </dgm:pt>
    <dgm:pt modelId="{1BA773C8-B205-47E4-A1FC-D1069D5B17D3}">
      <dgm:prSet/>
      <dgm:spPr/>
      <dgm:t>
        <a:bodyPr/>
        <a:lstStyle/>
        <a:p>
          <a:pPr>
            <a:defRPr b="1"/>
          </a:pPr>
          <a:r>
            <a:rPr lang="en-US" dirty="0">
              <a:latin typeface="Georgia" panose="02040502050405020303" pitchFamily="18" charset="0"/>
            </a:rPr>
            <a:t>1950</a:t>
          </a:r>
        </a:p>
      </dgm:t>
    </dgm:pt>
    <dgm:pt modelId="{7F454AED-C1E7-490F-8F61-3884454DBEA9}" type="parTrans" cxnId="{7076BD4E-7151-41A7-98BF-AE286E1C0AFC}">
      <dgm:prSet/>
      <dgm:spPr/>
      <dgm:t>
        <a:bodyPr/>
        <a:lstStyle/>
        <a:p>
          <a:endParaRPr lang="en-US">
            <a:latin typeface="Georgia" panose="02040502050405020303" pitchFamily="18" charset="0"/>
          </a:endParaRPr>
        </a:p>
      </dgm:t>
    </dgm:pt>
    <dgm:pt modelId="{06A4F2A0-B506-47BC-AA90-6852016B5C77}" type="sibTrans" cxnId="{7076BD4E-7151-41A7-98BF-AE286E1C0AFC}">
      <dgm:prSet/>
      <dgm:spPr/>
      <dgm:t>
        <a:bodyPr/>
        <a:lstStyle/>
        <a:p>
          <a:endParaRPr lang="en-US">
            <a:latin typeface="Georgia" panose="02040502050405020303" pitchFamily="18" charset="0"/>
          </a:endParaRPr>
        </a:p>
      </dgm:t>
    </dgm:pt>
    <dgm:pt modelId="{1FDCD573-3740-491C-8B4C-E02DD15361A1}">
      <dgm:prSet/>
      <dgm:spPr/>
      <dgm:t>
        <a:bodyPr/>
        <a:lstStyle/>
        <a:p>
          <a:r>
            <a:rPr lang="en-US" dirty="0">
              <a:latin typeface="Georgia" panose="02040502050405020303" pitchFamily="18" charset="0"/>
            </a:rPr>
            <a:t>The Turing Test</a:t>
          </a:r>
        </a:p>
      </dgm:t>
    </dgm:pt>
    <dgm:pt modelId="{8A574323-8245-40A8-BDC2-B552BCEFC07B}" type="parTrans" cxnId="{AB2B8A8E-5B2D-40A7-A691-95D5398958EE}">
      <dgm:prSet/>
      <dgm:spPr/>
      <dgm:t>
        <a:bodyPr/>
        <a:lstStyle/>
        <a:p>
          <a:endParaRPr lang="en-US">
            <a:latin typeface="Georgia" panose="02040502050405020303" pitchFamily="18" charset="0"/>
          </a:endParaRPr>
        </a:p>
      </dgm:t>
    </dgm:pt>
    <dgm:pt modelId="{840AB407-05E8-4163-B0D0-ABCF1721DF8C}" type="sibTrans" cxnId="{AB2B8A8E-5B2D-40A7-A691-95D5398958EE}">
      <dgm:prSet/>
      <dgm:spPr/>
      <dgm:t>
        <a:bodyPr/>
        <a:lstStyle/>
        <a:p>
          <a:endParaRPr lang="en-US">
            <a:latin typeface="Georgia" panose="02040502050405020303" pitchFamily="18" charset="0"/>
          </a:endParaRPr>
        </a:p>
      </dgm:t>
    </dgm:pt>
    <dgm:pt modelId="{3326CAB4-7679-4CB0-A240-70BA0F41E940}">
      <dgm:prSet/>
      <dgm:spPr/>
      <dgm:t>
        <a:bodyPr/>
        <a:lstStyle/>
        <a:p>
          <a:pPr>
            <a:defRPr b="1"/>
          </a:pPr>
          <a:r>
            <a:rPr lang="en-US">
              <a:latin typeface="Georgia" panose="02040502050405020303" pitchFamily="18" charset="0"/>
            </a:rPr>
            <a:t>1966</a:t>
          </a:r>
        </a:p>
      </dgm:t>
    </dgm:pt>
    <dgm:pt modelId="{6924EA2C-48B7-46A1-A2C1-72E8C86DACEA}" type="parTrans" cxnId="{5EF25835-8968-4195-B478-913AE26E182C}">
      <dgm:prSet/>
      <dgm:spPr/>
      <dgm:t>
        <a:bodyPr/>
        <a:lstStyle/>
        <a:p>
          <a:endParaRPr lang="en-US">
            <a:latin typeface="Georgia" panose="02040502050405020303" pitchFamily="18" charset="0"/>
          </a:endParaRPr>
        </a:p>
      </dgm:t>
    </dgm:pt>
    <dgm:pt modelId="{789839A8-6DC8-489C-A988-A3A5B8DCD49A}" type="sibTrans" cxnId="{5EF25835-8968-4195-B478-913AE26E182C}">
      <dgm:prSet/>
      <dgm:spPr/>
      <dgm:t>
        <a:bodyPr/>
        <a:lstStyle/>
        <a:p>
          <a:endParaRPr lang="en-US">
            <a:latin typeface="Georgia" panose="02040502050405020303" pitchFamily="18" charset="0"/>
          </a:endParaRPr>
        </a:p>
      </dgm:t>
    </dgm:pt>
    <dgm:pt modelId="{B723DDF2-907B-4C49-AD13-622D2CE37F2C}">
      <dgm:prSet/>
      <dgm:spPr/>
      <dgm:t>
        <a:bodyPr/>
        <a:lstStyle/>
        <a:p>
          <a:r>
            <a:rPr lang="en-US">
              <a:latin typeface="Georgia" panose="02040502050405020303" pitchFamily="18" charset="0"/>
            </a:rPr>
            <a:t>Eliza</a:t>
          </a:r>
        </a:p>
      </dgm:t>
    </dgm:pt>
    <dgm:pt modelId="{803AFB98-80EF-42AA-B88D-747596C2DA68}" type="parTrans" cxnId="{29BD80CB-A7F3-4028-809A-9B241DC0A465}">
      <dgm:prSet/>
      <dgm:spPr/>
      <dgm:t>
        <a:bodyPr/>
        <a:lstStyle/>
        <a:p>
          <a:endParaRPr lang="en-US">
            <a:latin typeface="Georgia" panose="02040502050405020303" pitchFamily="18" charset="0"/>
          </a:endParaRPr>
        </a:p>
      </dgm:t>
    </dgm:pt>
    <dgm:pt modelId="{8905E4B0-08EE-48C1-BABA-6014442FD44D}" type="sibTrans" cxnId="{29BD80CB-A7F3-4028-809A-9B241DC0A465}">
      <dgm:prSet/>
      <dgm:spPr/>
      <dgm:t>
        <a:bodyPr/>
        <a:lstStyle/>
        <a:p>
          <a:endParaRPr lang="en-US">
            <a:latin typeface="Georgia" panose="02040502050405020303" pitchFamily="18" charset="0"/>
          </a:endParaRPr>
        </a:p>
      </dgm:t>
    </dgm:pt>
    <dgm:pt modelId="{FC4A65C9-E566-4B64-AA77-86F690084AB4}">
      <dgm:prSet/>
      <dgm:spPr/>
      <dgm:t>
        <a:bodyPr/>
        <a:lstStyle/>
        <a:p>
          <a:pPr>
            <a:defRPr b="1"/>
          </a:pPr>
          <a:r>
            <a:rPr lang="en-US">
              <a:latin typeface="Georgia" panose="02040502050405020303" pitchFamily="18" charset="0"/>
            </a:rPr>
            <a:t>1972</a:t>
          </a:r>
        </a:p>
      </dgm:t>
    </dgm:pt>
    <dgm:pt modelId="{D38F52A5-0DC1-4CFD-BDB7-BD4EEFC83B12}" type="parTrans" cxnId="{4D3A84CC-4222-4E42-BE7D-5D08A60D2038}">
      <dgm:prSet/>
      <dgm:spPr/>
      <dgm:t>
        <a:bodyPr/>
        <a:lstStyle/>
        <a:p>
          <a:endParaRPr lang="en-US">
            <a:latin typeface="Georgia" panose="02040502050405020303" pitchFamily="18" charset="0"/>
          </a:endParaRPr>
        </a:p>
      </dgm:t>
    </dgm:pt>
    <dgm:pt modelId="{EE4DD0E9-80DF-47A3-B2B0-30DD9F8AB933}" type="sibTrans" cxnId="{4D3A84CC-4222-4E42-BE7D-5D08A60D2038}">
      <dgm:prSet/>
      <dgm:spPr/>
      <dgm:t>
        <a:bodyPr/>
        <a:lstStyle/>
        <a:p>
          <a:endParaRPr lang="en-US">
            <a:latin typeface="Georgia" panose="02040502050405020303" pitchFamily="18" charset="0"/>
          </a:endParaRPr>
        </a:p>
      </dgm:t>
    </dgm:pt>
    <dgm:pt modelId="{95D28B3F-4FC1-489F-85C8-618DA35684E6}">
      <dgm:prSet/>
      <dgm:spPr/>
      <dgm:t>
        <a:bodyPr/>
        <a:lstStyle/>
        <a:p>
          <a:r>
            <a:rPr lang="en-US">
              <a:latin typeface="Georgia" panose="02040502050405020303" pitchFamily="18" charset="0"/>
            </a:rPr>
            <a:t>Parry</a:t>
          </a:r>
        </a:p>
      </dgm:t>
    </dgm:pt>
    <dgm:pt modelId="{459A0BD5-7703-4834-B79B-97BBF2DB7341}" type="parTrans" cxnId="{AC377E06-7546-4BBA-B53B-5F1E1037FF78}">
      <dgm:prSet/>
      <dgm:spPr/>
      <dgm:t>
        <a:bodyPr/>
        <a:lstStyle/>
        <a:p>
          <a:endParaRPr lang="en-US">
            <a:latin typeface="Georgia" panose="02040502050405020303" pitchFamily="18" charset="0"/>
          </a:endParaRPr>
        </a:p>
      </dgm:t>
    </dgm:pt>
    <dgm:pt modelId="{041D5ED7-C7E7-4AA5-ABAE-DE426CF8E33B}" type="sibTrans" cxnId="{AC377E06-7546-4BBA-B53B-5F1E1037FF78}">
      <dgm:prSet/>
      <dgm:spPr/>
      <dgm:t>
        <a:bodyPr/>
        <a:lstStyle/>
        <a:p>
          <a:endParaRPr lang="en-US">
            <a:latin typeface="Georgia" panose="02040502050405020303" pitchFamily="18" charset="0"/>
          </a:endParaRPr>
        </a:p>
      </dgm:t>
    </dgm:pt>
    <dgm:pt modelId="{91D390F5-5781-47C1-BAC7-97432B8A0D4E}">
      <dgm:prSet/>
      <dgm:spPr/>
      <dgm:t>
        <a:bodyPr/>
        <a:lstStyle/>
        <a:p>
          <a:pPr>
            <a:defRPr b="1"/>
          </a:pPr>
          <a:r>
            <a:rPr lang="en-US">
              <a:latin typeface="Georgia" panose="02040502050405020303" pitchFamily="18" charset="0"/>
            </a:rPr>
            <a:t>1988</a:t>
          </a:r>
        </a:p>
      </dgm:t>
    </dgm:pt>
    <dgm:pt modelId="{9C466BE7-EF02-4C4F-A3EE-EBB0DEF9D588}" type="parTrans" cxnId="{17DFBFD7-8289-49E3-805C-CDCB1E35F4DF}">
      <dgm:prSet/>
      <dgm:spPr/>
      <dgm:t>
        <a:bodyPr/>
        <a:lstStyle/>
        <a:p>
          <a:endParaRPr lang="en-US">
            <a:latin typeface="Georgia" panose="02040502050405020303" pitchFamily="18" charset="0"/>
          </a:endParaRPr>
        </a:p>
      </dgm:t>
    </dgm:pt>
    <dgm:pt modelId="{8FE3A10B-78E8-4878-82B3-6DE1ABD9D280}" type="sibTrans" cxnId="{17DFBFD7-8289-49E3-805C-CDCB1E35F4DF}">
      <dgm:prSet/>
      <dgm:spPr/>
      <dgm:t>
        <a:bodyPr/>
        <a:lstStyle/>
        <a:p>
          <a:endParaRPr lang="en-US">
            <a:latin typeface="Georgia" panose="02040502050405020303" pitchFamily="18" charset="0"/>
          </a:endParaRPr>
        </a:p>
      </dgm:t>
    </dgm:pt>
    <dgm:pt modelId="{1C3A5348-68E1-4EFE-B24A-CEA88A229FF2}">
      <dgm:prSet/>
      <dgm:spPr/>
      <dgm:t>
        <a:bodyPr/>
        <a:lstStyle/>
        <a:p>
          <a:r>
            <a:rPr lang="en-US">
              <a:latin typeface="Georgia" panose="02040502050405020303" pitchFamily="18" charset="0"/>
            </a:rPr>
            <a:t>Jaberwa CKY</a:t>
          </a:r>
        </a:p>
      </dgm:t>
    </dgm:pt>
    <dgm:pt modelId="{1C53E1C0-73C1-4883-961A-08D720C4F1FA}" type="parTrans" cxnId="{F9F99B14-41AF-48A3-9B1A-F767727403A6}">
      <dgm:prSet/>
      <dgm:spPr/>
      <dgm:t>
        <a:bodyPr/>
        <a:lstStyle/>
        <a:p>
          <a:endParaRPr lang="en-US">
            <a:latin typeface="Georgia" panose="02040502050405020303" pitchFamily="18" charset="0"/>
          </a:endParaRPr>
        </a:p>
      </dgm:t>
    </dgm:pt>
    <dgm:pt modelId="{7D2034BC-EC76-4F41-8684-268B876AC284}" type="sibTrans" cxnId="{F9F99B14-41AF-48A3-9B1A-F767727403A6}">
      <dgm:prSet/>
      <dgm:spPr/>
      <dgm:t>
        <a:bodyPr/>
        <a:lstStyle/>
        <a:p>
          <a:endParaRPr lang="en-US">
            <a:latin typeface="Georgia" panose="02040502050405020303" pitchFamily="18" charset="0"/>
          </a:endParaRPr>
        </a:p>
      </dgm:t>
    </dgm:pt>
    <dgm:pt modelId="{1BFDCE9F-A7BA-4445-B799-BB222EA52486}">
      <dgm:prSet/>
      <dgm:spPr/>
      <dgm:t>
        <a:bodyPr/>
        <a:lstStyle/>
        <a:p>
          <a:pPr>
            <a:defRPr b="1"/>
          </a:pPr>
          <a:r>
            <a:rPr lang="en-US">
              <a:latin typeface="Georgia" panose="02040502050405020303" pitchFamily="18" charset="0"/>
            </a:rPr>
            <a:t>1995</a:t>
          </a:r>
        </a:p>
      </dgm:t>
    </dgm:pt>
    <dgm:pt modelId="{81E85C38-4E79-49DC-B638-052EB80FA438}" type="parTrans" cxnId="{98014EE5-1C9F-495B-A42E-CC39319AA073}">
      <dgm:prSet/>
      <dgm:spPr/>
      <dgm:t>
        <a:bodyPr/>
        <a:lstStyle/>
        <a:p>
          <a:endParaRPr lang="en-US">
            <a:latin typeface="Georgia" panose="02040502050405020303" pitchFamily="18" charset="0"/>
          </a:endParaRPr>
        </a:p>
      </dgm:t>
    </dgm:pt>
    <dgm:pt modelId="{9DCC68DD-5794-4A6F-B874-A80CAE082BC4}" type="sibTrans" cxnId="{98014EE5-1C9F-495B-A42E-CC39319AA073}">
      <dgm:prSet/>
      <dgm:spPr/>
      <dgm:t>
        <a:bodyPr/>
        <a:lstStyle/>
        <a:p>
          <a:endParaRPr lang="en-US">
            <a:latin typeface="Georgia" panose="02040502050405020303" pitchFamily="18" charset="0"/>
          </a:endParaRPr>
        </a:p>
      </dgm:t>
    </dgm:pt>
    <dgm:pt modelId="{55193560-59FA-4336-AFE8-B8042B037093}">
      <dgm:prSet/>
      <dgm:spPr/>
      <dgm:t>
        <a:bodyPr/>
        <a:lstStyle/>
        <a:p>
          <a:r>
            <a:rPr lang="en-US">
              <a:latin typeface="Georgia" panose="02040502050405020303" pitchFamily="18" charset="0"/>
            </a:rPr>
            <a:t>A.L.I.C.E</a:t>
          </a:r>
        </a:p>
      </dgm:t>
    </dgm:pt>
    <dgm:pt modelId="{2834FA14-FFE1-4198-81F9-C7886EEA2890}" type="parTrans" cxnId="{31CC32C7-AFEB-4EC2-B557-60835FC525C7}">
      <dgm:prSet/>
      <dgm:spPr/>
      <dgm:t>
        <a:bodyPr/>
        <a:lstStyle/>
        <a:p>
          <a:endParaRPr lang="en-US">
            <a:latin typeface="Georgia" panose="02040502050405020303" pitchFamily="18" charset="0"/>
          </a:endParaRPr>
        </a:p>
      </dgm:t>
    </dgm:pt>
    <dgm:pt modelId="{1C57B66E-2EF9-46BE-899F-5D43CE4F5698}" type="sibTrans" cxnId="{31CC32C7-AFEB-4EC2-B557-60835FC525C7}">
      <dgm:prSet/>
      <dgm:spPr/>
      <dgm:t>
        <a:bodyPr/>
        <a:lstStyle/>
        <a:p>
          <a:endParaRPr lang="en-US">
            <a:latin typeface="Georgia" panose="02040502050405020303" pitchFamily="18" charset="0"/>
          </a:endParaRPr>
        </a:p>
      </dgm:t>
    </dgm:pt>
    <dgm:pt modelId="{FFD71D7A-A77A-4852-BB68-0D99DE425FA2}">
      <dgm:prSet/>
      <dgm:spPr/>
      <dgm:t>
        <a:bodyPr/>
        <a:lstStyle/>
        <a:p>
          <a:pPr>
            <a:defRPr b="1"/>
          </a:pPr>
          <a:r>
            <a:rPr lang="en-US">
              <a:latin typeface="Georgia" panose="02040502050405020303" pitchFamily="18" charset="0"/>
            </a:rPr>
            <a:t>2001</a:t>
          </a:r>
        </a:p>
      </dgm:t>
    </dgm:pt>
    <dgm:pt modelId="{649456FB-BCA6-4BE5-A880-CA0E51D49860}" type="parTrans" cxnId="{C63347B2-3BC1-4698-8E1D-F16F1170D5ED}">
      <dgm:prSet/>
      <dgm:spPr/>
      <dgm:t>
        <a:bodyPr/>
        <a:lstStyle/>
        <a:p>
          <a:endParaRPr lang="en-US">
            <a:latin typeface="Georgia" panose="02040502050405020303" pitchFamily="18" charset="0"/>
          </a:endParaRPr>
        </a:p>
      </dgm:t>
    </dgm:pt>
    <dgm:pt modelId="{71FBE286-6EB4-4200-93DB-C9ECACAD4DB1}" type="sibTrans" cxnId="{C63347B2-3BC1-4698-8E1D-F16F1170D5ED}">
      <dgm:prSet/>
      <dgm:spPr/>
      <dgm:t>
        <a:bodyPr/>
        <a:lstStyle/>
        <a:p>
          <a:endParaRPr lang="en-US">
            <a:latin typeface="Georgia" panose="02040502050405020303" pitchFamily="18" charset="0"/>
          </a:endParaRPr>
        </a:p>
      </dgm:t>
    </dgm:pt>
    <dgm:pt modelId="{E92EB22B-B6F4-4FA9-8375-6776C3FE51AB}">
      <dgm:prSet/>
      <dgm:spPr/>
      <dgm:t>
        <a:bodyPr/>
        <a:lstStyle/>
        <a:p>
          <a:r>
            <a:rPr lang="en-US">
              <a:latin typeface="Georgia" panose="02040502050405020303" pitchFamily="18" charset="0"/>
            </a:rPr>
            <a:t>Smarterchild</a:t>
          </a:r>
        </a:p>
      </dgm:t>
    </dgm:pt>
    <dgm:pt modelId="{53F644BD-ABEE-484D-91B2-BC7B3068569C}" type="parTrans" cxnId="{3FDB48EB-583A-4886-8648-ED0EEC58C28F}">
      <dgm:prSet/>
      <dgm:spPr/>
      <dgm:t>
        <a:bodyPr/>
        <a:lstStyle/>
        <a:p>
          <a:endParaRPr lang="en-US">
            <a:latin typeface="Georgia" panose="02040502050405020303" pitchFamily="18" charset="0"/>
          </a:endParaRPr>
        </a:p>
      </dgm:t>
    </dgm:pt>
    <dgm:pt modelId="{05BF021D-2A45-4569-B3EA-16D1BC2F2F5B}" type="sibTrans" cxnId="{3FDB48EB-583A-4886-8648-ED0EEC58C28F}">
      <dgm:prSet/>
      <dgm:spPr/>
      <dgm:t>
        <a:bodyPr/>
        <a:lstStyle/>
        <a:p>
          <a:endParaRPr lang="en-US">
            <a:latin typeface="Georgia" panose="02040502050405020303" pitchFamily="18" charset="0"/>
          </a:endParaRPr>
        </a:p>
      </dgm:t>
    </dgm:pt>
    <dgm:pt modelId="{DBEFDC0B-6EBA-439D-8594-F7872B1FAF6D}">
      <dgm:prSet/>
      <dgm:spPr/>
      <dgm:t>
        <a:bodyPr/>
        <a:lstStyle/>
        <a:p>
          <a:pPr>
            <a:defRPr b="1"/>
          </a:pPr>
          <a:r>
            <a:rPr lang="en-US">
              <a:latin typeface="Georgia" panose="02040502050405020303" pitchFamily="18" charset="0"/>
            </a:rPr>
            <a:t>2006</a:t>
          </a:r>
        </a:p>
      </dgm:t>
    </dgm:pt>
    <dgm:pt modelId="{75A464EA-274E-420D-88C5-B823D9CBBDAF}" type="parTrans" cxnId="{4D97CAA2-E633-47C1-9AF9-3B6A1FAC6F20}">
      <dgm:prSet/>
      <dgm:spPr/>
      <dgm:t>
        <a:bodyPr/>
        <a:lstStyle/>
        <a:p>
          <a:endParaRPr lang="en-US">
            <a:latin typeface="Georgia" panose="02040502050405020303" pitchFamily="18" charset="0"/>
          </a:endParaRPr>
        </a:p>
      </dgm:t>
    </dgm:pt>
    <dgm:pt modelId="{F57E6BFA-DF1F-4D7E-8E5E-915610540D39}" type="sibTrans" cxnId="{4D97CAA2-E633-47C1-9AF9-3B6A1FAC6F20}">
      <dgm:prSet/>
      <dgm:spPr/>
      <dgm:t>
        <a:bodyPr/>
        <a:lstStyle/>
        <a:p>
          <a:endParaRPr lang="en-US">
            <a:latin typeface="Georgia" panose="02040502050405020303" pitchFamily="18" charset="0"/>
          </a:endParaRPr>
        </a:p>
      </dgm:t>
    </dgm:pt>
    <dgm:pt modelId="{24872230-D24E-4604-AE03-135ED9BEE531}">
      <dgm:prSet/>
      <dgm:spPr/>
      <dgm:t>
        <a:bodyPr/>
        <a:lstStyle/>
        <a:p>
          <a:r>
            <a:rPr lang="en-US">
              <a:latin typeface="Georgia" panose="02040502050405020303" pitchFamily="18" charset="0"/>
            </a:rPr>
            <a:t>IBM Watson</a:t>
          </a:r>
        </a:p>
      </dgm:t>
    </dgm:pt>
    <dgm:pt modelId="{1B49493A-EF6B-4CAB-9EE8-D3144E04B7B3}" type="parTrans" cxnId="{4EC098B8-825C-4D7B-8BA2-A653B5E5B06A}">
      <dgm:prSet/>
      <dgm:spPr/>
      <dgm:t>
        <a:bodyPr/>
        <a:lstStyle/>
        <a:p>
          <a:endParaRPr lang="en-US">
            <a:latin typeface="Georgia" panose="02040502050405020303" pitchFamily="18" charset="0"/>
          </a:endParaRPr>
        </a:p>
      </dgm:t>
    </dgm:pt>
    <dgm:pt modelId="{C53E5BEF-4C06-477C-9513-E8EE1E6770C2}" type="sibTrans" cxnId="{4EC098B8-825C-4D7B-8BA2-A653B5E5B06A}">
      <dgm:prSet/>
      <dgm:spPr/>
      <dgm:t>
        <a:bodyPr/>
        <a:lstStyle/>
        <a:p>
          <a:endParaRPr lang="en-US">
            <a:latin typeface="Georgia" panose="02040502050405020303" pitchFamily="18" charset="0"/>
          </a:endParaRPr>
        </a:p>
      </dgm:t>
    </dgm:pt>
    <dgm:pt modelId="{8CD3A2FC-6CC0-449B-8EFE-8B8CC6F1E029}">
      <dgm:prSet/>
      <dgm:spPr/>
      <dgm:t>
        <a:bodyPr/>
        <a:lstStyle/>
        <a:p>
          <a:pPr>
            <a:defRPr b="1"/>
          </a:pPr>
          <a:r>
            <a:rPr lang="en-US">
              <a:latin typeface="Georgia" panose="02040502050405020303" pitchFamily="18" charset="0"/>
            </a:rPr>
            <a:t>2010</a:t>
          </a:r>
        </a:p>
      </dgm:t>
    </dgm:pt>
    <dgm:pt modelId="{FB6189E7-8E8A-4FEC-9989-D5A85F618660}" type="parTrans" cxnId="{14014B83-1487-4F38-AEDF-9ABFC88104C2}">
      <dgm:prSet/>
      <dgm:spPr/>
      <dgm:t>
        <a:bodyPr/>
        <a:lstStyle/>
        <a:p>
          <a:endParaRPr lang="en-US">
            <a:latin typeface="Georgia" panose="02040502050405020303" pitchFamily="18" charset="0"/>
          </a:endParaRPr>
        </a:p>
      </dgm:t>
    </dgm:pt>
    <dgm:pt modelId="{D56F3C51-D695-45E4-8214-46B214CF3108}" type="sibTrans" cxnId="{14014B83-1487-4F38-AEDF-9ABFC88104C2}">
      <dgm:prSet/>
      <dgm:spPr/>
      <dgm:t>
        <a:bodyPr/>
        <a:lstStyle/>
        <a:p>
          <a:endParaRPr lang="en-US">
            <a:latin typeface="Georgia" panose="02040502050405020303" pitchFamily="18" charset="0"/>
          </a:endParaRPr>
        </a:p>
      </dgm:t>
    </dgm:pt>
    <dgm:pt modelId="{C8987B52-D239-4B61-B6CC-F650EC87BAB5}">
      <dgm:prSet/>
      <dgm:spPr/>
      <dgm:t>
        <a:bodyPr/>
        <a:lstStyle/>
        <a:p>
          <a:r>
            <a:rPr lang="en-US">
              <a:latin typeface="Georgia" panose="02040502050405020303" pitchFamily="18" charset="0"/>
            </a:rPr>
            <a:t>Siri</a:t>
          </a:r>
        </a:p>
      </dgm:t>
    </dgm:pt>
    <dgm:pt modelId="{9347913D-0895-43E8-9847-3E0FFA1C10E1}" type="parTrans" cxnId="{85D28CC5-C9C1-4401-A638-9F23E33C4C46}">
      <dgm:prSet/>
      <dgm:spPr/>
      <dgm:t>
        <a:bodyPr/>
        <a:lstStyle/>
        <a:p>
          <a:endParaRPr lang="en-US">
            <a:latin typeface="Georgia" panose="02040502050405020303" pitchFamily="18" charset="0"/>
          </a:endParaRPr>
        </a:p>
      </dgm:t>
    </dgm:pt>
    <dgm:pt modelId="{C01757AC-78FA-4AB3-B41C-F8864E9FD5EE}" type="sibTrans" cxnId="{85D28CC5-C9C1-4401-A638-9F23E33C4C46}">
      <dgm:prSet/>
      <dgm:spPr/>
      <dgm:t>
        <a:bodyPr/>
        <a:lstStyle/>
        <a:p>
          <a:endParaRPr lang="en-US">
            <a:latin typeface="Georgia" panose="02040502050405020303" pitchFamily="18" charset="0"/>
          </a:endParaRPr>
        </a:p>
      </dgm:t>
    </dgm:pt>
    <dgm:pt modelId="{237E8A71-F963-4908-85D3-02D55BAC3E9C}">
      <dgm:prSet/>
      <dgm:spPr/>
      <dgm:t>
        <a:bodyPr/>
        <a:lstStyle/>
        <a:p>
          <a:r>
            <a:rPr lang="en-US" dirty="0">
              <a:latin typeface="Georgia" panose="02040502050405020303" pitchFamily="18" charset="0"/>
            </a:rPr>
            <a:t>Google Now</a:t>
          </a:r>
        </a:p>
      </dgm:t>
    </dgm:pt>
    <dgm:pt modelId="{307C782A-D56F-49E6-B758-3E24C7DAD400}" type="parTrans" cxnId="{59A38ED9-9A8D-4A10-80C1-44C629AE3715}">
      <dgm:prSet/>
      <dgm:spPr/>
      <dgm:t>
        <a:bodyPr/>
        <a:lstStyle/>
        <a:p>
          <a:endParaRPr lang="en-US">
            <a:latin typeface="Georgia" panose="02040502050405020303" pitchFamily="18" charset="0"/>
          </a:endParaRPr>
        </a:p>
      </dgm:t>
    </dgm:pt>
    <dgm:pt modelId="{16D1A309-254F-4EC4-9059-ADC0FF69904D}" type="sibTrans" cxnId="{59A38ED9-9A8D-4A10-80C1-44C629AE3715}">
      <dgm:prSet/>
      <dgm:spPr/>
      <dgm:t>
        <a:bodyPr/>
        <a:lstStyle/>
        <a:p>
          <a:endParaRPr lang="en-US">
            <a:latin typeface="Georgia" panose="02040502050405020303" pitchFamily="18" charset="0"/>
          </a:endParaRPr>
        </a:p>
      </dgm:t>
    </dgm:pt>
    <dgm:pt modelId="{E94C1088-ABCE-4A22-B649-37B37C495C2C}">
      <dgm:prSet/>
      <dgm:spPr/>
      <dgm:t>
        <a:bodyPr/>
        <a:lstStyle/>
        <a:p>
          <a:pPr>
            <a:defRPr b="1"/>
          </a:pPr>
          <a:r>
            <a:rPr lang="en-US" dirty="0">
              <a:latin typeface="Georgia" panose="02040502050405020303" pitchFamily="18" charset="0"/>
            </a:rPr>
            <a:t>2015</a:t>
          </a:r>
        </a:p>
      </dgm:t>
    </dgm:pt>
    <dgm:pt modelId="{38A44649-3243-4558-AA5F-027D129DE26A}" type="parTrans" cxnId="{DB017C98-D08B-4123-912C-24641564485C}">
      <dgm:prSet/>
      <dgm:spPr/>
      <dgm:t>
        <a:bodyPr/>
        <a:lstStyle/>
        <a:p>
          <a:endParaRPr lang="en-US">
            <a:latin typeface="Georgia" panose="02040502050405020303" pitchFamily="18" charset="0"/>
          </a:endParaRPr>
        </a:p>
      </dgm:t>
    </dgm:pt>
    <dgm:pt modelId="{C7771388-9EE2-4B73-85EF-A104D281548F}" type="sibTrans" cxnId="{DB017C98-D08B-4123-912C-24641564485C}">
      <dgm:prSet/>
      <dgm:spPr/>
      <dgm:t>
        <a:bodyPr/>
        <a:lstStyle/>
        <a:p>
          <a:endParaRPr lang="en-US">
            <a:latin typeface="Georgia" panose="02040502050405020303" pitchFamily="18" charset="0"/>
          </a:endParaRPr>
        </a:p>
      </dgm:t>
    </dgm:pt>
    <dgm:pt modelId="{9C47417B-30DE-42F9-B1E4-E7CC7EDEB5A6}">
      <dgm:prSet/>
      <dgm:spPr/>
      <dgm:t>
        <a:bodyPr/>
        <a:lstStyle/>
        <a:p>
          <a:r>
            <a:rPr lang="en-US" dirty="0">
              <a:latin typeface="Georgia" panose="02040502050405020303" pitchFamily="18" charset="0"/>
            </a:rPr>
            <a:t>Cortana &amp; Alexa</a:t>
          </a:r>
        </a:p>
      </dgm:t>
    </dgm:pt>
    <dgm:pt modelId="{9BF301A8-5298-44B5-A8BB-49E3C162C626}" type="parTrans" cxnId="{3718AAC0-31F8-42D1-B393-D75528045EA3}">
      <dgm:prSet/>
      <dgm:spPr/>
      <dgm:t>
        <a:bodyPr/>
        <a:lstStyle/>
        <a:p>
          <a:endParaRPr lang="en-US">
            <a:latin typeface="Georgia" panose="02040502050405020303" pitchFamily="18" charset="0"/>
          </a:endParaRPr>
        </a:p>
      </dgm:t>
    </dgm:pt>
    <dgm:pt modelId="{EA51548C-0C81-412A-A934-89D631C2F1FA}" type="sibTrans" cxnId="{3718AAC0-31F8-42D1-B393-D75528045EA3}">
      <dgm:prSet/>
      <dgm:spPr/>
      <dgm:t>
        <a:bodyPr/>
        <a:lstStyle/>
        <a:p>
          <a:endParaRPr lang="en-US">
            <a:latin typeface="Georgia" panose="02040502050405020303" pitchFamily="18" charset="0"/>
          </a:endParaRPr>
        </a:p>
      </dgm:t>
    </dgm:pt>
    <dgm:pt modelId="{C2C1BF2F-A2FF-42A5-B2BA-425B7F709C37}">
      <dgm:prSet/>
      <dgm:spPr/>
      <dgm:t>
        <a:bodyPr/>
        <a:lstStyle/>
        <a:p>
          <a:pPr>
            <a:defRPr b="1"/>
          </a:pPr>
          <a:r>
            <a:rPr lang="en-US" dirty="0">
              <a:latin typeface="Georgia" panose="02040502050405020303" pitchFamily="18" charset="0"/>
            </a:rPr>
            <a:t>2016</a:t>
          </a:r>
        </a:p>
      </dgm:t>
    </dgm:pt>
    <dgm:pt modelId="{39BCB77B-0B28-4D35-ABF5-EADAA5947BA2}" type="parTrans" cxnId="{F3BD99E9-4D11-40F1-AC1E-48D8DBF11A79}">
      <dgm:prSet/>
      <dgm:spPr/>
      <dgm:t>
        <a:bodyPr/>
        <a:lstStyle/>
        <a:p>
          <a:endParaRPr lang="en-US">
            <a:latin typeface="Georgia" panose="02040502050405020303" pitchFamily="18" charset="0"/>
          </a:endParaRPr>
        </a:p>
      </dgm:t>
    </dgm:pt>
    <dgm:pt modelId="{E5885B91-B9F6-41EA-BC16-7721BCAC2137}" type="sibTrans" cxnId="{F3BD99E9-4D11-40F1-AC1E-48D8DBF11A79}">
      <dgm:prSet/>
      <dgm:spPr/>
      <dgm:t>
        <a:bodyPr/>
        <a:lstStyle/>
        <a:p>
          <a:endParaRPr lang="en-US">
            <a:latin typeface="Georgia" panose="02040502050405020303" pitchFamily="18" charset="0"/>
          </a:endParaRPr>
        </a:p>
      </dgm:t>
    </dgm:pt>
    <dgm:pt modelId="{6A4F2746-08A2-4E01-938E-7F9811B863FD}">
      <dgm:prSet/>
      <dgm:spPr/>
      <dgm:t>
        <a:bodyPr/>
        <a:lstStyle/>
        <a:p>
          <a:r>
            <a:rPr lang="en-US" dirty="0">
              <a:latin typeface="Georgia" panose="02040502050405020303" pitchFamily="18" charset="0"/>
            </a:rPr>
            <a:t>Bots for messengers</a:t>
          </a:r>
        </a:p>
      </dgm:t>
    </dgm:pt>
    <dgm:pt modelId="{9197AA57-FA4E-4EBD-A739-F855D3775326}" type="parTrans" cxnId="{E18B7F22-6F11-4617-A77F-D9D6B3214C99}">
      <dgm:prSet/>
      <dgm:spPr/>
      <dgm:t>
        <a:bodyPr/>
        <a:lstStyle/>
        <a:p>
          <a:endParaRPr lang="en-US">
            <a:latin typeface="Georgia" panose="02040502050405020303" pitchFamily="18" charset="0"/>
          </a:endParaRPr>
        </a:p>
      </dgm:t>
    </dgm:pt>
    <dgm:pt modelId="{E0669DF5-8A0F-43D4-9657-63706E52471D}" type="sibTrans" cxnId="{E18B7F22-6F11-4617-A77F-D9D6B3214C99}">
      <dgm:prSet/>
      <dgm:spPr/>
      <dgm:t>
        <a:bodyPr/>
        <a:lstStyle/>
        <a:p>
          <a:endParaRPr lang="en-US">
            <a:latin typeface="Georgia" panose="02040502050405020303" pitchFamily="18" charset="0"/>
          </a:endParaRPr>
        </a:p>
      </dgm:t>
    </dgm:pt>
    <dgm:pt modelId="{58A3FFB9-8A64-44E2-92CA-B7B669FB707A}">
      <dgm:prSet/>
      <dgm:spPr/>
      <dgm:t>
        <a:bodyPr/>
        <a:lstStyle/>
        <a:p>
          <a:pPr>
            <a:defRPr b="1"/>
          </a:pPr>
          <a:r>
            <a:rPr lang="en-US" dirty="0">
              <a:latin typeface="Georgia" panose="02040502050405020303" pitchFamily="18" charset="0"/>
            </a:rPr>
            <a:t>2012</a:t>
          </a:r>
        </a:p>
      </dgm:t>
    </dgm:pt>
    <dgm:pt modelId="{0DA7577E-F574-405D-8569-241468E51E82}" type="sibTrans" cxnId="{A03BC692-E037-4E69-A0DB-88A167B4AB7F}">
      <dgm:prSet/>
      <dgm:spPr/>
      <dgm:t>
        <a:bodyPr/>
        <a:lstStyle/>
        <a:p>
          <a:endParaRPr lang="en-US">
            <a:latin typeface="Georgia" panose="02040502050405020303" pitchFamily="18" charset="0"/>
          </a:endParaRPr>
        </a:p>
      </dgm:t>
    </dgm:pt>
    <dgm:pt modelId="{0F9C5781-3D50-4A6B-B317-14005872BD96}" type="parTrans" cxnId="{A03BC692-E037-4E69-A0DB-88A167B4AB7F}">
      <dgm:prSet/>
      <dgm:spPr/>
      <dgm:t>
        <a:bodyPr/>
        <a:lstStyle/>
        <a:p>
          <a:endParaRPr lang="en-US">
            <a:latin typeface="Georgia" panose="02040502050405020303" pitchFamily="18" charset="0"/>
          </a:endParaRPr>
        </a:p>
      </dgm:t>
    </dgm:pt>
    <dgm:pt modelId="{6215E960-4725-42CA-BF80-5836D706589C}" type="pres">
      <dgm:prSet presAssocID="{7A832DEB-7CC8-4062-B6AB-F67ED91A2AF6}" presName="root" presStyleCnt="0">
        <dgm:presLayoutVars>
          <dgm:chMax/>
          <dgm:chPref/>
          <dgm:animLvl val="lvl"/>
        </dgm:presLayoutVars>
      </dgm:prSet>
      <dgm:spPr/>
    </dgm:pt>
    <dgm:pt modelId="{B1514848-F382-48BB-A462-4B06353DB954}" type="pres">
      <dgm:prSet presAssocID="{7A832DEB-7CC8-4062-B6AB-F67ED91A2AF6}" presName="divider" presStyleLbl="fgAcc1" presStyleIdx="0" presStyleCnt="12"/>
      <dgm:spPr>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tailEnd type="triangle" w="lg" len="lg"/>
        </a:ln>
        <a:effectLst/>
      </dgm:spPr>
    </dgm:pt>
    <dgm:pt modelId="{FB00845B-1F00-47A3-9BAA-7894CDAC5D05}" type="pres">
      <dgm:prSet presAssocID="{7A832DEB-7CC8-4062-B6AB-F67ED91A2AF6}" presName="nodes" presStyleCnt="0">
        <dgm:presLayoutVars>
          <dgm:chMax/>
          <dgm:chPref/>
          <dgm:animLvl val="lvl"/>
        </dgm:presLayoutVars>
      </dgm:prSet>
      <dgm:spPr/>
    </dgm:pt>
    <dgm:pt modelId="{8F1679AB-4577-4323-AD89-564D4C472BD1}" type="pres">
      <dgm:prSet presAssocID="{1BA773C8-B205-47E4-A1FC-D1069D5B17D3}" presName="composite" presStyleCnt="0"/>
      <dgm:spPr/>
    </dgm:pt>
    <dgm:pt modelId="{292173FD-DAF7-4124-876C-20A64073F96A}" type="pres">
      <dgm:prSet presAssocID="{1BA773C8-B205-47E4-A1FC-D1069D5B17D3}" presName="ConnectorPoint" presStyleLbl="lnNode1" presStyleIdx="0" presStyleCnt="11"/>
      <dgm:spPr>
        <a:solidFill>
          <a:schemeClr val="accent5">
            <a:hueOff val="0"/>
            <a:satOff val="0"/>
            <a:lumOff val="0"/>
            <a:alphaOff val="0"/>
          </a:schemeClr>
        </a:solidFill>
        <a:ln w="6350" cap="rnd" cmpd="sng" algn="ctr">
          <a:solidFill>
            <a:schemeClr val="lt1">
              <a:hueOff val="0"/>
              <a:satOff val="0"/>
              <a:lumOff val="0"/>
              <a:alphaOff val="0"/>
            </a:schemeClr>
          </a:solidFill>
          <a:prstDash val="solid"/>
        </a:ln>
        <a:effectLst/>
      </dgm:spPr>
    </dgm:pt>
    <dgm:pt modelId="{FBBA205E-0B4A-440B-9987-5AC1AE69EB76}" type="pres">
      <dgm:prSet presAssocID="{1BA773C8-B205-47E4-A1FC-D1069D5B17D3}" presName="DropPinPlaceHolder" presStyleCnt="0"/>
      <dgm:spPr/>
    </dgm:pt>
    <dgm:pt modelId="{D12FD171-5973-41D1-AE1C-EEB1BFDBCBBB}" type="pres">
      <dgm:prSet presAssocID="{1BA773C8-B205-47E4-A1FC-D1069D5B17D3}" presName="DropPin" presStyleLbl="alignNode1" presStyleIdx="0" presStyleCnt="11"/>
      <dgm:spPr/>
    </dgm:pt>
    <dgm:pt modelId="{244E4699-7B84-424D-A1A6-5E30681057DC}" type="pres">
      <dgm:prSet presAssocID="{1BA773C8-B205-47E4-A1FC-D1069D5B17D3}" presName="Ellipse" presStyleLbl="fgAcc1" presStyleIdx="1" presStyleCnt="12"/>
      <dgm:spPr>
        <a:solidFill>
          <a:schemeClr val="lt1">
            <a:alpha val="90000"/>
            <a:hueOff val="0"/>
            <a:satOff val="0"/>
            <a:lumOff val="0"/>
            <a:alphaOff val="0"/>
          </a:schemeClr>
        </a:solidFill>
        <a:ln w="19050" cap="rnd" cmpd="sng" algn="ctr">
          <a:noFill/>
          <a:prstDash val="solid"/>
        </a:ln>
        <a:effectLst/>
      </dgm:spPr>
    </dgm:pt>
    <dgm:pt modelId="{80188165-5595-4F54-A4FF-36D5AD4C9F44}" type="pres">
      <dgm:prSet presAssocID="{1BA773C8-B205-47E4-A1FC-D1069D5B17D3}" presName="L2TextContainer" presStyleLbl="revTx" presStyleIdx="0" presStyleCnt="22">
        <dgm:presLayoutVars>
          <dgm:bulletEnabled val="1"/>
        </dgm:presLayoutVars>
      </dgm:prSet>
      <dgm:spPr/>
    </dgm:pt>
    <dgm:pt modelId="{2D4C3BD4-FD6F-45C8-A996-E1AF2B240288}" type="pres">
      <dgm:prSet presAssocID="{1BA773C8-B205-47E4-A1FC-D1069D5B17D3}" presName="L1TextContainer" presStyleLbl="revTx" presStyleIdx="1" presStyleCnt="22">
        <dgm:presLayoutVars>
          <dgm:chMax val="1"/>
          <dgm:chPref val="1"/>
          <dgm:bulletEnabled val="1"/>
        </dgm:presLayoutVars>
      </dgm:prSet>
      <dgm:spPr/>
    </dgm:pt>
    <dgm:pt modelId="{72712067-B361-40B4-B613-D8F8EDF5367B}" type="pres">
      <dgm:prSet presAssocID="{1BA773C8-B205-47E4-A1FC-D1069D5B17D3}" presName="ConnectLine" presStyleLbl="sibTrans1D1" presStyleIdx="0" presStyleCnt="11"/>
      <dgm:spPr>
        <a:noFill/>
        <a:ln w="12700" cap="rnd" cmpd="sng" algn="ctr">
          <a:solidFill>
            <a:schemeClr val="accent5">
              <a:hueOff val="0"/>
              <a:satOff val="0"/>
              <a:lumOff val="0"/>
              <a:alphaOff val="0"/>
            </a:schemeClr>
          </a:solidFill>
          <a:prstDash val="dash"/>
        </a:ln>
        <a:effectLst/>
      </dgm:spPr>
    </dgm:pt>
    <dgm:pt modelId="{C572932D-F34E-49F9-9B91-15FACD874D7E}" type="pres">
      <dgm:prSet presAssocID="{1BA773C8-B205-47E4-A1FC-D1069D5B17D3}" presName="EmptyPlaceHolder" presStyleCnt="0"/>
      <dgm:spPr/>
    </dgm:pt>
    <dgm:pt modelId="{6D8136EE-F30E-4606-BC40-D05DCD32CE8D}" type="pres">
      <dgm:prSet presAssocID="{06A4F2A0-B506-47BC-AA90-6852016B5C77}" presName="spaceBetweenRectangles" presStyleCnt="0"/>
      <dgm:spPr/>
    </dgm:pt>
    <dgm:pt modelId="{8E5A8DDB-3BAC-4BF5-A832-87147E254B4A}" type="pres">
      <dgm:prSet presAssocID="{3326CAB4-7679-4CB0-A240-70BA0F41E940}" presName="composite" presStyleCnt="0"/>
      <dgm:spPr/>
    </dgm:pt>
    <dgm:pt modelId="{02D92EF4-56DC-4F73-BC68-82447A90281E}" type="pres">
      <dgm:prSet presAssocID="{3326CAB4-7679-4CB0-A240-70BA0F41E940}" presName="ConnectorPoint" presStyleLbl="lnNode1" presStyleIdx="1" presStyleCnt="11"/>
      <dgm:spPr>
        <a:solidFill>
          <a:schemeClr val="accent5">
            <a:hueOff val="0"/>
            <a:satOff val="0"/>
            <a:lumOff val="0"/>
            <a:alphaOff val="0"/>
          </a:schemeClr>
        </a:solidFill>
        <a:ln w="6350" cap="rnd" cmpd="sng" algn="ctr">
          <a:solidFill>
            <a:schemeClr val="lt1">
              <a:hueOff val="0"/>
              <a:satOff val="0"/>
              <a:lumOff val="0"/>
              <a:alphaOff val="0"/>
            </a:schemeClr>
          </a:solidFill>
          <a:prstDash val="solid"/>
        </a:ln>
        <a:effectLst/>
      </dgm:spPr>
    </dgm:pt>
    <dgm:pt modelId="{3589558D-C7BC-4785-A0A2-DDA640774F3D}" type="pres">
      <dgm:prSet presAssocID="{3326CAB4-7679-4CB0-A240-70BA0F41E940}" presName="DropPinPlaceHolder" presStyleCnt="0"/>
      <dgm:spPr/>
    </dgm:pt>
    <dgm:pt modelId="{0425F99F-8204-4501-890E-1ABF3DCFE349}" type="pres">
      <dgm:prSet presAssocID="{3326CAB4-7679-4CB0-A240-70BA0F41E940}" presName="DropPin" presStyleLbl="alignNode1" presStyleIdx="1" presStyleCnt="11"/>
      <dgm:spPr/>
    </dgm:pt>
    <dgm:pt modelId="{40C36371-9562-4F9C-960B-AC3911F68455}" type="pres">
      <dgm:prSet presAssocID="{3326CAB4-7679-4CB0-A240-70BA0F41E940}" presName="Ellipse" presStyleLbl="fgAcc1" presStyleIdx="2" presStyleCnt="12"/>
      <dgm:spPr>
        <a:solidFill>
          <a:schemeClr val="lt1">
            <a:alpha val="90000"/>
            <a:hueOff val="0"/>
            <a:satOff val="0"/>
            <a:lumOff val="0"/>
            <a:alphaOff val="0"/>
          </a:schemeClr>
        </a:solidFill>
        <a:ln w="19050" cap="rnd" cmpd="sng" algn="ctr">
          <a:noFill/>
          <a:prstDash val="solid"/>
        </a:ln>
        <a:effectLst/>
      </dgm:spPr>
    </dgm:pt>
    <dgm:pt modelId="{CA9DF21E-6A75-48B5-81FD-4109AD1042A6}" type="pres">
      <dgm:prSet presAssocID="{3326CAB4-7679-4CB0-A240-70BA0F41E940}" presName="L2TextContainer" presStyleLbl="revTx" presStyleIdx="2" presStyleCnt="22">
        <dgm:presLayoutVars>
          <dgm:bulletEnabled val="1"/>
        </dgm:presLayoutVars>
      </dgm:prSet>
      <dgm:spPr/>
    </dgm:pt>
    <dgm:pt modelId="{3DA8D857-C079-4476-8C66-CE0EA6E91CE0}" type="pres">
      <dgm:prSet presAssocID="{3326CAB4-7679-4CB0-A240-70BA0F41E940}" presName="L1TextContainer" presStyleLbl="revTx" presStyleIdx="3" presStyleCnt="22">
        <dgm:presLayoutVars>
          <dgm:chMax val="1"/>
          <dgm:chPref val="1"/>
          <dgm:bulletEnabled val="1"/>
        </dgm:presLayoutVars>
      </dgm:prSet>
      <dgm:spPr/>
    </dgm:pt>
    <dgm:pt modelId="{DAFD5C82-7A7B-49A6-B722-3CDB76CC5E3A}" type="pres">
      <dgm:prSet presAssocID="{3326CAB4-7679-4CB0-A240-70BA0F41E940}" presName="ConnectLine" presStyleLbl="sibTrans1D1" presStyleIdx="1" presStyleCnt="11"/>
      <dgm:spPr>
        <a:noFill/>
        <a:ln w="12700" cap="rnd" cmpd="sng" algn="ctr">
          <a:solidFill>
            <a:schemeClr val="accent5">
              <a:hueOff val="0"/>
              <a:satOff val="0"/>
              <a:lumOff val="0"/>
              <a:alphaOff val="0"/>
            </a:schemeClr>
          </a:solidFill>
          <a:prstDash val="dash"/>
        </a:ln>
        <a:effectLst/>
      </dgm:spPr>
    </dgm:pt>
    <dgm:pt modelId="{2FE8E3C8-26E4-4E43-A915-CA97A472070F}" type="pres">
      <dgm:prSet presAssocID="{3326CAB4-7679-4CB0-A240-70BA0F41E940}" presName="EmptyPlaceHolder" presStyleCnt="0"/>
      <dgm:spPr/>
    </dgm:pt>
    <dgm:pt modelId="{3978AD12-F7F9-45A0-9964-A77B420D4973}" type="pres">
      <dgm:prSet presAssocID="{789839A8-6DC8-489C-A988-A3A5B8DCD49A}" presName="spaceBetweenRectangles" presStyleCnt="0"/>
      <dgm:spPr/>
    </dgm:pt>
    <dgm:pt modelId="{6CBB670C-18D3-4619-B00E-0B475A99336F}" type="pres">
      <dgm:prSet presAssocID="{FC4A65C9-E566-4B64-AA77-86F690084AB4}" presName="composite" presStyleCnt="0"/>
      <dgm:spPr/>
    </dgm:pt>
    <dgm:pt modelId="{1A1A6AFC-9BEF-447E-9292-9BE4B8BFC469}" type="pres">
      <dgm:prSet presAssocID="{FC4A65C9-E566-4B64-AA77-86F690084AB4}" presName="ConnectorPoint" presStyleLbl="lnNode1" presStyleIdx="2" presStyleCnt="11"/>
      <dgm:spPr>
        <a:solidFill>
          <a:schemeClr val="accent5">
            <a:hueOff val="0"/>
            <a:satOff val="0"/>
            <a:lumOff val="0"/>
            <a:alphaOff val="0"/>
          </a:schemeClr>
        </a:solidFill>
        <a:ln w="6350" cap="rnd" cmpd="sng" algn="ctr">
          <a:solidFill>
            <a:schemeClr val="lt1">
              <a:hueOff val="0"/>
              <a:satOff val="0"/>
              <a:lumOff val="0"/>
              <a:alphaOff val="0"/>
            </a:schemeClr>
          </a:solidFill>
          <a:prstDash val="solid"/>
        </a:ln>
        <a:effectLst/>
      </dgm:spPr>
    </dgm:pt>
    <dgm:pt modelId="{22B6C567-7585-40F7-B43D-2EAD37CA3F7E}" type="pres">
      <dgm:prSet presAssocID="{FC4A65C9-E566-4B64-AA77-86F690084AB4}" presName="DropPinPlaceHolder" presStyleCnt="0"/>
      <dgm:spPr/>
    </dgm:pt>
    <dgm:pt modelId="{75588C7E-7099-431D-BF90-6323021D295A}" type="pres">
      <dgm:prSet presAssocID="{FC4A65C9-E566-4B64-AA77-86F690084AB4}" presName="DropPin" presStyleLbl="alignNode1" presStyleIdx="2" presStyleCnt="11"/>
      <dgm:spPr/>
    </dgm:pt>
    <dgm:pt modelId="{4B050ABA-C662-476A-9DBE-730E4447BCCD}" type="pres">
      <dgm:prSet presAssocID="{FC4A65C9-E566-4B64-AA77-86F690084AB4}" presName="Ellipse" presStyleLbl="fgAcc1" presStyleIdx="3" presStyleCnt="12"/>
      <dgm:spPr>
        <a:solidFill>
          <a:schemeClr val="lt1">
            <a:alpha val="90000"/>
            <a:hueOff val="0"/>
            <a:satOff val="0"/>
            <a:lumOff val="0"/>
            <a:alphaOff val="0"/>
          </a:schemeClr>
        </a:solidFill>
        <a:ln w="19050" cap="rnd" cmpd="sng" algn="ctr">
          <a:noFill/>
          <a:prstDash val="solid"/>
        </a:ln>
        <a:effectLst/>
      </dgm:spPr>
    </dgm:pt>
    <dgm:pt modelId="{DFDF56B0-1542-4995-9670-4F033B724A62}" type="pres">
      <dgm:prSet presAssocID="{FC4A65C9-E566-4B64-AA77-86F690084AB4}" presName="L2TextContainer" presStyleLbl="revTx" presStyleIdx="4" presStyleCnt="22">
        <dgm:presLayoutVars>
          <dgm:bulletEnabled val="1"/>
        </dgm:presLayoutVars>
      </dgm:prSet>
      <dgm:spPr/>
    </dgm:pt>
    <dgm:pt modelId="{2EDD5107-38CE-4CCC-9928-83F6FFB1198E}" type="pres">
      <dgm:prSet presAssocID="{FC4A65C9-E566-4B64-AA77-86F690084AB4}" presName="L1TextContainer" presStyleLbl="revTx" presStyleIdx="5" presStyleCnt="22">
        <dgm:presLayoutVars>
          <dgm:chMax val="1"/>
          <dgm:chPref val="1"/>
          <dgm:bulletEnabled val="1"/>
        </dgm:presLayoutVars>
      </dgm:prSet>
      <dgm:spPr/>
    </dgm:pt>
    <dgm:pt modelId="{5E8EFEA1-A82B-4783-B9B6-2E919DFA92CB}" type="pres">
      <dgm:prSet presAssocID="{FC4A65C9-E566-4B64-AA77-86F690084AB4}" presName="ConnectLine" presStyleLbl="sibTrans1D1" presStyleIdx="2" presStyleCnt="11"/>
      <dgm:spPr>
        <a:noFill/>
        <a:ln w="12700" cap="rnd" cmpd="sng" algn="ctr">
          <a:solidFill>
            <a:schemeClr val="accent5">
              <a:hueOff val="0"/>
              <a:satOff val="0"/>
              <a:lumOff val="0"/>
              <a:alphaOff val="0"/>
            </a:schemeClr>
          </a:solidFill>
          <a:prstDash val="dash"/>
        </a:ln>
        <a:effectLst/>
      </dgm:spPr>
    </dgm:pt>
    <dgm:pt modelId="{787A8395-9980-44DE-8B59-BA6F5EC313C2}" type="pres">
      <dgm:prSet presAssocID="{FC4A65C9-E566-4B64-AA77-86F690084AB4}" presName="EmptyPlaceHolder" presStyleCnt="0"/>
      <dgm:spPr/>
    </dgm:pt>
    <dgm:pt modelId="{E42D80FD-DF5D-4DA0-ABB4-1113A1E291B2}" type="pres">
      <dgm:prSet presAssocID="{EE4DD0E9-80DF-47A3-B2B0-30DD9F8AB933}" presName="spaceBetweenRectangles" presStyleCnt="0"/>
      <dgm:spPr/>
    </dgm:pt>
    <dgm:pt modelId="{D0B595BA-767F-4A94-AB07-5417D49FBCAB}" type="pres">
      <dgm:prSet presAssocID="{91D390F5-5781-47C1-BAC7-97432B8A0D4E}" presName="composite" presStyleCnt="0"/>
      <dgm:spPr/>
    </dgm:pt>
    <dgm:pt modelId="{40351D0A-A600-4736-80BD-7C4058E00CFE}" type="pres">
      <dgm:prSet presAssocID="{91D390F5-5781-47C1-BAC7-97432B8A0D4E}" presName="ConnectorPoint" presStyleLbl="lnNode1" presStyleIdx="3" presStyleCnt="11"/>
      <dgm:spPr>
        <a:solidFill>
          <a:schemeClr val="accent5">
            <a:hueOff val="0"/>
            <a:satOff val="0"/>
            <a:lumOff val="0"/>
            <a:alphaOff val="0"/>
          </a:schemeClr>
        </a:solidFill>
        <a:ln w="6350" cap="rnd" cmpd="sng" algn="ctr">
          <a:solidFill>
            <a:schemeClr val="lt1">
              <a:hueOff val="0"/>
              <a:satOff val="0"/>
              <a:lumOff val="0"/>
              <a:alphaOff val="0"/>
            </a:schemeClr>
          </a:solidFill>
          <a:prstDash val="solid"/>
        </a:ln>
        <a:effectLst/>
      </dgm:spPr>
    </dgm:pt>
    <dgm:pt modelId="{14A99A37-C39B-43D7-8536-0E5B6FB16A1B}" type="pres">
      <dgm:prSet presAssocID="{91D390F5-5781-47C1-BAC7-97432B8A0D4E}" presName="DropPinPlaceHolder" presStyleCnt="0"/>
      <dgm:spPr/>
    </dgm:pt>
    <dgm:pt modelId="{3C4462F5-C175-4F23-BD9E-F10F1BF5D6A7}" type="pres">
      <dgm:prSet presAssocID="{91D390F5-5781-47C1-BAC7-97432B8A0D4E}" presName="DropPin" presStyleLbl="alignNode1" presStyleIdx="3" presStyleCnt="11"/>
      <dgm:spPr/>
    </dgm:pt>
    <dgm:pt modelId="{4DFD5DC3-CF05-40DB-90DD-2243783149F7}" type="pres">
      <dgm:prSet presAssocID="{91D390F5-5781-47C1-BAC7-97432B8A0D4E}" presName="Ellipse" presStyleLbl="fgAcc1" presStyleIdx="4" presStyleCnt="12"/>
      <dgm:spPr>
        <a:solidFill>
          <a:schemeClr val="lt1">
            <a:alpha val="90000"/>
            <a:hueOff val="0"/>
            <a:satOff val="0"/>
            <a:lumOff val="0"/>
            <a:alphaOff val="0"/>
          </a:schemeClr>
        </a:solidFill>
        <a:ln w="19050" cap="rnd" cmpd="sng" algn="ctr">
          <a:noFill/>
          <a:prstDash val="solid"/>
        </a:ln>
        <a:effectLst/>
      </dgm:spPr>
    </dgm:pt>
    <dgm:pt modelId="{74D15E6F-CFCE-4650-B9C7-277AEC5BA86F}" type="pres">
      <dgm:prSet presAssocID="{91D390F5-5781-47C1-BAC7-97432B8A0D4E}" presName="L2TextContainer" presStyleLbl="revTx" presStyleIdx="6" presStyleCnt="22">
        <dgm:presLayoutVars>
          <dgm:bulletEnabled val="1"/>
        </dgm:presLayoutVars>
      </dgm:prSet>
      <dgm:spPr/>
    </dgm:pt>
    <dgm:pt modelId="{85B003FD-092B-4DA8-948C-01D2187AB88D}" type="pres">
      <dgm:prSet presAssocID="{91D390F5-5781-47C1-BAC7-97432B8A0D4E}" presName="L1TextContainer" presStyleLbl="revTx" presStyleIdx="7" presStyleCnt="22">
        <dgm:presLayoutVars>
          <dgm:chMax val="1"/>
          <dgm:chPref val="1"/>
          <dgm:bulletEnabled val="1"/>
        </dgm:presLayoutVars>
      </dgm:prSet>
      <dgm:spPr/>
    </dgm:pt>
    <dgm:pt modelId="{515FEDA0-B425-4874-B693-A4F836DDB51C}" type="pres">
      <dgm:prSet presAssocID="{91D390F5-5781-47C1-BAC7-97432B8A0D4E}" presName="ConnectLine" presStyleLbl="sibTrans1D1" presStyleIdx="3" presStyleCnt="11"/>
      <dgm:spPr>
        <a:noFill/>
        <a:ln w="12700" cap="rnd" cmpd="sng" algn="ctr">
          <a:solidFill>
            <a:schemeClr val="accent5">
              <a:hueOff val="0"/>
              <a:satOff val="0"/>
              <a:lumOff val="0"/>
              <a:alphaOff val="0"/>
            </a:schemeClr>
          </a:solidFill>
          <a:prstDash val="dash"/>
        </a:ln>
        <a:effectLst/>
      </dgm:spPr>
    </dgm:pt>
    <dgm:pt modelId="{C51E1F77-7E86-4E61-874C-53276EE08D7A}" type="pres">
      <dgm:prSet presAssocID="{91D390F5-5781-47C1-BAC7-97432B8A0D4E}" presName="EmptyPlaceHolder" presStyleCnt="0"/>
      <dgm:spPr/>
    </dgm:pt>
    <dgm:pt modelId="{C2650DB0-62A5-49CB-B843-3C7FB6F29D3D}" type="pres">
      <dgm:prSet presAssocID="{8FE3A10B-78E8-4878-82B3-6DE1ABD9D280}" presName="spaceBetweenRectangles" presStyleCnt="0"/>
      <dgm:spPr/>
    </dgm:pt>
    <dgm:pt modelId="{8CFBE838-A51D-4869-A33D-2C056EA26E7C}" type="pres">
      <dgm:prSet presAssocID="{1BFDCE9F-A7BA-4445-B799-BB222EA52486}" presName="composite" presStyleCnt="0"/>
      <dgm:spPr/>
    </dgm:pt>
    <dgm:pt modelId="{B4170C75-F05A-4F3D-A209-9351D23ADD2D}" type="pres">
      <dgm:prSet presAssocID="{1BFDCE9F-A7BA-4445-B799-BB222EA52486}" presName="ConnectorPoint" presStyleLbl="lnNode1" presStyleIdx="4" presStyleCnt="11"/>
      <dgm:spPr>
        <a:solidFill>
          <a:schemeClr val="accent5">
            <a:hueOff val="0"/>
            <a:satOff val="0"/>
            <a:lumOff val="0"/>
            <a:alphaOff val="0"/>
          </a:schemeClr>
        </a:solidFill>
        <a:ln w="6350" cap="rnd" cmpd="sng" algn="ctr">
          <a:solidFill>
            <a:schemeClr val="lt1">
              <a:hueOff val="0"/>
              <a:satOff val="0"/>
              <a:lumOff val="0"/>
              <a:alphaOff val="0"/>
            </a:schemeClr>
          </a:solidFill>
          <a:prstDash val="solid"/>
        </a:ln>
        <a:effectLst/>
      </dgm:spPr>
    </dgm:pt>
    <dgm:pt modelId="{118E0473-25F0-47E5-9278-C3CA5748A326}" type="pres">
      <dgm:prSet presAssocID="{1BFDCE9F-A7BA-4445-B799-BB222EA52486}" presName="DropPinPlaceHolder" presStyleCnt="0"/>
      <dgm:spPr/>
    </dgm:pt>
    <dgm:pt modelId="{FF257CB5-771C-4CAA-9EAB-CA529F3BAFDF}" type="pres">
      <dgm:prSet presAssocID="{1BFDCE9F-A7BA-4445-B799-BB222EA52486}" presName="DropPin" presStyleLbl="alignNode1" presStyleIdx="4" presStyleCnt="11"/>
      <dgm:spPr/>
    </dgm:pt>
    <dgm:pt modelId="{8B52579E-F64A-4F29-A496-32ABF39BE0B7}" type="pres">
      <dgm:prSet presAssocID="{1BFDCE9F-A7BA-4445-B799-BB222EA52486}" presName="Ellipse" presStyleLbl="fgAcc1" presStyleIdx="5" presStyleCnt="12"/>
      <dgm:spPr>
        <a:solidFill>
          <a:schemeClr val="lt1">
            <a:alpha val="90000"/>
            <a:hueOff val="0"/>
            <a:satOff val="0"/>
            <a:lumOff val="0"/>
            <a:alphaOff val="0"/>
          </a:schemeClr>
        </a:solidFill>
        <a:ln w="19050" cap="rnd" cmpd="sng" algn="ctr">
          <a:noFill/>
          <a:prstDash val="solid"/>
        </a:ln>
        <a:effectLst/>
      </dgm:spPr>
    </dgm:pt>
    <dgm:pt modelId="{7B25CD5B-14EB-4C28-9079-6AAF2B5FAB8A}" type="pres">
      <dgm:prSet presAssocID="{1BFDCE9F-A7BA-4445-B799-BB222EA52486}" presName="L2TextContainer" presStyleLbl="revTx" presStyleIdx="8" presStyleCnt="22">
        <dgm:presLayoutVars>
          <dgm:bulletEnabled val="1"/>
        </dgm:presLayoutVars>
      </dgm:prSet>
      <dgm:spPr/>
    </dgm:pt>
    <dgm:pt modelId="{F1D7597C-D098-4996-9949-B07D4FC712DA}" type="pres">
      <dgm:prSet presAssocID="{1BFDCE9F-A7BA-4445-B799-BB222EA52486}" presName="L1TextContainer" presStyleLbl="revTx" presStyleIdx="9" presStyleCnt="22">
        <dgm:presLayoutVars>
          <dgm:chMax val="1"/>
          <dgm:chPref val="1"/>
          <dgm:bulletEnabled val="1"/>
        </dgm:presLayoutVars>
      </dgm:prSet>
      <dgm:spPr/>
    </dgm:pt>
    <dgm:pt modelId="{85C14CC4-8E85-4DA8-93CE-787B04C39870}" type="pres">
      <dgm:prSet presAssocID="{1BFDCE9F-A7BA-4445-B799-BB222EA52486}" presName="ConnectLine" presStyleLbl="sibTrans1D1" presStyleIdx="4" presStyleCnt="11"/>
      <dgm:spPr>
        <a:noFill/>
        <a:ln w="12700" cap="rnd" cmpd="sng" algn="ctr">
          <a:solidFill>
            <a:schemeClr val="accent5">
              <a:hueOff val="0"/>
              <a:satOff val="0"/>
              <a:lumOff val="0"/>
              <a:alphaOff val="0"/>
            </a:schemeClr>
          </a:solidFill>
          <a:prstDash val="dash"/>
        </a:ln>
        <a:effectLst/>
      </dgm:spPr>
    </dgm:pt>
    <dgm:pt modelId="{4C55BD73-C593-462B-ADE4-7E6BDE4ABC2B}" type="pres">
      <dgm:prSet presAssocID="{1BFDCE9F-A7BA-4445-B799-BB222EA52486}" presName="EmptyPlaceHolder" presStyleCnt="0"/>
      <dgm:spPr/>
    </dgm:pt>
    <dgm:pt modelId="{27A8FB31-043E-4BF1-99B1-44BDC9FD1E98}" type="pres">
      <dgm:prSet presAssocID="{9DCC68DD-5794-4A6F-B874-A80CAE082BC4}" presName="spaceBetweenRectangles" presStyleCnt="0"/>
      <dgm:spPr/>
    </dgm:pt>
    <dgm:pt modelId="{1D77D614-284F-4BF0-8CEC-D2CDB0EA882F}" type="pres">
      <dgm:prSet presAssocID="{FFD71D7A-A77A-4852-BB68-0D99DE425FA2}" presName="composite" presStyleCnt="0"/>
      <dgm:spPr/>
    </dgm:pt>
    <dgm:pt modelId="{5ACAD1C5-FBCF-4B1F-97F1-99D7C01592BB}" type="pres">
      <dgm:prSet presAssocID="{FFD71D7A-A77A-4852-BB68-0D99DE425FA2}" presName="ConnectorPoint" presStyleLbl="lnNode1" presStyleIdx="5" presStyleCnt="11"/>
      <dgm:spPr>
        <a:solidFill>
          <a:schemeClr val="accent5">
            <a:hueOff val="0"/>
            <a:satOff val="0"/>
            <a:lumOff val="0"/>
            <a:alphaOff val="0"/>
          </a:schemeClr>
        </a:solidFill>
        <a:ln w="6350" cap="rnd" cmpd="sng" algn="ctr">
          <a:solidFill>
            <a:schemeClr val="lt1">
              <a:hueOff val="0"/>
              <a:satOff val="0"/>
              <a:lumOff val="0"/>
              <a:alphaOff val="0"/>
            </a:schemeClr>
          </a:solidFill>
          <a:prstDash val="solid"/>
        </a:ln>
        <a:effectLst/>
      </dgm:spPr>
    </dgm:pt>
    <dgm:pt modelId="{A55FC58A-C0A3-4D0E-9C3A-F69B6E5471C4}" type="pres">
      <dgm:prSet presAssocID="{FFD71D7A-A77A-4852-BB68-0D99DE425FA2}" presName="DropPinPlaceHolder" presStyleCnt="0"/>
      <dgm:spPr/>
    </dgm:pt>
    <dgm:pt modelId="{622D93D9-0836-4196-8284-A79146F03C16}" type="pres">
      <dgm:prSet presAssocID="{FFD71D7A-A77A-4852-BB68-0D99DE425FA2}" presName="DropPin" presStyleLbl="alignNode1" presStyleIdx="5" presStyleCnt="11"/>
      <dgm:spPr/>
    </dgm:pt>
    <dgm:pt modelId="{D99AAD3B-580F-44B7-B21D-D1ED0D8853D4}" type="pres">
      <dgm:prSet presAssocID="{FFD71D7A-A77A-4852-BB68-0D99DE425FA2}" presName="Ellipse" presStyleLbl="fgAcc1" presStyleIdx="6" presStyleCnt="12"/>
      <dgm:spPr>
        <a:solidFill>
          <a:schemeClr val="lt1">
            <a:alpha val="90000"/>
            <a:hueOff val="0"/>
            <a:satOff val="0"/>
            <a:lumOff val="0"/>
            <a:alphaOff val="0"/>
          </a:schemeClr>
        </a:solidFill>
        <a:ln w="19050" cap="rnd" cmpd="sng" algn="ctr">
          <a:noFill/>
          <a:prstDash val="solid"/>
        </a:ln>
        <a:effectLst/>
      </dgm:spPr>
    </dgm:pt>
    <dgm:pt modelId="{2086A883-7A4E-4EFE-B4A4-89E487667174}" type="pres">
      <dgm:prSet presAssocID="{FFD71D7A-A77A-4852-BB68-0D99DE425FA2}" presName="L2TextContainer" presStyleLbl="revTx" presStyleIdx="10" presStyleCnt="22">
        <dgm:presLayoutVars>
          <dgm:bulletEnabled val="1"/>
        </dgm:presLayoutVars>
      </dgm:prSet>
      <dgm:spPr/>
    </dgm:pt>
    <dgm:pt modelId="{713BDA4A-FD7D-4BEB-A907-1294E8527FF6}" type="pres">
      <dgm:prSet presAssocID="{FFD71D7A-A77A-4852-BB68-0D99DE425FA2}" presName="L1TextContainer" presStyleLbl="revTx" presStyleIdx="11" presStyleCnt="22">
        <dgm:presLayoutVars>
          <dgm:chMax val="1"/>
          <dgm:chPref val="1"/>
          <dgm:bulletEnabled val="1"/>
        </dgm:presLayoutVars>
      </dgm:prSet>
      <dgm:spPr/>
    </dgm:pt>
    <dgm:pt modelId="{0E83ED7D-5C27-4FC2-B1D4-862B380CFE1B}" type="pres">
      <dgm:prSet presAssocID="{FFD71D7A-A77A-4852-BB68-0D99DE425FA2}" presName="ConnectLine" presStyleLbl="sibTrans1D1" presStyleIdx="5" presStyleCnt="11"/>
      <dgm:spPr>
        <a:noFill/>
        <a:ln w="12700" cap="rnd" cmpd="sng" algn="ctr">
          <a:solidFill>
            <a:schemeClr val="accent5">
              <a:hueOff val="0"/>
              <a:satOff val="0"/>
              <a:lumOff val="0"/>
              <a:alphaOff val="0"/>
            </a:schemeClr>
          </a:solidFill>
          <a:prstDash val="dash"/>
        </a:ln>
        <a:effectLst/>
      </dgm:spPr>
    </dgm:pt>
    <dgm:pt modelId="{78FB8F08-57E4-45BB-ACE6-6E8834CB2312}" type="pres">
      <dgm:prSet presAssocID="{FFD71D7A-A77A-4852-BB68-0D99DE425FA2}" presName="EmptyPlaceHolder" presStyleCnt="0"/>
      <dgm:spPr/>
    </dgm:pt>
    <dgm:pt modelId="{A57D4245-ED72-41E1-B6A4-BB19A0431C07}" type="pres">
      <dgm:prSet presAssocID="{71FBE286-6EB4-4200-93DB-C9ECACAD4DB1}" presName="spaceBetweenRectangles" presStyleCnt="0"/>
      <dgm:spPr/>
    </dgm:pt>
    <dgm:pt modelId="{EE9DB84E-C513-4B45-8904-7584A4D3F744}" type="pres">
      <dgm:prSet presAssocID="{DBEFDC0B-6EBA-439D-8594-F7872B1FAF6D}" presName="composite" presStyleCnt="0"/>
      <dgm:spPr/>
    </dgm:pt>
    <dgm:pt modelId="{EF563432-4E6E-49B1-ACD1-480A562AAB3D}" type="pres">
      <dgm:prSet presAssocID="{DBEFDC0B-6EBA-439D-8594-F7872B1FAF6D}" presName="ConnectorPoint" presStyleLbl="lnNode1" presStyleIdx="6" presStyleCnt="11"/>
      <dgm:spPr>
        <a:solidFill>
          <a:schemeClr val="accent5">
            <a:hueOff val="0"/>
            <a:satOff val="0"/>
            <a:lumOff val="0"/>
            <a:alphaOff val="0"/>
          </a:schemeClr>
        </a:solidFill>
        <a:ln w="6350" cap="rnd" cmpd="sng" algn="ctr">
          <a:solidFill>
            <a:schemeClr val="lt1">
              <a:hueOff val="0"/>
              <a:satOff val="0"/>
              <a:lumOff val="0"/>
              <a:alphaOff val="0"/>
            </a:schemeClr>
          </a:solidFill>
          <a:prstDash val="solid"/>
        </a:ln>
        <a:effectLst/>
      </dgm:spPr>
    </dgm:pt>
    <dgm:pt modelId="{133E01EC-69A9-4C88-B730-6999CA6EE1E4}" type="pres">
      <dgm:prSet presAssocID="{DBEFDC0B-6EBA-439D-8594-F7872B1FAF6D}" presName="DropPinPlaceHolder" presStyleCnt="0"/>
      <dgm:spPr/>
    </dgm:pt>
    <dgm:pt modelId="{7BA8FA81-C7FE-4483-AB85-1F4C75309B08}" type="pres">
      <dgm:prSet presAssocID="{DBEFDC0B-6EBA-439D-8594-F7872B1FAF6D}" presName="DropPin" presStyleLbl="alignNode1" presStyleIdx="6" presStyleCnt="11"/>
      <dgm:spPr/>
    </dgm:pt>
    <dgm:pt modelId="{C179F7DD-0385-4219-B81E-413964B0CAB5}" type="pres">
      <dgm:prSet presAssocID="{DBEFDC0B-6EBA-439D-8594-F7872B1FAF6D}" presName="Ellipse" presStyleLbl="fgAcc1" presStyleIdx="7" presStyleCnt="12"/>
      <dgm:spPr>
        <a:solidFill>
          <a:schemeClr val="lt1">
            <a:alpha val="90000"/>
            <a:hueOff val="0"/>
            <a:satOff val="0"/>
            <a:lumOff val="0"/>
            <a:alphaOff val="0"/>
          </a:schemeClr>
        </a:solidFill>
        <a:ln w="19050" cap="rnd" cmpd="sng" algn="ctr">
          <a:noFill/>
          <a:prstDash val="solid"/>
        </a:ln>
        <a:effectLst/>
      </dgm:spPr>
    </dgm:pt>
    <dgm:pt modelId="{1AF2243B-2C9C-462E-93EE-FB6037CDA1E4}" type="pres">
      <dgm:prSet presAssocID="{DBEFDC0B-6EBA-439D-8594-F7872B1FAF6D}" presName="L2TextContainer" presStyleLbl="revTx" presStyleIdx="12" presStyleCnt="22">
        <dgm:presLayoutVars>
          <dgm:bulletEnabled val="1"/>
        </dgm:presLayoutVars>
      </dgm:prSet>
      <dgm:spPr/>
    </dgm:pt>
    <dgm:pt modelId="{174279B3-94CF-4866-B6DC-63143A1F52CC}" type="pres">
      <dgm:prSet presAssocID="{DBEFDC0B-6EBA-439D-8594-F7872B1FAF6D}" presName="L1TextContainer" presStyleLbl="revTx" presStyleIdx="13" presStyleCnt="22">
        <dgm:presLayoutVars>
          <dgm:chMax val="1"/>
          <dgm:chPref val="1"/>
          <dgm:bulletEnabled val="1"/>
        </dgm:presLayoutVars>
      </dgm:prSet>
      <dgm:spPr/>
    </dgm:pt>
    <dgm:pt modelId="{3AAA211E-8738-4B44-85AE-B0D63393270D}" type="pres">
      <dgm:prSet presAssocID="{DBEFDC0B-6EBA-439D-8594-F7872B1FAF6D}" presName="ConnectLine" presStyleLbl="sibTrans1D1" presStyleIdx="6" presStyleCnt="11"/>
      <dgm:spPr>
        <a:noFill/>
        <a:ln w="12700" cap="rnd" cmpd="sng" algn="ctr">
          <a:solidFill>
            <a:schemeClr val="accent5">
              <a:hueOff val="0"/>
              <a:satOff val="0"/>
              <a:lumOff val="0"/>
              <a:alphaOff val="0"/>
            </a:schemeClr>
          </a:solidFill>
          <a:prstDash val="dash"/>
        </a:ln>
        <a:effectLst/>
      </dgm:spPr>
    </dgm:pt>
    <dgm:pt modelId="{95781DAD-0D3C-4436-BF59-20C665BDF993}" type="pres">
      <dgm:prSet presAssocID="{DBEFDC0B-6EBA-439D-8594-F7872B1FAF6D}" presName="EmptyPlaceHolder" presStyleCnt="0"/>
      <dgm:spPr/>
    </dgm:pt>
    <dgm:pt modelId="{C88AB6CB-0BEA-4FF9-A74C-3CC09C21CC8A}" type="pres">
      <dgm:prSet presAssocID="{F57E6BFA-DF1F-4D7E-8E5E-915610540D39}" presName="spaceBetweenRectangles" presStyleCnt="0"/>
      <dgm:spPr/>
    </dgm:pt>
    <dgm:pt modelId="{51FCD88E-D49A-4471-BD29-738ED04D294C}" type="pres">
      <dgm:prSet presAssocID="{8CD3A2FC-6CC0-449B-8EFE-8B8CC6F1E029}" presName="composite" presStyleCnt="0"/>
      <dgm:spPr/>
    </dgm:pt>
    <dgm:pt modelId="{AE98609C-D81E-4AFA-84D8-5443D7FAC21D}" type="pres">
      <dgm:prSet presAssocID="{8CD3A2FC-6CC0-449B-8EFE-8B8CC6F1E029}" presName="ConnectorPoint" presStyleLbl="lnNode1" presStyleIdx="7" presStyleCnt="11"/>
      <dgm:spPr>
        <a:solidFill>
          <a:schemeClr val="accent5">
            <a:hueOff val="0"/>
            <a:satOff val="0"/>
            <a:lumOff val="0"/>
            <a:alphaOff val="0"/>
          </a:schemeClr>
        </a:solidFill>
        <a:ln w="6350" cap="rnd" cmpd="sng" algn="ctr">
          <a:solidFill>
            <a:schemeClr val="lt1">
              <a:hueOff val="0"/>
              <a:satOff val="0"/>
              <a:lumOff val="0"/>
              <a:alphaOff val="0"/>
            </a:schemeClr>
          </a:solidFill>
          <a:prstDash val="solid"/>
        </a:ln>
        <a:effectLst/>
      </dgm:spPr>
    </dgm:pt>
    <dgm:pt modelId="{822FCAAC-9DAF-4744-8DCD-0112CF6071D4}" type="pres">
      <dgm:prSet presAssocID="{8CD3A2FC-6CC0-449B-8EFE-8B8CC6F1E029}" presName="DropPinPlaceHolder" presStyleCnt="0"/>
      <dgm:spPr/>
    </dgm:pt>
    <dgm:pt modelId="{01DCCD25-8308-468B-BFB7-7B2E8D5C113E}" type="pres">
      <dgm:prSet presAssocID="{8CD3A2FC-6CC0-449B-8EFE-8B8CC6F1E029}" presName="DropPin" presStyleLbl="alignNode1" presStyleIdx="7" presStyleCnt="11"/>
      <dgm:spPr/>
    </dgm:pt>
    <dgm:pt modelId="{9F411D4C-BB87-4BF0-9492-6585C76EEA0F}" type="pres">
      <dgm:prSet presAssocID="{8CD3A2FC-6CC0-449B-8EFE-8B8CC6F1E029}" presName="Ellipse" presStyleLbl="fgAcc1" presStyleIdx="8" presStyleCnt="12"/>
      <dgm:spPr>
        <a:solidFill>
          <a:schemeClr val="lt1">
            <a:alpha val="90000"/>
            <a:hueOff val="0"/>
            <a:satOff val="0"/>
            <a:lumOff val="0"/>
            <a:alphaOff val="0"/>
          </a:schemeClr>
        </a:solidFill>
        <a:ln w="19050" cap="rnd" cmpd="sng" algn="ctr">
          <a:noFill/>
          <a:prstDash val="solid"/>
        </a:ln>
        <a:effectLst/>
      </dgm:spPr>
    </dgm:pt>
    <dgm:pt modelId="{5F17EEAC-9D22-474F-89BB-5E0BAAA42A02}" type="pres">
      <dgm:prSet presAssocID="{8CD3A2FC-6CC0-449B-8EFE-8B8CC6F1E029}" presName="L2TextContainer" presStyleLbl="revTx" presStyleIdx="14" presStyleCnt="22">
        <dgm:presLayoutVars>
          <dgm:bulletEnabled val="1"/>
        </dgm:presLayoutVars>
      </dgm:prSet>
      <dgm:spPr/>
    </dgm:pt>
    <dgm:pt modelId="{C943905A-A044-4892-9AB9-6379080855F7}" type="pres">
      <dgm:prSet presAssocID="{8CD3A2FC-6CC0-449B-8EFE-8B8CC6F1E029}" presName="L1TextContainer" presStyleLbl="revTx" presStyleIdx="15" presStyleCnt="22">
        <dgm:presLayoutVars>
          <dgm:chMax val="1"/>
          <dgm:chPref val="1"/>
          <dgm:bulletEnabled val="1"/>
        </dgm:presLayoutVars>
      </dgm:prSet>
      <dgm:spPr/>
    </dgm:pt>
    <dgm:pt modelId="{8BAE24A1-2303-4B42-B056-07AA98A1548E}" type="pres">
      <dgm:prSet presAssocID="{8CD3A2FC-6CC0-449B-8EFE-8B8CC6F1E029}" presName="ConnectLine" presStyleLbl="sibTrans1D1" presStyleIdx="7" presStyleCnt="11"/>
      <dgm:spPr>
        <a:noFill/>
        <a:ln w="12700" cap="rnd" cmpd="sng" algn="ctr">
          <a:solidFill>
            <a:schemeClr val="accent5">
              <a:hueOff val="0"/>
              <a:satOff val="0"/>
              <a:lumOff val="0"/>
              <a:alphaOff val="0"/>
            </a:schemeClr>
          </a:solidFill>
          <a:prstDash val="dash"/>
        </a:ln>
        <a:effectLst/>
      </dgm:spPr>
    </dgm:pt>
    <dgm:pt modelId="{872EA534-5983-4D13-A305-4F4F3372B458}" type="pres">
      <dgm:prSet presAssocID="{8CD3A2FC-6CC0-449B-8EFE-8B8CC6F1E029}" presName="EmptyPlaceHolder" presStyleCnt="0"/>
      <dgm:spPr/>
    </dgm:pt>
    <dgm:pt modelId="{BB2250D9-96B3-4B23-9754-75D9EC039671}" type="pres">
      <dgm:prSet presAssocID="{D56F3C51-D695-45E4-8214-46B214CF3108}" presName="spaceBetweenRectangles" presStyleCnt="0"/>
      <dgm:spPr/>
    </dgm:pt>
    <dgm:pt modelId="{F7FF6C54-DBD7-48FA-88E2-A5F2B4E96EC4}" type="pres">
      <dgm:prSet presAssocID="{58A3FFB9-8A64-44E2-92CA-B7B669FB707A}" presName="composite" presStyleCnt="0"/>
      <dgm:spPr/>
    </dgm:pt>
    <dgm:pt modelId="{699BA07E-3681-46DA-9D15-8CADCD2A2922}" type="pres">
      <dgm:prSet presAssocID="{58A3FFB9-8A64-44E2-92CA-B7B669FB707A}" presName="ConnectorPoint" presStyleLbl="lnNode1" presStyleIdx="8" presStyleCnt="11"/>
      <dgm:spPr>
        <a:solidFill>
          <a:schemeClr val="accent5">
            <a:hueOff val="0"/>
            <a:satOff val="0"/>
            <a:lumOff val="0"/>
            <a:alphaOff val="0"/>
          </a:schemeClr>
        </a:solidFill>
        <a:ln w="6350" cap="rnd" cmpd="sng" algn="ctr">
          <a:solidFill>
            <a:schemeClr val="lt1">
              <a:hueOff val="0"/>
              <a:satOff val="0"/>
              <a:lumOff val="0"/>
              <a:alphaOff val="0"/>
            </a:schemeClr>
          </a:solidFill>
          <a:prstDash val="solid"/>
        </a:ln>
        <a:effectLst/>
      </dgm:spPr>
    </dgm:pt>
    <dgm:pt modelId="{A079DC88-0F4E-4504-AF96-A89ADD0331D5}" type="pres">
      <dgm:prSet presAssocID="{58A3FFB9-8A64-44E2-92CA-B7B669FB707A}" presName="DropPinPlaceHolder" presStyleCnt="0"/>
      <dgm:spPr/>
    </dgm:pt>
    <dgm:pt modelId="{66D2D78D-0102-415C-B3E0-8787F2637397}" type="pres">
      <dgm:prSet presAssocID="{58A3FFB9-8A64-44E2-92CA-B7B669FB707A}" presName="DropPin" presStyleLbl="alignNode1" presStyleIdx="8" presStyleCnt="11"/>
      <dgm:spPr/>
    </dgm:pt>
    <dgm:pt modelId="{F964BE91-3C7D-45EF-B5FC-1472D97E887E}" type="pres">
      <dgm:prSet presAssocID="{58A3FFB9-8A64-44E2-92CA-B7B669FB707A}" presName="Ellipse" presStyleLbl="fgAcc1" presStyleIdx="9" presStyleCnt="12"/>
      <dgm:spPr>
        <a:solidFill>
          <a:schemeClr val="lt1">
            <a:alpha val="90000"/>
            <a:hueOff val="0"/>
            <a:satOff val="0"/>
            <a:lumOff val="0"/>
            <a:alphaOff val="0"/>
          </a:schemeClr>
        </a:solidFill>
        <a:ln w="19050" cap="rnd" cmpd="sng" algn="ctr">
          <a:noFill/>
          <a:prstDash val="solid"/>
        </a:ln>
        <a:effectLst/>
      </dgm:spPr>
    </dgm:pt>
    <dgm:pt modelId="{4655C8B1-AEE9-4A93-B143-08ECCFDEDE9B}" type="pres">
      <dgm:prSet presAssocID="{58A3FFB9-8A64-44E2-92CA-B7B669FB707A}" presName="L2TextContainer" presStyleLbl="revTx" presStyleIdx="16" presStyleCnt="22">
        <dgm:presLayoutVars>
          <dgm:bulletEnabled val="1"/>
        </dgm:presLayoutVars>
      </dgm:prSet>
      <dgm:spPr/>
    </dgm:pt>
    <dgm:pt modelId="{92BED507-6D7C-4245-817F-2390E93E7908}" type="pres">
      <dgm:prSet presAssocID="{58A3FFB9-8A64-44E2-92CA-B7B669FB707A}" presName="L1TextContainer" presStyleLbl="revTx" presStyleIdx="17" presStyleCnt="22">
        <dgm:presLayoutVars>
          <dgm:chMax val="1"/>
          <dgm:chPref val="1"/>
          <dgm:bulletEnabled val="1"/>
        </dgm:presLayoutVars>
      </dgm:prSet>
      <dgm:spPr/>
    </dgm:pt>
    <dgm:pt modelId="{0382190A-831C-4487-B1F0-125D393DB854}" type="pres">
      <dgm:prSet presAssocID="{58A3FFB9-8A64-44E2-92CA-B7B669FB707A}" presName="ConnectLine" presStyleLbl="sibTrans1D1" presStyleIdx="8" presStyleCnt="11"/>
      <dgm:spPr>
        <a:noFill/>
        <a:ln w="12700" cap="rnd" cmpd="sng" algn="ctr">
          <a:solidFill>
            <a:schemeClr val="accent5">
              <a:hueOff val="0"/>
              <a:satOff val="0"/>
              <a:lumOff val="0"/>
              <a:alphaOff val="0"/>
            </a:schemeClr>
          </a:solidFill>
          <a:prstDash val="dash"/>
        </a:ln>
        <a:effectLst/>
      </dgm:spPr>
    </dgm:pt>
    <dgm:pt modelId="{99F07B32-538C-4082-8C5A-4CD77146D458}" type="pres">
      <dgm:prSet presAssocID="{58A3FFB9-8A64-44E2-92CA-B7B669FB707A}" presName="EmptyPlaceHolder" presStyleCnt="0"/>
      <dgm:spPr/>
    </dgm:pt>
    <dgm:pt modelId="{90361958-68AC-4AB5-9678-FAD2A96A861B}" type="pres">
      <dgm:prSet presAssocID="{0DA7577E-F574-405D-8569-241468E51E82}" presName="spaceBetweenRectangles" presStyleCnt="0"/>
      <dgm:spPr/>
    </dgm:pt>
    <dgm:pt modelId="{8E110BD6-4691-4098-BDD0-0DF3722368E1}" type="pres">
      <dgm:prSet presAssocID="{E94C1088-ABCE-4A22-B649-37B37C495C2C}" presName="composite" presStyleCnt="0"/>
      <dgm:spPr/>
    </dgm:pt>
    <dgm:pt modelId="{CBFD339E-A5B8-4F9D-9FE8-A2E2681A159A}" type="pres">
      <dgm:prSet presAssocID="{E94C1088-ABCE-4A22-B649-37B37C495C2C}" presName="ConnectorPoint" presStyleLbl="lnNode1" presStyleIdx="9" presStyleCnt="11"/>
      <dgm:spPr>
        <a:solidFill>
          <a:schemeClr val="accent5">
            <a:hueOff val="0"/>
            <a:satOff val="0"/>
            <a:lumOff val="0"/>
            <a:alphaOff val="0"/>
          </a:schemeClr>
        </a:solidFill>
        <a:ln w="6350" cap="rnd" cmpd="sng" algn="ctr">
          <a:solidFill>
            <a:schemeClr val="lt1">
              <a:hueOff val="0"/>
              <a:satOff val="0"/>
              <a:lumOff val="0"/>
              <a:alphaOff val="0"/>
            </a:schemeClr>
          </a:solidFill>
          <a:prstDash val="solid"/>
        </a:ln>
        <a:effectLst/>
      </dgm:spPr>
    </dgm:pt>
    <dgm:pt modelId="{BA28DFF8-769B-44CE-A0F6-2C05764CF726}" type="pres">
      <dgm:prSet presAssocID="{E94C1088-ABCE-4A22-B649-37B37C495C2C}" presName="DropPinPlaceHolder" presStyleCnt="0"/>
      <dgm:spPr/>
    </dgm:pt>
    <dgm:pt modelId="{1C3B3B70-134E-4AAB-A99D-583AFC2F3975}" type="pres">
      <dgm:prSet presAssocID="{E94C1088-ABCE-4A22-B649-37B37C495C2C}" presName="DropPin" presStyleLbl="alignNode1" presStyleIdx="9" presStyleCnt="11"/>
      <dgm:spPr/>
    </dgm:pt>
    <dgm:pt modelId="{D66324CA-0065-42C4-9B07-8B47FCE884DA}" type="pres">
      <dgm:prSet presAssocID="{E94C1088-ABCE-4A22-B649-37B37C495C2C}" presName="Ellipse" presStyleLbl="fgAcc1" presStyleIdx="10" presStyleCnt="12"/>
      <dgm:spPr>
        <a:solidFill>
          <a:schemeClr val="lt1">
            <a:alpha val="90000"/>
            <a:hueOff val="0"/>
            <a:satOff val="0"/>
            <a:lumOff val="0"/>
            <a:alphaOff val="0"/>
          </a:schemeClr>
        </a:solidFill>
        <a:ln w="19050" cap="rnd" cmpd="sng" algn="ctr">
          <a:noFill/>
          <a:prstDash val="solid"/>
        </a:ln>
        <a:effectLst/>
      </dgm:spPr>
    </dgm:pt>
    <dgm:pt modelId="{AD43253B-B43B-4BD9-814E-24D3123DED92}" type="pres">
      <dgm:prSet presAssocID="{E94C1088-ABCE-4A22-B649-37B37C495C2C}" presName="L2TextContainer" presStyleLbl="revTx" presStyleIdx="18" presStyleCnt="22">
        <dgm:presLayoutVars>
          <dgm:bulletEnabled val="1"/>
        </dgm:presLayoutVars>
      </dgm:prSet>
      <dgm:spPr/>
    </dgm:pt>
    <dgm:pt modelId="{F39077EA-6844-44A1-BAD5-F35978B7CC87}" type="pres">
      <dgm:prSet presAssocID="{E94C1088-ABCE-4A22-B649-37B37C495C2C}" presName="L1TextContainer" presStyleLbl="revTx" presStyleIdx="19" presStyleCnt="22">
        <dgm:presLayoutVars>
          <dgm:chMax val="1"/>
          <dgm:chPref val="1"/>
          <dgm:bulletEnabled val="1"/>
        </dgm:presLayoutVars>
      </dgm:prSet>
      <dgm:spPr/>
    </dgm:pt>
    <dgm:pt modelId="{5A01BBB8-B550-448D-9759-18D6D2FD5C0B}" type="pres">
      <dgm:prSet presAssocID="{E94C1088-ABCE-4A22-B649-37B37C495C2C}" presName="ConnectLine" presStyleLbl="sibTrans1D1" presStyleIdx="9" presStyleCnt="11"/>
      <dgm:spPr>
        <a:noFill/>
        <a:ln w="12700" cap="rnd" cmpd="sng" algn="ctr">
          <a:solidFill>
            <a:schemeClr val="accent5">
              <a:hueOff val="0"/>
              <a:satOff val="0"/>
              <a:lumOff val="0"/>
              <a:alphaOff val="0"/>
            </a:schemeClr>
          </a:solidFill>
          <a:prstDash val="dash"/>
        </a:ln>
        <a:effectLst/>
      </dgm:spPr>
    </dgm:pt>
    <dgm:pt modelId="{F1844083-1F67-4A90-92F2-C1507DC2339D}" type="pres">
      <dgm:prSet presAssocID="{E94C1088-ABCE-4A22-B649-37B37C495C2C}" presName="EmptyPlaceHolder" presStyleCnt="0"/>
      <dgm:spPr/>
    </dgm:pt>
    <dgm:pt modelId="{EAB3AAA1-43E8-47DA-BD87-BE8069AC96CA}" type="pres">
      <dgm:prSet presAssocID="{C7771388-9EE2-4B73-85EF-A104D281548F}" presName="spaceBetweenRectangles" presStyleCnt="0"/>
      <dgm:spPr/>
    </dgm:pt>
    <dgm:pt modelId="{F1024677-3A12-47C1-9D6D-1E78940758DF}" type="pres">
      <dgm:prSet presAssocID="{C2C1BF2F-A2FF-42A5-B2BA-425B7F709C37}" presName="composite" presStyleCnt="0"/>
      <dgm:spPr/>
    </dgm:pt>
    <dgm:pt modelId="{506F17E6-B7A2-4965-909A-A512F5A9762D}" type="pres">
      <dgm:prSet presAssocID="{C2C1BF2F-A2FF-42A5-B2BA-425B7F709C37}" presName="ConnectorPoint" presStyleLbl="lnNode1" presStyleIdx="10" presStyleCnt="11"/>
      <dgm:spPr>
        <a:solidFill>
          <a:schemeClr val="accent5">
            <a:hueOff val="0"/>
            <a:satOff val="0"/>
            <a:lumOff val="0"/>
            <a:alphaOff val="0"/>
          </a:schemeClr>
        </a:solidFill>
        <a:ln w="6350" cap="rnd" cmpd="sng" algn="ctr">
          <a:solidFill>
            <a:schemeClr val="lt1">
              <a:hueOff val="0"/>
              <a:satOff val="0"/>
              <a:lumOff val="0"/>
              <a:alphaOff val="0"/>
            </a:schemeClr>
          </a:solidFill>
          <a:prstDash val="solid"/>
        </a:ln>
        <a:effectLst/>
      </dgm:spPr>
    </dgm:pt>
    <dgm:pt modelId="{61DCBA52-9177-4A9F-9F04-94BA257A99DA}" type="pres">
      <dgm:prSet presAssocID="{C2C1BF2F-A2FF-42A5-B2BA-425B7F709C37}" presName="DropPinPlaceHolder" presStyleCnt="0"/>
      <dgm:spPr/>
    </dgm:pt>
    <dgm:pt modelId="{99769D7B-D410-45BA-8BFA-6797D47F286F}" type="pres">
      <dgm:prSet presAssocID="{C2C1BF2F-A2FF-42A5-B2BA-425B7F709C37}" presName="DropPin" presStyleLbl="alignNode1" presStyleIdx="10" presStyleCnt="11"/>
      <dgm:spPr/>
    </dgm:pt>
    <dgm:pt modelId="{26FB776F-B01B-4D4A-A1FE-CBCB6F54EC95}" type="pres">
      <dgm:prSet presAssocID="{C2C1BF2F-A2FF-42A5-B2BA-425B7F709C37}" presName="Ellipse" presStyleLbl="fgAcc1" presStyleIdx="11" presStyleCnt="12"/>
      <dgm:spPr>
        <a:solidFill>
          <a:schemeClr val="lt1">
            <a:alpha val="90000"/>
            <a:hueOff val="0"/>
            <a:satOff val="0"/>
            <a:lumOff val="0"/>
            <a:alphaOff val="0"/>
          </a:schemeClr>
        </a:solidFill>
        <a:ln w="19050" cap="rnd" cmpd="sng" algn="ctr">
          <a:noFill/>
          <a:prstDash val="solid"/>
        </a:ln>
        <a:effectLst/>
      </dgm:spPr>
    </dgm:pt>
    <dgm:pt modelId="{63C1DDEA-FBE3-4BA4-9275-DD42240BC58E}" type="pres">
      <dgm:prSet presAssocID="{C2C1BF2F-A2FF-42A5-B2BA-425B7F709C37}" presName="L2TextContainer" presStyleLbl="revTx" presStyleIdx="20" presStyleCnt="22">
        <dgm:presLayoutVars>
          <dgm:bulletEnabled val="1"/>
        </dgm:presLayoutVars>
      </dgm:prSet>
      <dgm:spPr/>
    </dgm:pt>
    <dgm:pt modelId="{73C0BCDF-1DA2-4AAE-B1F7-F5AEFBE52CF2}" type="pres">
      <dgm:prSet presAssocID="{C2C1BF2F-A2FF-42A5-B2BA-425B7F709C37}" presName="L1TextContainer" presStyleLbl="revTx" presStyleIdx="21" presStyleCnt="22">
        <dgm:presLayoutVars>
          <dgm:chMax val="1"/>
          <dgm:chPref val="1"/>
          <dgm:bulletEnabled val="1"/>
        </dgm:presLayoutVars>
      </dgm:prSet>
      <dgm:spPr/>
    </dgm:pt>
    <dgm:pt modelId="{86C2B0C5-BC56-4AF9-9D7A-6F3025F5896D}" type="pres">
      <dgm:prSet presAssocID="{C2C1BF2F-A2FF-42A5-B2BA-425B7F709C37}" presName="ConnectLine" presStyleLbl="sibTrans1D1" presStyleIdx="10" presStyleCnt="11"/>
      <dgm:spPr>
        <a:noFill/>
        <a:ln w="12700" cap="rnd" cmpd="sng" algn="ctr">
          <a:solidFill>
            <a:schemeClr val="accent5">
              <a:hueOff val="0"/>
              <a:satOff val="0"/>
              <a:lumOff val="0"/>
              <a:alphaOff val="0"/>
            </a:schemeClr>
          </a:solidFill>
          <a:prstDash val="dash"/>
        </a:ln>
        <a:effectLst/>
      </dgm:spPr>
    </dgm:pt>
    <dgm:pt modelId="{2C322C92-1068-4539-872E-98796D2DF79B}" type="pres">
      <dgm:prSet presAssocID="{C2C1BF2F-A2FF-42A5-B2BA-425B7F709C37}" presName="EmptyPlaceHolder" presStyleCnt="0"/>
      <dgm:spPr/>
    </dgm:pt>
  </dgm:ptLst>
  <dgm:cxnLst>
    <dgm:cxn modelId="{86CE6803-3373-4973-9F6B-A9D2BC86B696}" type="presOf" srcId="{1C3A5348-68E1-4EFE-B24A-CEA88A229FF2}" destId="{74D15E6F-CFCE-4650-B9C7-277AEC5BA86F}" srcOrd="0" destOrd="0" presId="urn:microsoft.com/office/officeart/2017/3/layout/DropPinTimeline"/>
    <dgm:cxn modelId="{AC377E06-7546-4BBA-B53B-5F1E1037FF78}" srcId="{FC4A65C9-E566-4B64-AA77-86F690084AB4}" destId="{95D28B3F-4FC1-489F-85C8-618DA35684E6}" srcOrd="0" destOrd="0" parTransId="{459A0BD5-7703-4834-B79B-97BBF2DB7341}" sibTransId="{041D5ED7-C7E7-4AA5-ABAE-DE426CF8E33B}"/>
    <dgm:cxn modelId="{F9F99B14-41AF-48A3-9B1A-F767727403A6}" srcId="{91D390F5-5781-47C1-BAC7-97432B8A0D4E}" destId="{1C3A5348-68E1-4EFE-B24A-CEA88A229FF2}" srcOrd="0" destOrd="0" parTransId="{1C53E1C0-73C1-4883-961A-08D720C4F1FA}" sibTransId="{7D2034BC-EC76-4F41-8684-268B876AC284}"/>
    <dgm:cxn modelId="{E18B7F22-6F11-4617-A77F-D9D6B3214C99}" srcId="{C2C1BF2F-A2FF-42A5-B2BA-425B7F709C37}" destId="{6A4F2746-08A2-4E01-938E-7F9811B863FD}" srcOrd="0" destOrd="0" parTransId="{9197AA57-FA4E-4EBD-A739-F855D3775326}" sibTransId="{E0669DF5-8A0F-43D4-9657-63706E52471D}"/>
    <dgm:cxn modelId="{DBA4C82E-7100-49AA-BEEC-BF49BD90274C}" type="presOf" srcId="{C8987B52-D239-4B61-B6CC-F650EC87BAB5}" destId="{5F17EEAC-9D22-474F-89BB-5E0BAAA42A02}" srcOrd="0" destOrd="0" presId="urn:microsoft.com/office/officeart/2017/3/layout/DropPinTimeline"/>
    <dgm:cxn modelId="{5EF25835-8968-4195-B478-913AE26E182C}" srcId="{7A832DEB-7CC8-4062-B6AB-F67ED91A2AF6}" destId="{3326CAB4-7679-4CB0-A240-70BA0F41E940}" srcOrd="1" destOrd="0" parTransId="{6924EA2C-48B7-46A1-A2C1-72E8C86DACEA}" sibTransId="{789839A8-6DC8-489C-A988-A3A5B8DCD49A}"/>
    <dgm:cxn modelId="{C0C06C39-133A-4E01-AC4F-0BF94304121A}" type="presOf" srcId="{237E8A71-F963-4908-85D3-02D55BAC3E9C}" destId="{4655C8B1-AEE9-4A93-B143-08ECCFDEDE9B}" srcOrd="0" destOrd="0" presId="urn:microsoft.com/office/officeart/2017/3/layout/DropPinTimeline"/>
    <dgm:cxn modelId="{37D7223F-E47A-4FFE-99F9-A6647542E7F6}" type="presOf" srcId="{8CD3A2FC-6CC0-449B-8EFE-8B8CC6F1E029}" destId="{C943905A-A044-4892-9AB9-6379080855F7}" srcOrd="0" destOrd="0" presId="urn:microsoft.com/office/officeart/2017/3/layout/DropPinTimeline"/>
    <dgm:cxn modelId="{F3B99943-A0F2-4D7F-B70C-327278D4464F}" type="presOf" srcId="{FFD71D7A-A77A-4852-BB68-0D99DE425FA2}" destId="{713BDA4A-FD7D-4BEB-A907-1294E8527FF6}" srcOrd="0" destOrd="0" presId="urn:microsoft.com/office/officeart/2017/3/layout/DropPinTimeline"/>
    <dgm:cxn modelId="{38B0C444-60BA-44C1-AAF0-5C33E5EFF7EC}" type="presOf" srcId="{1BA773C8-B205-47E4-A1FC-D1069D5B17D3}" destId="{2D4C3BD4-FD6F-45C8-A996-E1AF2B240288}" srcOrd="0" destOrd="0" presId="urn:microsoft.com/office/officeart/2017/3/layout/DropPinTimeline"/>
    <dgm:cxn modelId="{7076BD4E-7151-41A7-98BF-AE286E1C0AFC}" srcId="{7A832DEB-7CC8-4062-B6AB-F67ED91A2AF6}" destId="{1BA773C8-B205-47E4-A1FC-D1069D5B17D3}" srcOrd="0" destOrd="0" parTransId="{7F454AED-C1E7-490F-8F61-3884454DBEA9}" sibTransId="{06A4F2A0-B506-47BC-AA90-6852016B5C77}"/>
    <dgm:cxn modelId="{B3271A52-B5D3-4399-9DE9-1B3B14CBE7C6}" type="presOf" srcId="{6A4F2746-08A2-4E01-938E-7F9811B863FD}" destId="{63C1DDEA-FBE3-4BA4-9275-DD42240BC58E}" srcOrd="0" destOrd="0" presId="urn:microsoft.com/office/officeart/2017/3/layout/DropPinTimeline"/>
    <dgm:cxn modelId="{8817CE77-9454-43E1-8A21-B840724B23B2}" type="presOf" srcId="{95D28B3F-4FC1-489F-85C8-618DA35684E6}" destId="{DFDF56B0-1542-4995-9670-4F033B724A62}" srcOrd="0" destOrd="0" presId="urn:microsoft.com/office/officeart/2017/3/layout/DropPinTimeline"/>
    <dgm:cxn modelId="{86EC497D-7538-44A5-979A-F1579A366CE8}" type="presOf" srcId="{7A832DEB-7CC8-4062-B6AB-F67ED91A2AF6}" destId="{6215E960-4725-42CA-BF80-5836D706589C}" srcOrd="0" destOrd="0" presId="urn:microsoft.com/office/officeart/2017/3/layout/DropPinTimeline"/>
    <dgm:cxn modelId="{14014B83-1487-4F38-AEDF-9ABFC88104C2}" srcId="{7A832DEB-7CC8-4062-B6AB-F67ED91A2AF6}" destId="{8CD3A2FC-6CC0-449B-8EFE-8B8CC6F1E029}" srcOrd="7" destOrd="0" parTransId="{FB6189E7-8E8A-4FEC-9989-D5A85F618660}" sibTransId="{D56F3C51-D695-45E4-8214-46B214CF3108}"/>
    <dgm:cxn modelId="{447C498C-2D39-45C2-86DF-D4C802EEFFF2}" type="presOf" srcId="{91D390F5-5781-47C1-BAC7-97432B8A0D4E}" destId="{85B003FD-092B-4DA8-948C-01D2187AB88D}" srcOrd="0" destOrd="0" presId="urn:microsoft.com/office/officeart/2017/3/layout/DropPinTimeline"/>
    <dgm:cxn modelId="{198BEE8C-4525-4390-9B47-17D0D529466A}" type="presOf" srcId="{FC4A65C9-E566-4B64-AA77-86F690084AB4}" destId="{2EDD5107-38CE-4CCC-9928-83F6FFB1198E}" srcOrd="0" destOrd="0" presId="urn:microsoft.com/office/officeart/2017/3/layout/DropPinTimeline"/>
    <dgm:cxn modelId="{AB2B8A8E-5B2D-40A7-A691-95D5398958EE}" srcId="{1BA773C8-B205-47E4-A1FC-D1069D5B17D3}" destId="{1FDCD573-3740-491C-8B4C-E02DD15361A1}" srcOrd="0" destOrd="0" parTransId="{8A574323-8245-40A8-BDC2-B552BCEFC07B}" sibTransId="{840AB407-05E8-4163-B0D0-ABCF1721DF8C}"/>
    <dgm:cxn modelId="{975FA991-5426-42E2-BC4C-A587CA295107}" type="presOf" srcId="{1BFDCE9F-A7BA-4445-B799-BB222EA52486}" destId="{F1D7597C-D098-4996-9949-B07D4FC712DA}" srcOrd="0" destOrd="0" presId="urn:microsoft.com/office/officeart/2017/3/layout/DropPinTimeline"/>
    <dgm:cxn modelId="{A03BC692-E037-4E69-A0DB-88A167B4AB7F}" srcId="{7A832DEB-7CC8-4062-B6AB-F67ED91A2AF6}" destId="{58A3FFB9-8A64-44E2-92CA-B7B669FB707A}" srcOrd="8" destOrd="0" parTransId="{0F9C5781-3D50-4A6B-B317-14005872BD96}" sibTransId="{0DA7577E-F574-405D-8569-241468E51E82}"/>
    <dgm:cxn modelId="{DB017C98-D08B-4123-912C-24641564485C}" srcId="{7A832DEB-7CC8-4062-B6AB-F67ED91A2AF6}" destId="{E94C1088-ABCE-4A22-B649-37B37C495C2C}" srcOrd="9" destOrd="0" parTransId="{38A44649-3243-4558-AA5F-027D129DE26A}" sibTransId="{C7771388-9EE2-4B73-85EF-A104D281548F}"/>
    <dgm:cxn modelId="{4D97CAA2-E633-47C1-9AF9-3B6A1FAC6F20}" srcId="{7A832DEB-7CC8-4062-B6AB-F67ED91A2AF6}" destId="{DBEFDC0B-6EBA-439D-8594-F7872B1FAF6D}" srcOrd="6" destOrd="0" parTransId="{75A464EA-274E-420D-88C5-B823D9CBBDAF}" sibTransId="{F57E6BFA-DF1F-4D7E-8E5E-915610540D39}"/>
    <dgm:cxn modelId="{69255BA6-2A17-435C-8B93-F57E24F45951}" type="presOf" srcId="{3326CAB4-7679-4CB0-A240-70BA0F41E940}" destId="{3DA8D857-C079-4476-8C66-CE0EA6E91CE0}" srcOrd="0" destOrd="0" presId="urn:microsoft.com/office/officeart/2017/3/layout/DropPinTimeline"/>
    <dgm:cxn modelId="{2A2C67A8-FD51-4151-9CA3-CC49281C6A40}" type="presOf" srcId="{24872230-D24E-4604-AE03-135ED9BEE531}" destId="{1AF2243B-2C9C-462E-93EE-FB6037CDA1E4}" srcOrd="0" destOrd="0" presId="urn:microsoft.com/office/officeart/2017/3/layout/DropPinTimeline"/>
    <dgm:cxn modelId="{5D3B54A8-622F-4896-89C1-4EC1312C4461}" type="presOf" srcId="{DBEFDC0B-6EBA-439D-8594-F7872B1FAF6D}" destId="{174279B3-94CF-4866-B6DC-63143A1F52CC}" srcOrd="0" destOrd="0" presId="urn:microsoft.com/office/officeart/2017/3/layout/DropPinTimeline"/>
    <dgm:cxn modelId="{B08F37AB-C3D2-4779-A880-FF902DC50F8A}" type="presOf" srcId="{B723DDF2-907B-4C49-AD13-622D2CE37F2C}" destId="{CA9DF21E-6A75-48B5-81FD-4109AD1042A6}" srcOrd="0" destOrd="0" presId="urn:microsoft.com/office/officeart/2017/3/layout/DropPinTimeline"/>
    <dgm:cxn modelId="{C63347B2-3BC1-4698-8E1D-F16F1170D5ED}" srcId="{7A832DEB-7CC8-4062-B6AB-F67ED91A2AF6}" destId="{FFD71D7A-A77A-4852-BB68-0D99DE425FA2}" srcOrd="5" destOrd="0" parTransId="{649456FB-BCA6-4BE5-A880-CA0E51D49860}" sibTransId="{71FBE286-6EB4-4200-93DB-C9ECACAD4DB1}"/>
    <dgm:cxn modelId="{CF7882B3-FEAF-4849-B334-030642FFF9BE}" type="presOf" srcId="{1FDCD573-3740-491C-8B4C-E02DD15361A1}" destId="{80188165-5595-4F54-A4FF-36D5AD4C9F44}" srcOrd="0" destOrd="0" presId="urn:microsoft.com/office/officeart/2017/3/layout/DropPinTimeline"/>
    <dgm:cxn modelId="{4EC098B8-825C-4D7B-8BA2-A653B5E5B06A}" srcId="{DBEFDC0B-6EBA-439D-8594-F7872B1FAF6D}" destId="{24872230-D24E-4604-AE03-135ED9BEE531}" srcOrd="0" destOrd="0" parTransId="{1B49493A-EF6B-4CAB-9EE8-D3144E04B7B3}" sibTransId="{C53E5BEF-4C06-477C-9513-E8EE1E6770C2}"/>
    <dgm:cxn modelId="{47E643BE-C61A-4F1A-BAE3-10FF87875510}" type="presOf" srcId="{E92EB22B-B6F4-4FA9-8375-6776C3FE51AB}" destId="{2086A883-7A4E-4EFE-B4A4-89E487667174}" srcOrd="0" destOrd="0" presId="urn:microsoft.com/office/officeart/2017/3/layout/DropPinTimeline"/>
    <dgm:cxn modelId="{3718AAC0-31F8-42D1-B393-D75528045EA3}" srcId="{E94C1088-ABCE-4A22-B649-37B37C495C2C}" destId="{9C47417B-30DE-42F9-B1E4-E7CC7EDEB5A6}" srcOrd="0" destOrd="0" parTransId="{9BF301A8-5298-44B5-A8BB-49E3C162C626}" sibTransId="{EA51548C-0C81-412A-A934-89D631C2F1FA}"/>
    <dgm:cxn modelId="{6BDAE6C4-AF27-4F30-BFDB-C1D421969347}" type="presOf" srcId="{58A3FFB9-8A64-44E2-92CA-B7B669FB707A}" destId="{92BED507-6D7C-4245-817F-2390E93E7908}" srcOrd="0" destOrd="0" presId="urn:microsoft.com/office/officeart/2017/3/layout/DropPinTimeline"/>
    <dgm:cxn modelId="{85D28CC5-C9C1-4401-A638-9F23E33C4C46}" srcId="{8CD3A2FC-6CC0-449B-8EFE-8B8CC6F1E029}" destId="{C8987B52-D239-4B61-B6CC-F650EC87BAB5}" srcOrd="0" destOrd="0" parTransId="{9347913D-0895-43E8-9847-3E0FFA1C10E1}" sibTransId="{C01757AC-78FA-4AB3-B41C-F8864E9FD5EE}"/>
    <dgm:cxn modelId="{31CC32C7-AFEB-4EC2-B557-60835FC525C7}" srcId="{1BFDCE9F-A7BA-4445-B799-BB222EA52486}" destId="{55193560-59FA-4336-AFE8-B8042B037093}" srcOrd="0" destOrd="0" parTransId="{2834FA14-FFE1-4198-81F9-C7886EEA2890}" sibTransId="{1C57B66E-2EF9-46BE-899F-5D43CE4F5698}"/>
    <dgm:cxn modelId="{29BD80CB-A7F3-4028-809A-9B241DC0A465}" srcId="{3326CAB4-7679-4CB0-A240-70BA0F41E940}" destId="{B723DDF2-907B-4C49-AD13-622D2CE37F2C}" srcOrd="0" destOrd="0" parTransId="{803AFB98-80EF-42AA-B88D-747596C2DA68}" sibTransId="{8905E4B0-08EE-48C1-BABA-6014442FD44D}"/>
    <dgm:cxn modelId="{4D3A84CC-4222-4E42-BE7D-5D08A60D2038}" srcId="{7A832DEB-7CC8-4062-B6AB-F67ED91A2AF6}" destId="{FC4A65C9-E566-4B64-AA77-86F690084AB4}" srcOrd="2" destOrd="0" parTransId="{D38F52A5-0DC1-4CFD-BDB7-BD4EEFC83B12}" sibTransId="{EE4DD0E9-80DF-47A3-B2B0-30DD9F8AB933}"/>
    <dgm:cxn modelId="{CC477CD3-BC20-4533-9886-7F846C6B134A}" type="presOf" srcId="{55193560-59FA-4336-AFE8-B8042B037093}" destId="{7B25CD5B-14EB-4C28-9079-6AAF2B5FAB8A}" srcOrd="0" destOrd="0" presId="urn:microsoft.com/office/officeart/2017/3/layout/DropPinTimeline"/>
    <dgm:cxn modelId="{17DFBFD7-8289-49E3-805C-CDCB1E35F4DF}" srcId="{7A832DEB-7CC8-4062-B6AB-F67ED91A2AF6}" destId="{91D390F5-5781-47C1-BAC7-97432B8A0D4E}" srcOrd="3" destOrd="0" parTransId="{9C466BE7-EF02-4C4F-A3EE-EBB0DEF9D588}" sibTransId="{8FE3A10B-78E8-4878-82B3-6DE1ABD9D280}"/>
    <dgm:cxn modelId="{59A38ED9-9A8D-4A10-80C1-44C629AE3715}" srcId="{58A3FFB9-8A64-44E2-92CA-B7B669FB707A}" destId="{237E8A71-F963-4908-85D3-02D55BAC3E9C}" srcOrd="0" destOrd="0" parTransId="{307C782A-D56F-49E6-B758-3E24C7DAD400}" sibTransId="{16D1A309-254F-4EC4-9059-ADC0FF69904D}"/>
    <dgm:cxn modelId="{74F8AEDF-754D-40ED-A7F4-2B6FB965A2B4}" type="presOf" srcId="{9C47417B-30DE-42F9-B1E4-E7CC7EDEB5A6}" destId="{AD43253B-B43B-4BD9-814E-24D3123DED92}" srcOrd="0" destOrd="0" presId="urn:microsoft.com/office/officeart/2017/3/layout/DropPinTimeline"/>
    <dgm:cxn modelId="{08063CE2-D3FA-489F-8F46-CB9531C8A55F}" type="presOf" srcId="{C2C1BF2F-A2FF-42A5-B2BA-425B7F709C37}" destId="{73C0BCDF-1DA2-4AAE-B1F7-F5AEFBE52CF2}" srcOrd="0" destOrd="0" presId="urn:microsoft.com/office/officeart/2017/3/layout/DropPinTimeline"/>
    <dgm:cxn modelId="{98014EE5-1C9F-495B-A42E-CC39319AA073}" srcId="{7A832DEB-7CC8-4062-B6AB-F67ED91A2AF6}" destId="{1BFDCE9F-A7BA-4445-B799-BB222EA52486}" srcOrd="4" destOrd="0" parTransId="{81E85C38-4E79-49DC-B638-052EB80FA438}" sibTransId="{9DCC68DD-5794-4A6F-B874-A80CAE082BC4}"/>
    <dgm:cxn modelId="{F3BD99E9-4D11-40F1-AC1E-48D8DBF11A79}" srcId="{7A832DEB-7CC8-4062-B6AB-F67ED91A2AF6}" destId="{C2C1BF2F-A2FF-42A5-B2BA-425B7F709C37}" srcOrd="10" destOrd="0" parTransId="{39BCB77B-0B28-4D35-ABF5-EADAA5947BA2}" sibTransId="{E5885B91-B9F6-41EA-BC16-7721BCAC2137}"/>
    <dgm:cxn modelId="{3FDB48EB-583A-4886-8648-ED0EEC58C28F}" srcId="{FFD71D7A-A77A-4852-BB68-0D99DE425FA2}" destId="{E92EB22B-B6F4-4FA9-8375-6776C3FE51AB}" srcOrd="0" destOrd="0" parTransId="{53F644BD-ABEE-484D-91B2-BC7B3068569C}" sibTransId="{05BF021D-2A45-4569-B3EA-16D1BC2F2F5B}"/>
    <dgm:cxn modelId="{DE41EBFA-BA74-43B9-80EE-3D4442E2B227}" type="presOf" srcId="{E94C1088-ABCE-4A22-B649-37B37C495C2C}" destId="{F39077EA-6844-44A1-BAD5-F35978B7CC87}" srcOrd="0" destOrd="0" presId="urn:microsoft.com/office/officeart/2017/3/layout/DropPinTimeline"/>
    <dgm:cxn modelId="{F55A3706-C3DE-44D2-AF77-2CDF40991D60}" type="presParOf" srcId="{6215E960-4725-42CA-BF80-5836D706589C}" destId="{B1514848-F382-48BB-A462-4B06353DB954}" srcOrd="0" destOrd="0" presId="urn:microsoft.com/office/officeart/2017/3/layout/DropPinTimeline"/>
    <dgm:cxn modelId="{4167B9D0-48F7-4F19-824E-2EA3D5F46534}" type="presParOf" srcId="{6215E960-4725-42CA-BF80-5836D706589C}" destId="{FB00845B-1F00-47A3-9BAA-7894CDAC5D05}" srcOrd="1" destOrd="0" presId="urn:microsoft.com/office/officeart/2017/3/layout/DropPinTimeline"/>
    <dgm:cxn modelId="{465C2264-04A2-4DCE-B785-8E611F2A7B2D}" type="presParOf" srcId="{FB00845B-1F00-47A3-9BAA-7894CDAC5D05}" destId="{8F1679AB-4577-4323-AD89-564D4C472BD1}" srcOrd="0" destOrd="0" presId="urn:microsoft.com/office/officeart/2017/3/layout/DropPinTimeline"/>
    <dgm:cxn modelId="{812B82EA-E4DB-4D32-ABA8-EB9A85859672}" type="presParOf" srcId="{8F1679AB-4577-4323-AD89-564D4C472BD1}" destId="{292173FD-DAF7-4124-876C-20A64073F96A}" srcOrd="0" destOrd="0" presId="urn:microsoft.com/office/officeart/2017/3/layout/DropPinTimeline"/>
    <dgm:cxn modelId="{62264EB0-C57F-49CD-9FDE-C3021094C71E}" type="presParOf" srcId="{8F1679AB-4577-4323-AD89-564D4C472BD1}" destId="{FBBA205E-0B4A-440B-9987-5AC1AE69EB76}" srcOrd="1" destOrd="0" presId="urn:microsoft.com/office/officeart/2017/3/layout/DropPinTimeline"/>
    <dgm:cxn modelId="{1D94B714-0D33-4053-BD4F-548206048A6F}" type="presParOf" srcId="{FBBA205E-0B4A-440B-9987-5AC1AE69EB76}" destId="{D12FD171-5973-41D1-AE1C-EEB1BFDBCBBB}" srcOrd="0" destOrd="0" presId="urn:microsoft.com/office/officeart/2017/3/layout/DropPinTimeline"/>
    <dgm:cxn modelId="{1E86C64B-9C58-4438-B19C-243BFC7D4CDA}" type="presParOf" srcId="{FBBA205E-0B4A-440B-9987-5AC1AE69EB76}" destId="{244E4699-7B84-424D-A1A6-5E30681057DC}" srcOrd="1" destOrd="0" presId="urn:microsoft.com/office/officeart/2017/3/layout/DropPinTimeline"/>
    <dgm:cxn modelId="{ED55409F-4617-4E56-AC01-8508A46C9FC1}" type="presParOf" srcId="{8F1679AB-4577-4323-AD89-564D4C472BD1}" destId="{80188165-5595-4F54-A4FF-36D5AD4C9F44}" srcOrd="2" destOrd="0" presId="urn:microsoft.com/office/officeart/2017/3/layout/DropPinTimeline"/>
    <dgm:cxn modelId="{860A6BD7-012F-40E1-9E3B-ED98CF3F8031}" type="presParOf" srcId="{8F1679AB-4577-4323-AD89-564D4C472BD1}" destId="{2D4C3BD4-FD6F-45C8-A996-E1AF2B240288}" srcOrd="3" destOrd="0" presId="urn:microsoft.com/office/officeart/2017/3/layout/DropPinTimeline"/>
    <dgm:cxn modelId="{863C0C40-FC3B-437B-AD97-5D2D467A4B25}" type="presParOf" srcId="{8F1679AB-4577-4323-AD89-564D4C472BD1}" destId="{72712067-B361-40B4-B613-D8F8EDF5367B}" srcOrd="4" destOrd="0" presId="urn:microsoft.com/office/officeart/2017/3/layout/DropPinTimeline"/>
    <dgm:cxn modelId="{47E638DD-0C9C-4DC6-A2F2-03B4EF0E0D3C}" type="presParOf" srcId="{8F1679AB-4577-4323-AD89-564D4C472BD1}" destId="{C572932D-F34E-49F9-9B91-15FACD874D7E}" srcOrd="5" destOrd="0" presId="urn:microsoft.com/office/officeart/2017/3/layout/DropPinTimeline"/>
    <dgm:cxn modelId="{D6614A38-0BC4-4E93-AD1A-8038F0D7CD90}" type="presParOf" srcId="{FB00845B-1F00-47A3-9BAA-7894CDAC5D05}" destId="{6D8136EE-F30E-4606-BC40-D05DCD32CE8D}" srcOrd="1" destOrd="0" presId="urn:microsoft.com/office/officeart/2017/3/layout/DropPinTimeline"/>
    <dgm:cxn modelId="{B70FC1D7-E1E4-419D-98AA-5C8257F6352E}" type="presParOf" srcId="{FB00845B-1F00-47A3-9BAA-7894CDAC5D05}" destId="{8E5A8DDB-3BAC-4BF5-A832-87147E254B4A}" srcOrd="2" destOrd="0" presId="urn:microsoft.com/office/officeart/2017/3/layout/DropPinTimeline"/>
    <dgm:cxn modelId="{20AF5E15-1BD4-48D1-AD6D-AB5C33DB2634}" type="presParOf" srcId="{8E5A8DDB-3BAC-4BF5-A832-87147E254B4A}" destId="{02D92EF4-56DC-4F73-BC68-82447A90281E}" srcOrd="0" destOrd="0" presId="urn:microsoft.com/office/officeart/2017/3/layout/DropPinTimeline"/>
    <dgm:cxn modelId="{AC686ABC-5BD9-44CB-B25E-BF6F3FB63D32}" type="presParOf" srcId="{8E5A8DDB-3BAC-4BF5-A832-87147E254B4A}" destId="{3589558D-C7BC-4785-A0A2-DDA640774F3D}" srcOrd="1" destOrd="0" presId="urn:microsoft.com/office/officeart/2017/3/layout/DropPinTimeline"/>
    <dgm:cxn modelId="{66BD5C22-937B-489A-B29C-992150BEDA07}" type="presParOf" srcId="{3589558D-C7BC-4785-A0A2-DDA640774F3D}" destId="{0425F99F-8204-4501-890E-1ABF3DCFE349}" srcOrd="0" destOrd="0" presId="urn:microsoft.com/office/officeart/2017/3/layout/DropPinTimeline"/>
    <dgm:cxn modelId="{B7421075-7E46-4F19-A4E8-F06650F4FF62}" type="presParOf" srcId="{3589558D-C7BC-4785-A0A2-DDA640774F3D}" destId="{40C36371-9562-4F9C-960B-AC3911F68455}" srcOrd="1" destOrd="0" presId="urn:microsoft.com/office/officeart/2017/3/layout/DropPinTimeline"/>
    <dgm:cxn modelId="{BA54176F-7CA6-41F7-96A1-410A53F6AB66}" type="presParOf" srcId="{8E5A8DDB-3BAC-4BF5-A832-87147E254B4A}" destId="{CA9DF21E-6A75-48B5-81FD-4109AD1042A6}" srcOrd="2" destOrd="0" presId="urn:microsoft.com/office/officeart/2017/3/layout/DropPinTimeline"/>
    <dgm:cxn modelId="{BB9CAAC5-5D7E-44BE-A451-857B6060D4A1}" type="presParOf" srcId="{8E5A8DDB-3BAC-4BF5-A832-87147E254B4A}" destId="{3DA8D857-C079-4476-8C66-CE0EA6E91CE0}" srcOrd="3" destOrd="0" presId="urn:microsoft.com/office/officeart/2017/3/layout/DropPinTimeline"/>
    <dgm:cxn modelId="{5D80D71D-5B30-46C1-AACA-743B1E7F9CC1}" type="presParOf" srcId="{8E5A8DDB-3BAC-4BF5-A832-87147E254B4A}" destId="{DAFD5C82-7A7B-49A6-B722-3CDB76CC5E3A}" srcOrd="4" destOrd="0" presId="urn:microsoft.com/office/officeart/2017/3/layout/DropPinTimeline"/>
    <dgm:cxn modelId="{EAFB20A4-C464-43DB-86CB-9619DB469E94}" type="presParOf" srcId="{8E5A8DDB-3BAC-4BF5-A832-87147E254B4A}" destId="{2FE8E3C8-26E4-4E43-A915-CA97A472070F}" srcOrd="5" destOrd="0" presId="urn:microsoft.com/office/officeart/2017/3/layout/DropPinTimeline"/>
    <dgm:cxn modelId="{22B2BAB9-F3C1-440F-88C2-5A92D797BAB6}" type="presParOf" srcId="{FB00845B-1F00-47A3-9BAA-7894CDAC5D05}" destId="{3978AD12-F7F9-45A0-9964-A77B420D4973}" srcOrd="3" destOrd="0" presId="urn:microsoft.com/office/officeart/2017/3/layout/DropPinTimeline"/>
    <dgm:cxn modelId="{26CE16B8-B90A-4C39-A199-9DCF0497BA3B}" type="presParOf" srcId="{FB00845B-1F00-47A3-9BAA-7894CDAC5D05}" destId="{6CBB670C-18D3-4619-B00E-0B475A99336F}" srcOrd="4" destOrd="0" presId="urn:microsoft.com/office/officeart/2017/3/layout/DropPinTimeline"/>
    <dgm:cxn modelId="{F5FF7769-6FE8-4580-BF0C-EE0C05E97362}" type="presParOf" srcId="{6CBB670C-18D3-4619-B00E-0B475A99336F}" destId="{1A1A6AFC-9BEF-447E-9292-9BE4B8BFC469}" srcOrd="0" destOrd="0" presId="urn:microsoft.com/office/officeart/2017/3/layout/DropPinTimeline"/>
    <dgm:cxn modelId="{11656BFC-3332-4807-A50B-B1D5A66503D9}" type="presParOf" srcId="{6CBB670C-18D3-4619-B00E-0B475A99336F}" destId="{22B6C567-7585-40F7-B43D-2EAD37CA3F7E}" srcOrd="1" destOrd="0" presId="urn:microsoft.com/office/officeart/2017/3/layout/DropPinTimeline"/>
    <dgm:cxn modelId="{3B69FC9D-7069-4DC6-8AF3-9489FFBD9CDA}" type="presParOf" srcId="{22B6C567-7585-40F7-B43D-2EAD37CA3F7E}" destId="{75588C7E-7099-431D-BF90-6323021D295A}" srcOrd="0" destOrd="0" presId="urn:microsoft.com/office/officeart/2017/3/layout/DropPinTimeline"/>
    <dgm:cxn modelId="{80F3D7D0-15A5-4C4D-8B12-BC4D1D1B70CD}" type="presParOf" srcId="{22B6C567-7585-40F7-B43D-2EAD37CA3F7E}" destId="{4B050ABA-C662-476A-9DBE-730E4447BCCD}" srcOrd="1" destOrd="0" presId="urn:microsoft.com/office/officeart/2017/3/layout/DropPinTimeline"/>
    <dgm:cxn modelId="{87DAAA96-34AE-4977-B38B-1E7436BD64CD}" type="presParOf" srcId="{6CBB670C-18D3-4619-B00E-0B475A99336F}" destId="{DFDF56B0-1542-4995-9670-4F033B724A62}" srcOrd="2" destOrd="0" presId="urn:microsoft.com/office/officeart/2017/3/layout/DropPinTimeline"/>
    <dgm:cxn modelId="{7F70B423-8A12-4F92-BFA4-A599EE728891}" type="presParOf" srcId="{6CBB670C-18D3-4619-B00E-0B475A99336F}" destId="{2EDD5107-38CE-4CCC-9928-83F6FFB1198E}" srcOrd="3" destOrd="0" presId="urn:microsoft.com/office/officeart/2017/3/layout/DropPinTimeline"/>
    <dgm:cxn modelId="{5DF1C026-94B7-4EF5-9741-A79B8E4C2BD0}" type="presParOf" srcId="{6CBB670C-18D3-4619-B00E-0B475A99336F}" destId="{5E8EFEA1-A82B-4783-B9B6-2E919DFA92CB}" srcOrd="4" destOrd="0" presId="urn:microsoft.com/office/officeart/2017/3/layout/DropPinTimeline"/>
    <dgm:cxn modelId="{6FC0503A-1777-4D6E-AF91-2FD4EA36E201}" type="presParOf" srcId="{6CBB670C-18D3-4619-B00E-0B475A99336F}" destId="{787A8395-9980-44DE-8B59-BA6F5EC313C2}" srcOrd="5" destOrd="0" presId="urn:microsoft.com/office/officeart/2017/3/layout/DropPinTimeline"/>
    <dgm:cxn modelId="{41A63541-038F-4427-978D-5E9F4D828F73}" type="presParOf" srcId="{FB00845B-1F00-47A3-9BAA-7894CDAC5D05}" destId="{E42D80FD-DF5D-4DA0-ABB4-1113A1E291B2}" srcOrd="5" destOrd="0" presId="urn:microsoft.com/office/officeart/2017/3/layout/DropPinTimeline"/>
    <dgm:cxn modelId="{F98DC6C9-3703-4D3D-9BE7-B4CC54937DF9}" type="presParOf" srcId="{FB00845B-1F00-47A3-9BAA-7894CDAC5D05}" destId="{D0B595BA-767F-4A94-AB07-5417D49FBCAB}" srcOrd="6" destOrd="0" presId="urn:microsoft.com/office/officeart/2017/3/layout/DropPinTimeline"/>
    <dgm:cxn modelId="{5BCA210D-4E3C-4E2C-AB2C-828BFFD12675}" type="presParOf" srcId="{D0B595BA-767F-4A94-AB07-5417D49FBCAB}" destId="{40351D0A-A600-4736-80BD-7C4058E00CFE}" srcOrd="0" destOrd="0" presId="urn:microsoft.com/office/officeart/2017/3/layout/DropPinTimeline"/>
    <dgm:cxn modelId="{DA53DFEF-1745-4E5F-B226-072030B62D80}" type="presParOf" srcId="{D0B595BA-767F-4A94-AB07-5417D49FBCAB}" destId="{14A99A37-C39B-43D7-8536-0E5B6FB16A1B}" srcOrd="1" destOrd="0" presId="urn:microsoft.com/office/officeart/2017/3/layout/DropPinTimeline"/>
    <dgm:cxn modelId="{A5C44504-2EF5-47B8-A6F9-E147322ECFE8}" type="presParOf" srcId="{14A99A37-C39B-43D7-8536-0E5B6FB16A1B}" destId="{3C4462F5-C175-4F23-BD9E-F10F1BF5D6A7}" srcOrd="0" destOrd="0" presId="urn:microsoft.com/office/officeart/2017/3/layout/DropPinTimeline"/>
    <dgm:cxn modelId="{CAD994EF-0D6B-4BAF-8B3F-7D28C0321968}" type="presParOf" srcId="{14A99A37-C39B-43D7-8536-0E5B6FB16A1B}" destId="{4DFD5DC3-CF05-40DB-90DD-2243783149F7}" srcOrd="1" destOrd="0" presId="urn:microsoft.com/office/officeart/2017/3/layout/DropPinTimeline"/>
    <dgm:cxn modelId="{4620EA33-AC75-40E6-94E3-9D7FCA3199A5}" type="presParOf" srcId="{D0B595BA-767F-4A94-AB07-5417D49FBCAB}" destId="{74D15E6F-CFCE-4650-B9C7-277AEC5BA86F}" srcOrd="2" destOrd="0" presId="urn:microsoft.com/office/officeart/2017/3/layout/DropPinTimeline"/>
    <dgm:cxn modelId="{243B7DD0-C713-4118-85B6-BA04FE4EB335}" type="presParOf" srcId="{D0B595BA-767F-4A94-AB07-5417D49FBCAB}" destId="{85B003FD-092B-4DA8-948C-01D2187AB88D}" srcOrd="3" destOrd="0" presId="urn:microsoft.com/office/officeart/2017/3/layout/DropPinTimeline"/>
    <dgm:cxn modelId="{47C9CCE4-DE14-46D8-ACA1-55FC6BC47CDE}" type="presParOf" srcId="{D0B595BA-767F-4A94-AB07-5417D49FBCAB}" destId="{515FEDA0-B425-4874-B693-A4F836DDB51C}" srcOrd="4" destOrd="0" presId="urn:microsoft.com/office/officeart/2017/3/layout/DropPinTimeline"/>
    <dgm:cxn modelId="{9CC15F08-43CC-46D2-B360-CD3D9E2AA40C}" type="presParOf" srcId="{D0B595BA-767F-4A94-AB07-5417D49FBCAB}" destId="{C51E1F77-7E86-4E61-874C-53276EE08D7A}" srcOrd="5" destOrd="0" presId="urn:microsoft.com/office/officeart/2017/3/layout/DropPinTimeline"/>
    <dgm:cxn modelId="{F937ACFE-BD40-4D7C-8ECB-E9518430F5AD}" type="presParOf" srcId="{FB00845B-1F00-47A3-9BAA-7894CDAC5D05}" destId="{C2650DB0-62A5-49CB-B843-3C7FB6F29D3D}" srcOrd="7" destOrd="0" presId="urn:microsoft.com/office/officeart/2017/3/layout/DropPinTimeline"/>
    <dgm:cxn modelId="{1DB48AB7-F9F9-4F0C-B93D-AF775F0B4ABC}" type="presParOf" srcId="{FB00845B-1F00-47A3-9BAA-7894CDAC5D05}" destId="{8CFBE838-A51D-4869-A33D-2C056EA26E7C}" srcOrd="8" destOrd="0" presId="urn:microsoft.com/office/officeart/2017/3/layout/DropPinTimeline"/>
    <dgm:cxn modelId="{40306617-DC65-4E6A-BB38-331773B48E0E}" type="presParOf" srcId="{8CFBE838-A51D-4869-A33D-2C056EA26E7C}" destId="{B4170C75-F05A-4F3D-A209-9351D23ADD2D}" srcOrd="0" destOrd="0" presId="urn:microsoft.com/office/officeart/2017/3/layout/DropPinTimeline"/>
    <dgm:cxn modelId="{CE4C6E5B-0BC7-4D17-A1DD-9D1F09128889}" type="presParOf" srcId="{8CFBE838-A51D-4869-A33D-2C056EA26E7C}" destId="{118E0473-25F0-47E5-9278-C3CA5748A326}" srcOrd="1" destOrd="0" presId="urn:microsoft.com/office/officeart/2017/3/layout/DropPinTimeline"/>
    <dgm:cxn modelId="{636F0072-5A52-45E3-A538-70DCD8DB7E0C}" type="presParOf" srcId="{118E0473-25F0-47E5-9278-C3CA5748A326}" destId="{FF257CB5-771C-4CAA-9EAB-CA529F3BAFDF}" srcOrd="0" destOrd="0" presId="urn:microsoft.com/office/officeart/2017/3/layout/DropPinTimeline"/>
    <dgm:cxn modelId="{69056903-70B3-407F-A773-B544CA048608}" type="presParOf" srcId="{118E0473-25F0-47E5-9278-C3CA5748A326}" destId="{8B52579E-F64A-4F29-A496-32ABF39BE0B7}" srcOrd="1" destOrd="0" presId="urn:microsoft.com/office/officeart/2017/3/layout/DropPinTimeline"/>
    <dgm:cxn modelId="{AD71ABD4-BF77-4553-9C61-269666979F65}" type="presParOf" srcId="{8CFBE838-A51D-4869-A33D-2C056EA26E7C}" destId="{7B25CD5B-14EB-4C28-9079-6AAF2B5FAB8A}" srcOrd="2" destOrd="0" presId="urn:microsoft.com/office/officeart/2017/3/layout/DropPinTimeline"/>
    <dgm:cxn modelId="{41593079-584F-49E5-906D-3DD4F0EF2AF7}" type="presParOf" srcId="{8CFBE838-A51D-4869-A33D-2C056EA26E7C}" destId="{F1D7597C-D098-4996-9949-B07D4FC712DA}" srcOrd="3" destOrd="0" presId="urn:microsoft.com/office/officeart/2017/3/layout/DropPinTimeline"/>
    <dgm:cxn modelId="{BB4047B8-49B1-48B2-873F-D6981475526B}" type="presParOf" srcId="{8CFBE838-A51D-4869-A33D-2C056EA26E7C}" destId="{85C14CC4-8E85-4DA8-93CE-787B04C39870}" srcOrd="4" destOrd="0" presId="urn:microsoft.com/office/officeart/2017/3/layout/DropPinTimeline"/>
    <dgm:cxn modelId="{D0A2674F-4F7B-4497-8EE1-EAA9F40C3253}" type="presParOf" srcId="{8CFBE838-A51D-4869-A33D-2C056EA26E7C}" destId="{4C55BD73-C593-462B-ADE4-7E6BDE4ABC2B}" srcOrd="5" destOrd="0" presId="urn:microsoft.com/office/officeart/2017/3/layout/DropPinTimeline"/>
    <dgm:cxn modelId="{FB10BFDC-C938-4311-A0C7-B4C1FA75CE74}" type="presParOf" srcId="{FB00845B-1F00-47A3-9BAA-7894CDAC5D05}" destId="{27A8FB31-043E-4BF1-99B1-44BDC9FD1E98}" srcOrd="9" destOrd="0" presId="urn:microsoft.com/office/officeart/2017/3/layout/DropPinTimeline"/>
    <dgm:cxn modelId="{6449DF58-0C40-4B8A-9D82-DC15EC6C5CC9}" type="presParOf" srcId="{FB00845B-1F00-47A3-9BAA-7894CDAC5D05}" destId="{1D77D614-284F-4BF0-8CEC-D2CDB0EA882F}" srcOrd="10" destOrd="0" presId="urn:microsoft.com/office/officeart/2017/3/layout/DropPinTimeline"/>
    <dgm:cxn modelId="{9B3F71B8-CD01-4DFD-AC95-98879DDB5191}" type="presParOf" srcId="{1D77D614-284F-4BF0-8CEC-D2CDB0EA882F}" destId="{5ACAD1C5-FBCF-4B1F-97F1-99D7C01592BB}" srcOrd="0" destOrd="0" presId="urn:microsoft.com/office/officeart/2017/3/layout/DropPinTimeline"/>
    <dgm:cxn modelId="{BCBBED94-DC03-4217-96FC-2560E41F29EE}" type="presParOf" srcId="{1D77D614-284F-4BF0-8CEC-D2CDB0EA882F}" destId="{A55FC58A-C0A3-4D0E-9C3A-F69B6E5471C4}" srcOrd="1" destOrd="0" presId="urn:microsoft.com/office/officeart/2017/3/layout/DropPinTimeline"/>
    <dgm:cxn modelId="{07D6C05B-52C0-4C10-98AC-22480E5ECB38}" type="presParOf" srcId="{A55FC58A-C0A3-4D0E-9C3A-F69B6E5471C4}" destId="{622D93D9-0836-4196-8284-A79146F03C16}" srcOrd="0" destOrd="0" presId="urn:microsoft.com/office/officeart/2017/3/layout/DropPinTimeline"/>
    <dgm:cxn modelId="{677D5C59-9877-4179-BF36-8D7AD57A5788}" type="presParOf" srcId="{A55FC58A-C0A3-4D0E-9C3A-F69B6E5471C4}" destId="{D99AAD3B-580F-44B7-B21D-D1ED0D8853D4}" srcOrd="1" destOrd="0" presId="urn:microsoft.com/office/officeart/2017/3/layout/DropPinTimeline"/>
    <dgm:cxn modelId="{8B96E865-481F-43BE-BF30-C07069974370}" type="presParOf" srcId="{1D77D614-284F-4BF0-8CEC-D2CDB0EA882F}" destId="{2086A883-7A4E-4EFE-B4A4-89E487667174}" srcOrd="2" destOrd="0" presId="urn:microsoft.com/office/officeart/2017/3/layout/DropPinTimeline"/>
    <dgm:cxn modelId="{768DAB43-E539-4495-91C1-2101B49C5935}" type="presParOf" srcId="{1D77D614-284F-4BF0-8CEC-D2CDB0EA882F}" destId="{713BDA4A-FD7D-4BEB-A907-1294E8527FF6}" srcOrd="3" destOrd="0" presId="urn:microsoft.com/office/officeart/2017/3/layout/DropPinTimeline"/>
    <dgm:cxn modelId="{5ED6328F-3CBA-4AED-8F3B-9AE4947B7089}" type="presParOf" srcId="{1D77D614-284F-4BF0-8CEC-D2CDB0EA882F}" destId="{0E83ED7D-5C27-4FC2-B1D4-862B380CFE1B}" srcOrd="4" destOrd="0" presId="urn:microsoft.com/office/officeart/2017/3/layout/DropPinTimeline"/>
    <dgm:cxn modelId="{676B297C-895B-4296-B1AE-EF446B438A71}" type="presParOf" srcId="{1D77D614-284F-4BF0-8CEC-D2CDB0EA882F}" destId="{78FB8F08-57E4-45BB-ACE6-6E8834CB2312}" srcOrd="5" destOrd="0" presId="urn:microsoft.com/office/officeart/2017/3/layout/DropPinTimeline"/>
    <dgm:cxn modelId="{0B53407F-204F-4157-9261-220E3648AC65}" type="presParOf" srcId="{FB00845B-1F00-47A3-9BAA-7894CDAC5D05}" destId="{A57D4245-ED72-41E1-B6A4-BB19A0431C07}" srcOrd="11" destOrd="0" presId="urn:microsoft.com/office/officeart/2017/3/layout/DropPinTimeline"/>
    <dgm:cxn modelId="{10AD55B6-EB19-4313-B036-278201817E2D}" type="presParOf" srcId="{FB00845B-1F00-47A3-9BAA-7894CDAC5D05}" destId="{EE9DB84E-C513-4B45-8904-7584A4D3F744}" srcOrd="12" destOrd="0" presId="urn:microsoft.com/office/officeart/2017/3/layout/DropPinTimeline"/>
    <dgm:cxn modelId="{8536036C-C04B-4D28-BD85-73224FED3B15}" type="presParOf" srcId="{EE9DB84E-C513-4B45-8904-7584A4D3F744}" destId="{EF563432-4E6E-49B1-ACD1-480A562AAB3D}" srcOrd="0" destOrd="0" presId="urn:microsoft.com/office/officeart/2017/3/layout/DropPinTimeline"/>
    <dgm:cxn modelId="{EF429829-9994-444F-B9DD-7280CCC4A024}" type="presParOf" srcId="{EE9DB84E-C513-4B45-8904-7584A4D3F744}" destId="{133E01EC-69A9-4C88-B730-6999CA6EE1E4}" srcOrd="1" destOrd="0" presId="urn:microsoft.com/office/officeart/2017/3/layout/DropPinTimeline"/>
    <dgm:cxn modelId="{12C5DE0B-C696-4DD7-89B6-B808D3540245}" type="presParOf" srcId="{133E01EC-69A9-4C88-B730-6999CA6EE1E4}" destId="{7BA8FA81-C7FE-4483-AB85-1F4C75309B08}" srcOrd="0" destOrd="0" presId="urn:microsoft.com/office/officeart/2017/3/layout/DropPinTimeline"/>
    <dgm:cxn modelId="{4A5DE174-67F1-4AE9-AD07-6E7CA7C5D21A}" type="presParOf" srcId="{133E01EC-69A9-4C88-B730-6999CA6EE1E4}" destId="{C179F7DD-0385-4219-B81E-413964B0CAB5}" srcOrd="1" destOrd="0" presId="urn:microsoft.com/office/officeart/2017/3/layout/DropPinTimeline"/>
    <dgm:cxn modelId="{4EC1D7D4-9B8B-4220-AD65-8CAF27FDCAB4}" type="presParOf" srcId="{EE9DB84E-C513-4B45-8904-7584A4D3F744}" destId="{1AF2243B-2C9C-462E-93EE-FB6037CDA1E4}" srcOrd="2" destOrd="0" presId="urn:microsoft.com/office/officeart/2017/3/layout/DropPinTimeline"/>
    <dgm:cxn modelId="{B5189420-7D12-46C8-BAB5-EB1571920016}" type="presParOf" srcId="{EE9DB84E-C513-4B45-8904-7584A4D3F744}" destId="{174279B3-94CF-4866-B6DC-63143A1F52CC}" srcOrd="3" destOrd="0" presId="urn:microsoft.com/office/officeart/2017/3/layout/DropPinTimeline"/>
    <dgm:cxn modelId="{6BABEE4D-CB8F-4322-BB22-F328DAAA090A}" type="presParOf" srcId="{EE9DB84E-C513-4B45-8904-7584A4D3F744}" destId="{3AAA211E-8738-4B44-85AE-B0D63393270D}" srcOrd="4" destOrd="0" presId="urn:microsoft.com/office/officeart/2017/3/layout/DropPinTimeline"/>
    <dgm:cxn modelId="{DA87B7B1-DAEC-45DF-BB33-74830D5AC5D8}" type="presParOf" srcId="{EE9DB84E-C513-4B45-8904-7584A4D3F744}" destId="{95781DAD-0D3C-4436-BF59-20C665BDF993}" srcOrd="5" destOrd="0" presId="urn:microsoft.com/office/officeart/2017/3/layout/DropPinTimeline"/>
    <dgm:cxn modelId="{149558A6-7D44-4313-95A5-163B751EF99A}" type="presParOf" srcId="{FB00845B-1F00-47A3-9BAA-7894CDAC5D05}" destId="{C88AB6CB-0BEA-4FF9-A74C-3CC09C21CC8A}" srcOrd="13" destOrd="0" presId="urn:microsoft.com/office/officeart/2017/3/layout/DropPinTimeline"/>
    <dgm:cxn modelId="{782C90CC-A1E2-4AD9-BB6E-1442FC0C94BB}" type="presParOf" srcId="{FB00845B-1F00-47A3-9BAA-7894CDAC5D05}" destId="{51FCD88E-D49A-4471-BD29-738ED04D294C}" srcOrd="14" destOrd="0" presId="urn:microsoft.com/office/officeart/2017/3/layout/DropPinTimeline"/>
    <dgm:cxn modelId="{AD9CEAE6-144F-47F8-BDCE-C20DEAD3D54E}" type="presParOf" srcId="{51FCD88E-D49A-4471-BD29-738ED04D294C}" destId="{AE98609C-D81E-4AFA-84D8-5443D7FAC21D}" srcOrd="0" destOrd="0" presId="urn:microsoft.com/office/officeart/2017/3/layout/DropPinTimeline"/>
    <dgm:cxn modelId="{A0807464-B299-4E26-8486-0340D7E0A01E}" type="presParOf" srcId="{51FCD88E-D49A-4471-BD29-738ED04D294C}" destId="{822FCAAC-9DAF-4744-8DCD-0112CF6071D4}" srcOrd="1" destOrd="0" presId="urn:microsoft.com/office/officeart/2017/3/layout/DropPinTimeline"/>
    <dgm:cxn modelId="{4EFDD071-62DE-4183-8E3C-901DF5BB45A0}" type="presParOf" srcId="{822FCAAC-9DAF-4744-8DCD-0112CF6071D4}" destId="{01DCCD25-8308-468B-BFB7-7B2E8D5C113E}" srcOrd="0" destOrd="0" presId="urn:microsoft.com/office/officeart/2017/3/layout/DropPinTimeline"/>
    <dgm:cxn modelId="{E01E738F-BC45-4B45-86D9-59E624673C22}" type="presParOf" srcId="{822FCAAC-9DAF-4744-8DCD-0112CF6071D4}" destId="{9F411D4C-BB87-4BF0-9492-6585C76EEA0F}" srcOrd="1" destOrd="0" presId="urn:microsoft.com/office/officeart/2017/3/layout/DropPinTimeline"/>
    <dgm:cxn modelId="{C3A3E2E6-D829-4653-BFEC-4D7F050A19AA}" type="presParOf" srcId="{51FCD88E-D49A-4471-BD29-738ED04D294C}" destId="{5F17EEAC-9D22-474F-89BB-5E0BAAA42A02}" srcOrd="2" destOrd="0" presId="urn:microsoft.com/office/officeart/2017/3/layout/DropPinTimeline"/>
    <dgm:cxn modelId="{D06596FD-0200-428F-B63F-0A0C71508F81}" type="presParOf" srcId="{51FCD88E-D49A-4471-BD29-738ED04D294C}" destId="{C943905A-A044-4892-9AB9-6379080855F7}" srcOrd="3" destOrd="0" presId="urn:microsoft.com/office/officeart/2017/3/layout/DropPinTimeline"/>
    <dgm:cxn modelId="{00AEAD77-9CA9-4A57-A8A0-DC22B4FFA5B2}" type="presParOf" srcId="{51FCD88E-D49A-4471-BD29-738ED04D294C}" destId="{8BAE24A1-2303-4B42-B056-07AA98A1548E}" srcOrd="4" destOrd="0" presId="urn:microsoft.com/office/officeart/2017/3/layout/DropPinTimeline"/>
    <dgm:cxn modelId="{8DD66E35-7DDC-428A-AA93-D9B2BB167DA6}" type="presParOf" srcId="{51FCD88E-D49A-4471-BD29-738ED04D294C}" destId="{872EA534-5983-4D13-A305-4F4F3372B458}" srcOrd="5" destOrd="0" presId="urn:microsoft.com/office/officeart/2017/3/layout/DropPinTimeline"/>
    <dgm:cxn modelId="{518D7E5B-17DA-49D4-B96E-AB8B662D592C}" type="presParOf" srcId="{FB00845B-1F00-47A3-9BAA-7894CDAC5D05}" destId="{BB2250D9-96B3-4B23-9754-75D9EC039671}" srcOrd="15" destOrd="0" presId="urn:microsoft.com/office/officeart/2017/3/layout/DropPinTimeline"/>
    <dgm:cxn modelId="{5CA5CA68-4029-4CAF-8831-F675A9E96E21}" type="presParOf" srcId="{FB00845B-1F00-47A3-9BAA-7894CDAC5D05}" destId="{F7FF6C54-DBD7-48FA-88E2-A5F2B4E96EC4}" srcOrd="16" destOrd="0" presId="urn:microsoft.com/office/officeart/2017/3/layout/DropPinTimeline"/>
    <dgm:cxn modelId="{AB5F3AFB-E276-4CC6-991B-9F8DA281E041}" type="presParOf" srcId="{F7FF6C54-DBD7-48FA-88E2-A5F2B4E96EC4}" destId="{699BA07E-3681-46DA-9D15-8CADCD2A2922}" srcOrd="0" destOrd="0" presId="urn:microsoft.com/office/officeart/2017/3/layout/DropPinTimeline"/>
    <dgm:cxn modelId="{7C5791FB-3311-43D0-91EE-126120A3CB5B}" type="presParOf" srcId="{F7FF6C54-DBD7-48FA-88E2-A5F2B4E96EC4}" destId="{A079DC88-0F4E-4504-AF96-A89ADD0331D5}" srcOrd="1" destOrd="0" presId="urn:microsoft.com/office/officeart/2017/3/layout/DropPinTimeline"/>
    <dgm:cxn modelId="{80514943-5315-42E2-9CF3-87419DC0038B}" type="presParOf" srcId="{A079DC88-0F4E-4504-AF96-A89ADD0331D5}" destId="{66D2D78D-0102-415C-B3E0-8787F2637397}" srcOrd="0" destOrd="0" presId="urn:microsoft.com/office/officeart/2017/3/layout/DropPinTimeline"/>
    <dgm:cxn modelId="{3F2A4C32-2FF6-403B-8BE1-7F50BA67DC9C}" type="presParOf" srcId="{A079DC88-0F4E-4504-AF96-A89ADD0331D5}" destId="{F964BE91-3C7D-45EF-B5FC-1472D97E887E}" srcOrd="1" destOrd="0" presId="urn:microsoft.com/office/officeart/2017/3/layout/DropPinTimeline"/>
    <dgm:cxn modelId="{FF66B119-693B-4571-84BB-46B59CB35DBA}" type="presParOf" srcId="{F7FF6C54-DBD7-48FA-88E2-A5F2B4E96EC4}" destId="{4655C8B1-AEE9-4A93-B143-08ECCFDEDE9B}" srcOrd="2" destOrd="0" presId="urn:microsoft.com/office/officeart/2017/3/layout/DropPinTimeline"/>
    <dgm:cxn modelId="{27424A3A-9294-4614-94DD-4256D1348D69}" type="presParOf" srcId="{F7FF6C54-DBD7-48FA-88E2-A5F2B4E96EC4}" destId="{92BED507-6D7C-4245-817F-2390E93E7908}" srcOrd="3" destOrd="0" presId="urn:microsoft.com/office/officeart/2017/3/layout/DropPinTimeline"/>
    <dgm:cxn modelId="{414B9823-21F3-4FCD-95C7-FE28397AFD2C}" type="presParOf" srcId="{F7FF6C54-DBD7-48FA-88E2-A5F2B4E96EC4}" destId="{0382190A-831C-4487-B1F0-125D393DB854}" srcOrd="4" destOrd="0" presId="urn:microsoft.com/office/officeart/2017/3/layout/DropPinTimeline"/>
    <dgm:cxn modelId="{31826D7C-4072-4097-9906-D860A070A643}" type="presParOf" srcId="{F7FF6C54-DBD7-48FA-88E2-A5F2B4E96EC4}" destId="{99F07B32-538C-4082-8C5A-4CD77146D458}" srcOrd="5" destOrd="0" presId="urn:microsoft.com/office/officeart/2017/3/layout/DropPinTimeline"/>
    <dgm:cxn modelId="{AEAFFB28-F64B-4CA8-A541-FF7953321FDF}" type="presParOf" srcId="{FB00845B-1F00-47A3-9BAA-7894CDAC5D05}" destId="{90361958-68AC-4AB5-9678-FAD2A96A861B}" srcOrd="17" destOrd="0" presId="urn:microsoft.com/office/officeart/2017/3/layout/DropPinTimeline"/>
    <dgm:cxn modelId="{D85625D1-4385-4769-9BEA-73E59685A1F8}" type="presParOf" srcId="{FB00845B-1F00-47A3-9BAA-7894CDAC5D05}" destId="{8E110BD6-4691-4098-BDD0-0DF3722368E1}" srcOrd="18" destOrd="0" presId="urn:microsoft.com/office/officeart/2017/3/layout/DropPinTimeline"/>
    <dgm:cxn modelId="{2727E602-9949-4FAA-9D36-4D0EE738BB2E}" type="presParOf" srcId="{8E110BD6-4691-4098-BDD0-0DF3722368E1}" destId="{CBFD339E-A5B8-4F9D-9FE8-A2E2681A159A}" srcOrd="0" destOrd="0" presId="urn:microsoft.com/office/officeart/2017/3/layout/DropPinTimeline"/>
    <dgm:cxn modelId="{0A2E5E8C-5FB9-4535-A0CE-6F0803EAB4E4}" type="presParOf" srcId="{8E110BD6-4691-4098-BDD0-0DF3722368E1}" destId="{BA28DFF8-769B-44CE-A0F6-2C05764CF726}" srcOrd="1" destOrd="0" presId="urn:microsoft.com/office/officeart/2017/3/layout/DropPinTimeline"/>
    <dgm:cxn modelId="{275112CB-32EF-4390-8DFD-92CC2902B02D}" type="presParOf" srcId="{BA28DFF8-769B-44CE-A0F6-2C05764CF726}" destId="{1C3B3B70-134E-4AAB-A99D-583AFC2F3975}" srcOrd="0" destOrd="0" presId="urn:microsoft.com/office/officeart/2017/3/layout/DropPinTimeline"/>
    <dgm:cxn modelId="{3CD8B331-7209-4020-9BE4-9B50EFB0F626}" type="presParOf" srcId="{BA28DFF8-769B-44CE-A0F6-2C05764CF726}" destId="{D66324CA-0065-42C4-9B07-8B47FCE884DA}" srcOrd="1" destOrd="0" presId="urn:microsoft.com/office/officeart/2017/3/layout/DropPinTimeline"/>
    <dgm:cxn modelId="{65A58E47-4B80-456B-BEF0-1EE6AB8F64FD}" type="presParOf" srcId="{8E110BD6-4691-4098-BDD0-0DF3722368E1}" destId="{AD43253B-B43B-4BD9-814E-24D3123DED92}" srcOrd="2" destOrd="0" presId="urn:microsoft.com/office/officeart/2017/3/layout/DropPinTimeline"/>
    <dgm:cxn modelId="{DE121E18-7240-4A68-B48B-9608E3847892}" type="presParOf" srcId="{8E110BD6-4691-4098-BDD0-0DF3722368E1}" destId="{F39077EA-6844-44A1-BAD5-F35978B7CC87}" srcOrd="3" destOrd="0" presId="urn:microsoft.com/office/officeart/2017/3/layout/DropPinTimeline"/>
    <dgm:cxn modelId="{B0F45B3A-E41C-4D82-BB48-8EED9816B969}" type="presParOf" srcId="{8E110BD6-4691-4098-BDD0-0DF3722368E1}" destId="{5A01BBB8-B550-448D-9759-18D6D2FD5C0B}" srcOrd="4" destOrd="0" presId="urn:microsoft.com/office/officeart/2017/3/layout/DropPinTimeline"/>
    <dgm:cxn modelId="{5194CFB7-7122-4FBA-806A-6D9FF1ABCDAE}" type="presParOf" srcId="{8E110BD6-4691-4098-BDD0-0DF3722368E1}" destId="{F1844083-1F67-4A90-92F2-C1507DC2339D}" srcOrd="5" destOrd="0" presId="urn:microsoft.com/office/officeart/2017/3/layout/DropPinTimeline"/>
    <dgm:cxn modelId="{500DCDE5-A111-42E9-A8AE-98115696F34B}" type="presParOf" srcId="{FB00845B-1F00-47A3-9BAA-7894CDAC5D05}" destId="{EAB3AAA1-43E8-47DA-BD87-BE8069AC96CA}" srcOrd="19" destOrd="0" presId="urn:microsoft.com/office/officeart/2017/3/layout/DropPinTimeline"/>
    <dgm:cxn modelId="{8394C02E-1D05-46CB-9D06-556F08218F15}" type="presParOf" srcId="{FB00845B-1F00-47A3-9BAA-7894CDAC5D05}" destId="{F1024677-3A12-47C1-9D6D-1E78940758DF}" srcOrd="20" destOrd="0" presId="urn:microsoft.com/office/officeart/2017/3/layout/DropPinTimeline"/>
    <dgm:cxn modelId="{AE0CC6AA-02B0-4C6A-ACE9-4072EE5C44A1}" type="presParOf" srcId="{F1024677-3A12-47C1-9D6D-1E78940758DF}" destId="{506F17E6-B7A2-4965-909A-A512F5A9762D}" srcOrd="0" destOrd="0" presId="urn:microsoft.com/office/officeart/2017/3/layout/DropPinTimeline"/>
    <dgm:cxn modelId="{FAEAFF30-2405-4ABB-B876-19287E2E7804}" type="presParOf" srcId="{F1024677-3A12-47C1-9D6D-1E78940758DF}" destId="{61DCBA52-9177-4A9F-9F04-94BA257A99DA}" srcOrd="1" destOrd="0" presId="urn:microsoft.com/office/officeart/2017/3/layout/DropPinTimeline"/>
    <dgm:cxn modelId="{86BCE944-FFD8-42CA-8EB5-F34CC04AA519}" type="presParOf" srcId="{61DCBA52-9177-4A9F-9F04-94BA257A99DA}" destId="{99769D7B-D410-45BA-8BFA-6797D47F286F}" srcOrd="0" destOrd="0" presId="urn:microsoft.com/office/officeart/2017/3/layout/DropPinTimeline"/>
    <dgm:cxn modelId="{E1A99EA6-8159-4304-9069-87382E692608}" type="presParOf" srcId="{61DCBA52-9177-4A9F-9F04-94BA257A99DA}" destId="{26FB776F-B01B-4D4A-A1FE-CBCB6F54EC95}" srcOrd="1" destOrd="0" presId="urn:microsoft.com/office/officeart/2017/3/layout/DropPinTimeline"/>
    <dgm:cxn modelId="{A19CECC7-3AC5-449B-9A3D-26239DD31E8C}" type="presParOf" srcId="{F1024677-3A12-47C1-9D6D-1E78940758DF}" destId="{63C1DDEA-FBE3-4BA4-9275-DD42240BC58E}" srcOrd="2" destOrd="0" presId="urn:microsoft.com/office/officeart/2017/3/layout/DropPinTimeline"/>
    <dgm:cxn modelId="{5E52FA12-C03B-4115-B84C-2FC2FB24D4B0}" type="presParOf" srcId="{F1024677-3A12-47C1-9D6D-1E78940758DF}" destId="{73C0BCDF-1DA2-4AAE-B1F7-F5AEFBE52CF2}" srcOrd="3" destOrd="0" presId="urn:microsoft.com/office/officeart/2017/3/layout/DropPinTimeline"/>
    <dgm:cxn modelId="{10DACCAA-A6BD-4A62-B11B-003E299D1A99}" type="presParOf" srcId="{F1024677-3A12-47C1-9D6D-1E78940758DF}" destId="{86C2B0C5-BC56-4AF9-9D7A-6F3025F5896D}" srcOrd="4" destOrd="0" presId="urn:microsoft.com/office/officeart/2017/3/layout/DropPinTimeline"/>
    <dgm:cxn modelId="{94AD6A5E-E309-4522-95B8-81924497395A}" type="presParOf" srcId="{F1024677-3A12-47C1-9D6D-1E78940758DF}" destId="{2C322C92-1068-4539-872E-98796D2DF79B}" srcOrd="5" destOrd="0" presId="urn:microsoft.com/office/officeart/2017/3/layout/DropPi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7A565A-AA72-4A26-BECE-A217EA68D2FB}"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8E8F3F1A-DD44-4A94-A516-1DE4D0369222}">
      <dgm:prSet custT="1"/>
      <dgm:spPr/>
      <dgm:t>
        <a:bodyPr/>
        <a:lstStyle/>
        <a:p>
          <a:pPr>
            <a:lnSpc>
              <a:spcPct val="100000"/>
            </a:lnSpc>
            <a:defRPr cap="all"/>
          </a:pPr>
          <a:r>
            <a:rPr lang="en-US" sz="1200" b="0" i="0" dirty="0">
              <a:latin typeface="Georgia" panose="02040502050405020303" pitchFamily="18" charset="0"/>
            </a:rPr>
            <a:t>Two separate recurrent neural NETWORKS.</a:t>
          </a:r>
          <a:endParaRPr lang="en-US" sz="1200" dirty="0">
            <a:latin typeface="Georgia" panose="02040502050405020303" pitchFamily="18" charset="0"/>
          </a:endParaRPr>
        </a:p>
      </dgm:t>
    </dgm:pt>
    <dgm:pt modelId="{6FF4BE28-8938-43A9-A8A6-0F0E66952AB5}" type="parTrans" cxnId="{C535D708-DF80-4609-A191-49A8183C54CD}">
      <dgm:prSet/>
      <dgm:spPr/>
      <dgm:t>
        <a:bodyPr/>
        <a:lstStyle/>
        <a:p>
          <a:endParaRPr lang="en-US" sz="1200">
            <a:latin typeface="Georgia" panose="02040502050405020303" pitchFamily="18" charset="0"/>
          </a:endParaRPr>
        </a:p>
      </dgm:t>
    </dgm:pt>
    <dgm:pt modelId="{9BDB98B4-4DA4-401B-B843-EDB64D28BDA7}" type="sibTrans" cxnId="{C535D708-DF80-4609-A191-49A8183C54CD}">
      <dgm:prSet/>
      <dgm:spPr/>
      <dgm:t>
        <a:bodyPr/>
        <a:lstStyle/>
        <a:p>
          <a:endParaRPr lang="en-US" sz="1200">
            <a:latin typeface="Georgia" panose="02040502050405020303" pitchFamily="18" charset="0"/>
          </a:endParaRPr>
        </a:p>
      </dgm:t>
    </dgm:pt>
    <dgm:pt modelId="{F82D8AAA-6D6E-459E-93CF-C72D75DAA596}">
      <dgm:prSet custT="1"/>
      <dgm:spPr/>
      <dgm:t>
        <a:bodyPr/>
        <a:lstStyle/>
        <a:p>
          <a:pPr>
            <a:lnSpc>
              <a:spcPct val="100000"/>
            </a:lnSpc>
            <a:defRPr cap="all"/>
          </a:pPr>
          <a:r>
            <a:rPr lang="en-US" sz="1200" b="0" i="0">
              <a:latin typeface="Georgia" panose="02040502050405020303" pitchFamily="18" charset="0"/>
            </a:rPr>
            <a:t>One RNN acts as an encoder, which encodes a variable length input sequence to a fixed-length context vector.</a:t>
          </a:r>
          <a:endParaRPr lang="en-US" sz="1200">
            <a:latin typeface="Georgia" panose="02040502050405020303" pitchFamily="18" charset="0"/>
          </a:endParaRPr>
        </a:p>
      </dgm:t>
    </dgm:pt>
    <dgm:pt modelId="{D50F7C3F-6042-4D53-9A88-866B3F61289C}" type="parTrans" cxnId="{092EFD70-79AB-4958-95EA-D6608AEEBE31}">
      <dgm:prSet/>
      <dgm:spPr/>
      <dgm:t>
        <a:bodyPr/>
        <a:lstStyle/>
        <a:p>
          <a:endParaRPr lang="en-US" sz="1200">
            <a:latin typeface="Georgia" panose="02040502050405020303" pitchFamily="18" charset="0"/>
          </a:endParaRPr>
        </a:p>
      </dgm:t>
    </dgm:pt>
    <dgm:pt modelId="{C356F99F-A365-4939-A2EF-C7926F09942B}" type="sibTrans" cxnId="{092EFD70-79AB-4958-95EA-D6608AEEBE31}">
      <dgm:prSet/>
      <dgm:spPr/>
      <dgm:t>
        <a:bodyPr/>
        <a:lstStyle/>
        <a:p>
          <a:endParaRPr lang="en-US" sz="1200">
            <a:latin typeface="Georgia" panose="02040502050405020303" pitchFamily="18" charset="0"/>
          </a:endParaRPr>
        </a:p>
      </dgm:t>
    </dgm:pt>
    <dgm:pt modelId="{D4DBF54B-293C-479C-816C-3C2106E2D03B}">
      <dgm:prSet custT="1"/>
      <dgm:spPr/>
      <dgm:t>
        <a:bodyPr/>
        <a:lstStyle/>
        <a:p>
          <a:pPr>
            <a:lnSpc>
              <a:spcPct val="100000"/>
            </a:lnSpc>
            <a:defRPr cap="all"/>
          </a:pPr>
          <a:r>
            <a:rPr lang="en-US" sz="1200" b="0" i="0">
              <a:latin typeface="Georgia" panose="02040502050405020303" pitchFamily="18" charset="0"/>
            </a:rPr>
            <a:t>The second RNN is a decoder, which takes an input word and the context vector, and returns a guess for the next word in the sequence and a hidden state to use in the next iteration.</a:t>
          </a:r>
          <a:endParaRPr lang="en-US" sz="1200">
            <a:latin typeface="Georgia" panose="02040502050405020303" pitchFamily="18" charset="0"/>
          </a:endParaRPr>
        </a:p>
      </dgm:t>
    </dgm:pt>
    <dgm:pt modelId="{CE69D4E0-700C-427D-B7B8-229F56BBBD82}" type="parTrans" cxnId="{C923E009-48BD-41EA-9CA2-C2E16A4A902C}">
      <dgm:prSet/>
      <dgm:spPr/>
      <dgm:t>
        <a:bodyPr/>
        <a:lstStyle/>
        <a:p>
          <a:endParaRPr lang="en-US" sz="1200">
            <a:latin typeface="Georgia" panose="02040502050405020303" pitchFamily="18" charset="0"/>
          </a:endParaRPr>
        </a:p>
      </dgm:t>
    </dgm:pt>
    <dgm:pt modelId="{2268C56A-EA30-4A39-8CBB-6CFB0DF8C700}" type="sibTrans" cxnId="{C923E009-48BD-41EA-9CA2-C2E16A4A902C}">
      <dgm:prSet/>
      <dgm:spPr/>
      <dgm:t>
        <a:bodyPr/>
        <a:lstStyle/>
        <a:p>
          <a:endParaRPr lang="en-US" sz="1200">
            <a:latin typeface="Georgia" panose="02040502050405020303" pitchFamily="18" charset="0"/>
          </a:endParaRPr>
        </a:p>
      </dgm:t>
    </dgm:pt>
    <dgm:pt modelId="{4943F700-B7A2-4534-B98F-6CC0102E0A26}" type="pres">
      <dgm:prSet presAssocID="{F57A565A-AA72-4A26-BECE-A217EA68D2FB}" presName="root" presStyleCnt="0">
        <dgm:presLayoutVars>
          <dgm:dir/>
          <dgm:resizeHandles val="exact"/>
        </dgm:presLayoutVars>
      </dgm:prSet>
      <dgm:spPr/>
    </dgm:pt>
    <dgm:pt modelId="{BD5BE572-FA71-459C-B09D-E8DD2D436E79}" type="pres">
      <dgm:prSet presAssocID="{8E8F3F1A-DD44-4A94-A516-1DE4D0369222}" presName="compNode" presStyleCnt="0"/>
      <dgm:spPr/>
    </dgm:pt>
    <dgm:pt modelId="{7A80B1EF-F0C2-4F1A-A09F-B51DF6C03620}" type="pres">
      <dgm:prSet presAssocID="{8E8F3F1A-DD44-4A94-A516-1DE4D0369222}" presName="iconBgRect" presStyleLbl="bgShp" presStyleIdx="0" presStyleCnt="3"/>
      <dgm:spPr/>
    </dgm:pt>
    <dgm:pt modelId="{A9CD665D-E46F-4FEB-B60B-0BE2BB039CF5}" type="pres">
      <dgm:prSet presAssocID="{8E8F3F1A-DD44-4A94-A516-1DE4D036922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rain"/>
        </a:ext>
      </dgm:extLst>
    </dgm:pt>
    <dgm:pt modelId="{F9A318AB-288F-4995-8234-AA3736532195}" type="pres">
      <dgm:prSet presAssocID="{8E8F3F1A-DD44-4A94-A516-1DE4D0369222}" presName="spaceRect" presStyleCnt="0"/>
      <dgm:spPr/>
    </dgm:pt>
    <dgm:pt modelId="{97201100-CF23-44AA-90DC-67BABFAC5831}" type="pres">
      <dgm:prSet presAssocID="{8E8F3F1A-DD44-4A94-A516-1DE4D0369222}" presName="textRect" presStyleLbl="revTx" presStyleIdx="0" presStyleCnt="3">
        <dgm:presLayoutVars>
          <dgm:chMax val="1"/>
          <dgm:chPref val="1"/>
        </dgm:presLayoutVars>
      </dgm:prSet>
      <dgm:spPr/>
    </dgm:pt>
    <dgm:pt modelId="{A5C1F971-C705-40BB-9C52-63AFC86FCFBD}" type="pres">
      <dgm:prSet presAssocID="{9BDB98B4-4DA4-401B-B843-EDB64D28BDA7}" presName="sibTrans" presStyleCnt="0"/>
      <dgm:spPr/>
    </dgm:pt>
    <dgm:pt modelId="{485797C3-DD05-4540-97E4-8605C48441E7}" type="pres">
      <dgm:prSet presAssocID="{F82D8AAA-6D6E-459E-93CF-C72D75DAA596}" presName="compNode" presStyleCnt="0"/>
      <dgm:spPr/>
    </dgm:pt>
    <dgm:pt modelId="{8267ACF8-513C-45D8-A32C-E37D2FFAAB04}" type="pres">
      <dgm:prSet presAssocID="{F82D8AAA-6D6E-459E-93CF-C72D75DAA596}" presName="iconBgRect" presStyleLbl="bgShp" presStyleIdx="1" presStyleCnt="3"/>
      <dgm:spPr/>
    </dgm:pt>
    <dgm:pt modelId="{56A6597C-F054-484B-8FEF-2C8DF5BE16E1}" type="pres">
      <dgm:prSet presAssocID="{F82D8AAA-6D6E-459E-93CF-C72D75DAA59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code"/>
        </a:ext>
      </dgm:extLst>
    </dgm:pt>
    <dgm:pt modelId="{63FCFBE7-DA31-4022-9FAC-3798AD6E3757}" type="pres">
      <dgm:prSet presAssocID="{F82D8AAA-6D6E-459E-93CF-C72D75DAA596}" presName="spaceRect" presStyleCnt="0"/>
      <dgm:spPr/>
    </dgm:pt>
    <dgm:pt modelId="{4C09E93B-0E24-4FF1-B1A4-0AD5BB851B76}" type="pres">
      <dgm:prSet presAssocID="{F82D8AAA-6D6E-459E-93CF-C72D75DAA596}" presName="textRect" presStyleLbl="revTx" presStyleIdx="1" presStyleCnt="3">
        <dgm:presLayoutVars>
          <dgm:chMax val="1"/>
          <dgm:chPref val="1"/>
        </dgm:presLayoutVars>
      </dgm:prSet>
      <dgm:spPr/>
    </dgm:pt>
    <dgm:pt modelId="{DECA4650-9B8F-480A-90D3-777E9C06BF8A}" type="pres">
      <dgm:prSet presAssocID="{C356F99F-A365-4939-A2EF-C7926F09942B}" presName="sibTrans" presStyleCnt="0"/>
      <dgm:spPr/>
    </dgm:pt>
    <dgm:pt modelId="{A50011B6-A0FA-4D0D-BEE7-BEA6598D30EA}" type="pres">
      <dgm:prSet presAssocID="{D4DBF54B-293C-479C-816C-3C2106E2D03B}" presName="compNode" presStyleCnt="0"/>
      <dgm:spPr/>
    </dgm:pt>
    <dgm:pt modelId="{7EC0E30A-8A5D-4660-A137-55E2B1045CBC}" type="pres">
      <dgm:prSet presAssocID="{D4DBF54B-293C-479C-816C-3C2106E2D03B}" presName="iconBgRect" presStyleLbl="bgShp" presStyleIdx="2" presStyleCnt="3"/>
      <dgm:spPr/>
    </dgm:pt>
    <dgm:pt modelId="{B02B1ABC-61A8-497E-886A-4B9E8168E1B2}" type="pres">
      <dgm:prSet presAssocID="{D4DBF54B-293C-479C-816C-3C2106E2D03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isconnected"/>
        </a:ext>
      </dgm:extLst>
    </dgm:pt>
    <dgm:pt modelId="{228FF99D-096C-45CA-897E-39D7ADA7618B}" type="pres">
      <dgm:prSet presAssocID="{D4DBF54B-293C-479C-816C-3C2106E2D03B}" presName="spaceRect" presStyleCnt="0"/>
      <dgm:spPr/>
    </dgm:pt>
    <dgm:pt modelId="{9612112C-9E0E-498C-94F5-B508B987A23D}" type="pres">
      <dgm:prSet presAssocID="{D4DBF54B-293C-479C-816C-3C2106E2D03B}" presName="textRect" presStyleLbl="revTx" presStyleIdx="2" presStyleCnt="3">
        <dgm:presLayoutVars>
          <dgm:chMax val="1"/>
          <dgm:chPref val="1"/>
        </dgm:presLayoutVars>
      </dgm:prSet>
      <dgm:spPr/>
    </dgm:pt>
  </dgm:ptLst>
  <dgm:cxnLst>
    <dgm:cxn modelId="{C535D708-DF80-4609-A191-49A8183C54CD}" srcId="{F57A565A-AA72-4A26-BECE-A217EA68D2FB}" destId="{8E8F3F1A-DD44-4A94-A516-1DE4D0369222}" srcOrd="0" destOrd="0" parTransId="{6FF4BE28-8938-43A9-A8A6-0F0E66952AB5}" sibTransId="{9BDB98B4-4DA4-401B-B843-EDB64D28BDA7}"/>
    <dgm:cxn modelId="{C923E009-48BD-41EA-9CA2-C2E16A4A902C}" srcId="{F57A565A-AA72-4A26-BECE-A217EA68D2FB}" destId="{D4DBF54B-293C-479C-816C-3C2106E2D03B}" srcOrd="2" destOrd="0" parTransId="{CE69D4E0-700C-427D-B7B8-229F56BBBD82}" sibTransId="{2268C56A-EA30-4A39-8CBB-6CFB0DF8C700}"/>
    <dgm:cxn modelId="{30E9771B-0CA7-417E-B12B-F4EF1ABA2F3A}" type="presOf" srcId="{D4DBF54B-293C-479C-816C-3C2106E2D03B}" destId="{9612112C-9E0E-498C-94F5-B508B987A23D}" srcOrd="0" destOrd="0" presId="urn:microsoft.com/office/officeart/2018/5/layout/IconCircleLabelList"/>
    <dgm:cxn modelId="{DC85033A-445F-4D22-96B2-DB2E600404C0}" type="presOf" srcId="{F82D8AAA-6D6E-459E-93CF-C72D75DAA596}" destId="{4C09E93B-0E24-4FF1-B1A4-0AD5BB851B76}" srcOrd="0" destOrd="0" presId="urn:microsoft.com/office/officeart/2018/5/layout/IconCircleLabelList"/>
    <dgm:cxn modelId="{6D406C61-E144-4103-8B81-0E9BAC0D6077}" type="presOf" srcId="{F57A565A-AA72-4A26-BECE-A217EA68D2FB}" destId="{4943F700-B7A2-4534-B98F-6CC0102E0A26}" srcOrd="0" destOrd="0" presId="urn:microsoft.com/office/officeart/2018/5/layout/IconCircleLabelList"/>
    <dgm:cxn modelId="{092EFD70-79AB-4958-95EA-D6608AEEBE31}" srcId="{F57A565A-AA72-4A26-BECE-A217EA68D2FB}" destId="{F82D8AAA-6D6E-459E-93CF-C72D75DAA596}" srcOrd="1" destOrd="0" parTransId="{D50F7C3F-6042-4D53-9A88-866B3F61289C}" sibTransId="{C356F99F-A365-4939-A2EF-C7926F09942B}"/>
    <dgm:cxn modelId="{EE197B7D-559E-415F-A585-B1319804341C}" type="presOf" srcId="{8E8F3F1A-DD44-4A94-A516-1DE4D0369222}" destId="{97201100-CF23-44AA-90DC-67BABFAC5831}" srcOrd="0" destOrd="0" presId="urn:microsoft.com/office/officeart/2018/5/layout/IconCircleLabelList"/>
    <dgm:cxn modelId="{F5CC1E52-D5CC-4479-BDF6-8010D7872AED}" type="presParOf" srcId="{4943F700-B7A2-4534-B98F-6CC0102E0A26}" destId="{BD5BE572-FA71-459C-B09D-E8DD2D436E79}" srcOrd="0" destOrd="0" presId="urn:microsoft.com/office/officeart/2018/5/layout/IconCircleLabelList"/>
    <dgm:cxn modelId="{F755AD8E-7E56-43CF-AEBA-18DD7B74CB63}" type="presParOf" srcId="{BD5BE572-FA71-459C-B09D-E8DD2D436E79}" destId="{7A80B1EF-F0C2-4F1A-A09F-B51DF6C03620}" srcOrd="0" destOrd="0" presId="urn:microsoft.com/office/officeart/2018/5/layout/IconCircleLabelList"/>
    <dgm:cxn modelId="{555FA785-CA85-4BA6-9194-58351A77FAC0}" type="presParOf" srcId="{BD5BE572-FA71-459C-B09D-E8DD2D436E79}" destId="{A9CD665D-E46F-4FEB-B60B-0BE2BB039CF5}" srcOrd="1" destOrd="0" presId="urn:microsoft.com/office/officeart/2018/5/layout/IconCircleLabelList"/>
    <dgm:cxn modelId="{D3E78ECF-BB70-4AF8-9BA4-960A0A6FAFD9}" type="presParOf" srcId="{BD5BE572-FA71-459C-B09D-E8DD2D436E79}" destId="{F9A318AB-288F-4995-8234-AA3736532195}" srcOrd="2" destOrd="0" presId="urn:microsoft.com/office/officeart/2018/5/layout/IconCircleLabelList"/>
    <dgm:cxn modelId="{EDB765D4-AFE0-4D10-BD5C-ADC11355DA32}" type="presParOf" srcId="{BD5BE572-FA71-459C-B09D-E8DD2D436E79}" destId="{97201100-CF23-44AA-90DC-67BABFAC5831}" srcOrd="3" destOrd="0" presId="urn:microsoft.com/office/officeart/2018/5/layout/IconCircleLabelList"/>
    <dgm:cxn modelId="{DC44B4A5-8B54-42A6-8CB0-6C6CD1B06621}" type="presParOf" srcId="{4943F700-B7A2-4534-B98F-6CC0102E0A26}" destId="{A5C1F971-C705-40BB-9C52-63AFC86FCFBD}" srcOrd="1" destOrd="0" presId="urn:microsoft.com/office/officeart/2018/5/layout/IconCircleLabelList"/>
    <dgm:cxn modelId="{5C28A796-464E-4D32-81D0-B9AC44EC4131}" type="presParOf" srcId="{4943F700-B7A2-4534-B98F-6CC0102E0A26}" destId="{485797C3-DD05-4540-97E4-8605C48441E7}" srcOrd="2" destOrd="0" presId="urn:microsoft.com/office/officeart/2018/5/layout/IconCircleLabelList"/>
    <dgm:cxn modelId="{6EF9901E-D519-4FBF-88D9-1F85E650652A}" type="presParOf" srcId="{485797C3-DD05-4540-97E4-8605C48441E7}" destId="{8267ACF8-513C-45D8-A32C-E37D2FFAAB04}" srcOrd="0" destOrd="0" presId="urn:microsoft.com/office/officeart/2018/5/layout/IconCircleLabelList"/>
    <dgm:cxn modelId="{43F77FD4-F7D5-40AD-BDA0-75653296D30C}" type="presParOf" srcId="{485797C3-DD05-4540-97E4-8605C48441E7}" destId="{56A6597C-F054-484B-8FEF-2C8DF5BE16E1}" srcOrd="1" destOrd="0" presId="urn:microsoft.com/office/officeart/2018/5/layout/IconCircleLabelList"/>
    <dgm:cxn modelId="{4758F6E1-10A7-4DB9-966D-6A8CFC59E956}" type="presParOf" srcId="{485797C3-DD05-4540-97E4-8605C48441E7}" destId="{63FCFBE7-DA31-4022-9FAC-3798AD6E3757}" srcOrd="2" destOrd="0" presId="urn:microsoft.com/office/officeart/2018/5/layout/IconCircleLabelList"/>
    <dgm:cxn modelId="{1358E4AD-934B-4F27-8C25-13FB1BCFAF94}" type="presParOf" srcId="{485797C3-DD05-4540-97E4-8605C48441E7}" destId="{4C09E93B-0E24-4FF1-B1A4-0AD5BB851B76}" srcOrd="3" destOrd="0" presId="urn:microsoft.com/office/officeart/2018/5/layout/IconCircleLabelList"/>
    <dgm:cxn modelId="{60AC454C-90C8-4566-82DC-324440A8E768}" type="presParOf" srcId="{4943F700-B7A2-4534-B98F-6CC0102E0A26}" destId="{DECA4650-9B8F-480A-90D3-777E9C06BF8A}" srcOrd="3" destOrd="0" presId="urn:microsoft.com/office/officeart/2018/5/layout/IconCircleLabelList"/>
    <dgm:cxn modelId="{40D51F67-A7F6-46A4-8ADB-E15F45BC6630}" type="presParOf" srcId="{4943F700-B7A2-4534-B98F-6CC0102E0A26}" destId="{A50011B6-A0FA-4D0D-BEE7-BEA6598D30EA}" srcOrd="4" destOrd="0" presId="urn:microsoft.com/office/officeart/2018/5/layout/IconCircleLabelList"/>
    <dgm:cxn modelId="{D32B75FA-A377-4967-A1A9-BAA6F5F99FE7}" type="presParOf" srcId="{A50011B6-A0FA-4D0D-BEE7-BEA6598D30EA}" destId="{7EC0E30A-8A5D-4660-A137-55E2B1045CBC}" srcOrd="0" destOrd="0" presId="urn:microsoft.com/office/officeart/2018/5/layout/IconCircleLabelList"/>
    <dgm:cxn modelId="{83ABF980-A2BF-46E0-B8CA-04AAFBDB87E9}" type="presParOf" srcId="{A50011B6-A0FA-4D0D-BEE7-BEA6598D30EA}" destId="{B02B1ABC-61A8-497E-886A-4B9E8168E1B2}" srcOrd="1" destOrd="0" presId="urn:microsoft.com/office/officeart/2018/5/layout/IconCircleLabelList"/>
    <dgm:cxn modelId="{B949756E-CDDA-47BF-A87A-918E7DB4A97A}" type="presParOf" srcId="{A50011B6-A0FA-4D0D-BEE7-BEA6598D30EA}" destId="{228FF99D-096C-45CA-897E-39D7ADA7618B}" srcOrd="2" destOrd="0" presId="urn:microsoft.com/office/officeart/2018/5/layout/IconCircleLabelList"/>
    <dgm:cxn modelId="{64BD6EF7-2213-445B-AE7B-D90B61A4058A}" type="presParOf" srcId="{A50011B6-A0FA-4D0D-BEE7-BEA6598D30EA}" destId="{9612112C-9E0E-498C-94F5-B508B987A23D}"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D8A14CF-701F-46AA-ACA0-907C34A18144}"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GB"/>
        </a:p>
      </dgm:t>
    </dgm:pt>
    <dgm:pt modelId="{17122E6C-14F5-4D6A-B4DA-4B9A5B7D8716}">
      <dgm:prSet phldrT="[Text]" custT="1"/>
      <dgm:spPr/>
      <dgm:t>
        <a:bodyPr/>
        <a:lstStyle/>
        <a:p>
          <a:r>
            <a:rPr lang="en-US" sz="1000" dirty="0">
              <a:latin typeface="Georgia" panose="02040502050405020303" pitchFamily="18" charset="0"/>
            </a:rPr>
            <a:t>Convert word indexes to embeddings</a:t>
          </a:r>
          <a:endParaRPr lang="en-GB" sz="1000" dirty="0">
            <a:latin typeface="Georgia" panose="02040502050405020303" pitchFamily="18" charset="0"/>
          </a:endParaRPr>
        </a:p>
      </dgm:t>
    </dgm:pt>
    <dgm:pt modelId="{5A40336C-D1B2-4B18-9470-95808CBFF4F7}" type="parTrans" cxnId="{B4C3D547-7088-45B1-ADE4-CC90C7556759}">
      <dgm:prSet/>
      <dgm:spPr/>
      <dgm:t>
        <a:bodyPr/>
        <a:lstStyle/>
        <a:p>
          <a:endParaRPr lang="en-GB" sz="1000">
            <a:latin typeface="Georgia" panose="02040502050405020303" pitchFamily="18" charset="0"/>
          </a:endParaRPr>
        </a:p>
      </dgm:t>
    </dgm:pt>
    <dgm:pt modelId="{9E19AB32-10A6-41E3-AB45-50747E93E471}" type="sibTrans" cxnId="{B4C3D547-7088-45B1-ADE4-CC90C7556759}">
      <dgm:prSet custT="1"/>
      <dgm:spPr/>
      <dgm:t>
        <a:bodyPr/>
        <a:lstStyle/>
        <a:p>
          <a:endParaRPr lang="en-GB" sz="1000">
            <a:latin typeface="Georgia" panose="02040502050405020303" pitchFamily="18" charset="0"/>
          </a:endParaRPr>
        </a:p>
      </dgm:t>
    </dgm:pt>
    <dgm:pt modelId="{FE599813-8ABD-44C9-ADA6-E0C1BCC03901}">
      <dgm:prSet phldrT="[Text]" custT="1"/>
      <dgm:spPr/>
      <dgm:t>
        <a:bodyPr/>
        <a:lstStyle/>
        <a:p>
          <a:r>
            <a:rPr lang="en-US" sz="1000" dirty="0">
              <a:latin typeface="Georgia" panose="02040502050405020303" pitchFamily="18" charset="0"/>
            </a:rPr>
            <a:t>Pack padded batch of sequences for RNN module</a:t>
          </a:r>
          <a:endParaRPr lang="en-GB" sz="1000" dirty="0">
            <a:latin typeface="Georgia" panose="02040502050405020303" pitchFamily="18" charset="0"/>
          </a:endParaRPr>
        </a:p>
      </dgm:t>
    </dgm:pt>
    <dgm:pt modelId="{CBBC2026-0C25-4C51-AD05-FFFA5D32A524}" type="parTrans" cxnId="{0F596244-FD1F-4E83-8359-8FCBF6BA6E0D}">
      <dgm:prSet/>
      <dgm:spPr/>
      <dgm:t>
        <a:bodyPr/>
        <a:lstStyle/>
        <a:p>
          <a:endParaRPr lang="en-GB" sz="1000">
            <a:latin typeface="Georgia" panose="02040502050405020303" pitchFamily="18" charset="0"/>
          </a:endParaRPr>
        </a:p>
      </dgm:t>
    </dgm:pt>
    <dgm:pt modelId="{70A8A2F7-3833-49CB-9E43-3581FC9D19E1}" type="sibTrans" cxnId="{0F596244-FD1F-4E83-8359-8FCBF6BA6E0D}">
      <dgm:prSet custT="1"/>
      <dgm:spPr/>
      <dgm:t>
        <a:bodyPr/>
        <a:lstStyle/>
        <a:p>
          <a:endParaRPr lang="en-GB" sz="1000">
            <a:latin typeface="Georgia" panose="02040502050405020303" pitchFamily="18" charset="0"/>
          </a:endParaRPr>
        </a:p>
      </dgm:t>
    </dgm:pt>
    <dgm:pt modelId="{DE96CA21-CA3F-4184-9E5B-960CFA700E1A}">
      <dgm:prSet phldrT="[Text]" custT="1"/>
      <dgm:spPr/>
      <dgm:t>
        <a:bodyPr/>
        <a:lstStyle/>
        <a:p>
          <a:r>
            <a:rPr lang="en-US" sz="1000" dirty="0">
              <a:latin typeface="Georgia" panose="02040502050405020303" pitchFamily="18" charset="0"/>
            </a:rPr>
            <a:t>Forward pass through GRU</a:t>
          </a:r>
          <a:endParaRPr lang="en-GB" sz="1000" dirty="0">
            <a:latin typeface="Georgia" panose="02040502050405020303" pitchFamily="18" charset="0"/>
          </a:endParaRPr>
        </a:p>
      </dgm:t>
    </dgm:pt>
    <dgm:pt modelId="{D5E4F7BD-A79E-4623-A1DD-E6DA57FA9C78}" type="parTrans" cxnId="{8B37F55F-460F-47C7-A678-35D0FE907714}">
      <dgm:prSet/>
      <dgm:spPr/>
      <dgm:t>
        <a:bodyPr/>
        <a:lstStyle/>
        <a:p>
          <a:endParaRPr lang="en-GB" sz="1000">
            <a:latin typeface="Georgia" panose="02040502050405020303" pitchFamily="18" charset="0"/>
          </a:endParaRPr>
        </a:p>
      </dgm:t>
    </dgm:pt>
    <dgm:pt modelId="{4D12DF5E-481D-4018-BCFC-A391415EC42A}" type="sibTrans" cxnId="{8B37F55F-460F-47C7-A678-35D0FE907714}">
      <dgm:prSet custT="1"/>
      <dgm:spPr/>
      <dgm:t>
        <a:bodyPr/>
        <a:lstStyle/>
        <a:p>
          <a:endParaRPr lang="en-GB" sz="1000">
            <a:latin typeface="Georgia" panose="02040502050405020303" pitchFamily="18" charset="0"/>
          </a:endParaRPr>
        </a:p>
      </dgm:t>
    </dgm:pt>
    <dgm:pt modelId="{6BE41331-C1BF-4202-A177-082A525B9513}">
      <dgm:prSet phldrT="[Text]" custT="1"/>
      <dgm:spPr/>
      <dgm:t>
        <a:bodyPr/>
        <a:lstStyle/>
        <a:p>
          <a:r>
            <a:rPr lang="en-US" sz="1000" dirty="0">
              <a:latin typeface="Georgia" panose="02040502050405020303" pitchFamily="18" charset="0"/>
            </a:rPr>
            <a:t>Unpack padding</a:t>
          </a:r>
          <a:endParaRPr lang="en-GB" sz="1000" dirty="0">
            <a:latin typeface="Georgia" panose="02040502050405020303" pitchFamily="18" charset="0"/>
          </a:endParaRPr>
        </a:p>
      </dgm:t>
    </dgm:pt>
    <dgm:pt modelId="{072DF546-F0D5-4688-A0F6-08C9C05EEDEE}" type="parTrans" cxnId="{F1E00164-4F2C-400C-BDF2-D8E2DCD89D16}">
      <dgm:prSet/>
      <dgm:spPr/>
      <dgm:t>
        <a:bodyPr/>
        <a:lstStyle/>
        <a:p>
          <a:endParaRPr lang="en-GB" sz="1000">
            <a:latin typeface="Georgia" panose="02040502050405020303" pitchFamily="18" charset="0"/>
          </a:endParaRPr>
        </a:p>
      </dgm:t>
    </dgm:pt>
    <dgm:pt modelId="{570C63BE-BA71-401D-8888-006FFFF8CC9E}" type="sibTrans" cxnId="{F1E00164-4F2C-400C-BDF2-D8E2DCD89D16}">
      <dgm:prSet custT="1"/>
      <dgm:spPr/>
      <dgm:t>
        <a:bodyPr/>
        <a:lstStyle/>
        <a:p>
          <a:endParaRPr lang="en-GB" sz="1000">
            <a:latin typeface="Georgia" panose="02040502050405020303" pitchFamily="18" charset="0"/>
          </a:endParaRPr>
        </a:p>
      </dgm:t>
    </dgm:pt>
    <dgm:pt modelId="{9BEA1AE4-68E7-4E48-AD17-8B4FE91D0C0E}">
      <dgm:prSet phldrT="[Text]" custT="1"/>
      <dgm:spPr/>
      <dgm:t>
        <a:bodyPr/>
        <a:lstStyle/>
        <a:p>
          <a:r>
            <a:rPr lang="en-US" sz="1000" dirty="0">
              <a:latin typeface="Georgia" panose="02040502050405020303" pitchFamily="18" charset="0"/>
            </a:rPr>
            <a:t>Sum bidirectional GRU outputs</a:t>
          </a:r>
          <a:endParaRPr lang="en-GB" sz="1000" dirty="0">
            <a:latin typeface="Georgia" panose="02040502050405020303" pitchFamily="18" charset="0"/>
          </a:endParaRPr>
        </a:p>
      </dgm:t>
    </dgm:pt>
    <dgm:pt modelId="{FC832B2E-6752-41A5-B094-4EEA8C12360A}" type="parTrans" cxnId="{518AF407-C148-40EF-B139-A680D8037877}">
      <dgm:prSet/>
      <dgm:spPr/>
      <dgm:t>
        <a:bodyPr/>
        <a:lstStyle/>
        <a:p>
          <a:endParaRPr lang="en-GB" sz="1000">
            <a:latin typeface="Georgia" panose="02040502050405020303" pitchFamily="18" charset="0"/>
          </a:endParaRPr>
        </a:p>
      </dgm:t>
    </dgm:pt>
    <dgm:pt modelId="{8DC9FB6A-A6BC-424A-9740-8D0429E35A7F}" type="sibTrans" cxnId="{518AF407-C148-40EF-B139-A680D8037877}">
      <dgm:prSet custT="1"/>
      <dgm:spPr/>
      <dgm:t>
        <a:bodyPr/>
        <a:lstStyle/>
        <a:p>
          <a:endParaRPr lang="en-GB" sz="1000">
            <a:latin typeface="Georgia" panose="02040502050405020303" pitchFamily="18" charset="0"/>
          </a:endParaRPr>
        </a:p>
      </dgm:t>
    </dgm:pt>
    <dgm:pt modelId="{F566A126-AA01-4B3B-A5AE-2C06F79CEB2D}">
      <dgm:prSet phldrT="[Text]" custT="1"/>
      <dgm:spPr/>
      <dgm:t>
        <a:bodyPr/>
        <a:lstStyle/>
        <a:p>
          <a:r>
            <a:rPr lang="en-US" sz="1000" dirty="0">
              <a:latin typeface="Georgia" panose="02040502050405020303" pitchFamily="18" charset="0"/>
            </a:rPr>
            <a:t>Return output and final hidden state</a:t>
          </a:r>
          <a:endParaRPr lang="en-GB" sz="1000" dirty="0">
            <a:latin typeface="Georgia" panose="02040502050405020303" pitchFamily="18" charset="0"/>
          </a:endParaRPr>
        </a:p>
      </dgm:t>
    </dgm:pt>
    <dgm:pt modelId="{9E74107B-E0A3-4B3E-AB6B-56183CA7BE35}" type="parTrans" cxnId="{60B5D95D-2F25-436A-8AE6-0FD64B57FA01}">
      <dgm:prSet/>
      <dgm:spPr/>
      <dgm:t>
        <a:bodyPr/>
        <a:lstStyle/>
        <a:p>
          <a:endParaRPr lang="en-GB" sz="1000">
            <a:latin typeface="Georgia" panose="02040502050405020303" pitchFamily="18" charset="0"/>
          </a:endParaRPr>
        </a:p>
      </dgm:t>
    </dgm:pt>
    <dgm:pt modelId="{5D00FFFB-00B5-4BAD-95ED-F91E27067CC9}" type="sibTrans" cxnId="{60B5D95D-2F25-436A-8AE6-0FD64B57FA01}">
      <dgm:prSet/>
      <dgm:spPr/>
      <dgm:t>
        <a:bodyPr/>
        <a:lstStyle/>
        <a:p>
          <a:endParaRPr lang="en-GB" sz="1000">
            <a:latin typeface="Georgia" panose="02040502050405020303" pitchFamily="18" charset="0"/>
          </a:endParaRPr>
        </a:p>
      </dgm:t>
    </dgm:pt>
    <dgm:pt modelId="{3C318895-F346-43BD-9B3A-33DC57AD8FC1}" type="pres">
      <dgm:prSet presAssocID="{FD8A14CF-701F-46AA-ACA0-907C34A18144}" presName="Name0" presStyleCnt="0">
        <dgm:presLayoutVars>
          <dgm:dir/>
          <dgm:resizeHandles val="exact"/>
        </dgm:presLayoutVars>
      </dgm:prSet>
      <dgm:spPr/>
    </dgm:pt>
    <dgm:pt modelId="{6A39F977-556D-461F-9A54-38990DADEF27}" type="pres">
      <dgm:prSet presAssocID="{17122E6C-14F5-4D6A-B4DA-4B9A5B7D8716}" presName="node" presStyleLbl="node1" presStyleIdx="0" presStyleCnt="6">
        <dgm:presLayoutVars>
          <dgm:bulletEnabled val="1"/>
        </dgm:presLayoutVars>
      </dgm:prSet>
      <dgm:spPr/>
    </dgm:pt>
    <dgm:pt modelId="{1F342393-1FD1-4806-A4A1-8FABC6159C53}" type="pres">
      <dgm:prSet presAssocID="{9E19AB32-10A6-41E3-AB45-50747E93E471}" presName="sibTrans" presStyleLbl="sibTrans2D1" presStyleIdx="0" presStyleCnt="5"/>
      <dgm:spPr/>
    </dgm:pt>
    <dgm:pt modelId="{D811E9CD-34CE-41F4-BEC4-055473058260}" type="pres">
      <dgm:prSet presAssocID="{9E19AB32-10A6-41E3-AB45-50747E93E471}" presName="connectorText" presStyleLbl="sibTrans2D1" presStyleIdx="0" presStyleCnt="5"/>
      <dgm:spPr/>
    </dgm:pt>
    <dgm:pt modelId="{ECE077AA-F7CD-4E52-967E-6D0E0B9EDFEE}" type="pres">
      <dgm:prSet presAssocID="{FE599813-8ABD-44C9-ADA6-E0C1BCC03901}" presName="node" presStyleLbl="node1" presStyleIdx="1" presStyleCnt="6">
        <dgm:presLayoutVars>
          <dgm:bulletEnabled val="1"/>
        </dgm:presLayoutVars>
      </dgm:prSet>
      <dgm:spPr/>
    </dgm:pt>
    <dgm:pt modelId="{6FC2794E-1239-48EA-9EC3-29A292848B43}" type="pres">
      <dgm:prSet presAssocID="{70A8A2F7-3833-49CB-9E43-3581FC9D19E1}" presName="sibTrans" presStyleLbl="sibTrans2D1" presStyleIdx="1" presStyleCnt="5"/>
      <dgm:spPr/>
    </dgm:pt>
    <dgm:pt modelId="{8455C1E0-BBF0-4DD0-B70D-4F4AB4C9D467}" type="pres">
      <dgm:prSet presAssocID="{70A8A2F7-3833-49CB-9E43-3581FC9D19E1}" presName="connectorText" presStyleLbl="sibTrans2D1" presStyleIdx="1" presStyleCnt="5"/>
      <dgm:spPr/>
    </dgm:pt>
    <dgm:pt modelId="{2EFD4E1D-32DC-465E-9779-F8B4908D9ED5}" type="pres">
      <dgm:prSet presAssocID="{DE96CA21-CA3F-4184-9E5B-960CFA700E1A}" presName="node" presStyleLbl="node1" presStyleIdx="2" presStyleCnt="6">
        <dgm:presLayoutVars>
          <dgm:bulletEnabled val="1"/>
        </dgm:presLayoutVars>
      </dgm:prSet>
      <dgm:spPr/>
    </dgm:pt>
    <dgm:pt modelId="{8AB6099C-B286-4E2B-ADFA-81CBB29C424F}" type="pres">
      <dgm:prSet presAssocID="{4D12DF5E-481D-4018-BCFC-A391415EC42A}" presName="sibTrans" presStyleLbl="sibTrans2D1" presStyleIdx="2" presStyleCnt="5"/>
      <dgm:spPr/>
    </dgm:pt>
    <dgm:pt modelId="{4D7F3854-5922-4262-90DB-E7D67E8AD6D8}" type="pres">
      <dgm:prSet presAssocID="{4D12DF5E-481D-4018-BCFC-A391415EC42A}" presName="connectorText" presStyleLbl="sibTrans2D1" presStyleIdx="2" presStyleCnt="5"/>
      <dgm:spPr/>
    </dgm:pt>
    <dgm:pt modelId="{6A7A81FC-A383-4C47-94C4-512A37E27B6C}" type="pres">
      <dgm:prSet presAssocID="{6BE41331-C1BF-4202-A177-082A525B9513}" presName="node" presStyleLbl="node1" presStyleIdx="3" presStyleCnt="6">
        <dgm:presLayoutVars>
          <dgm:bulletEnabled val="1"/>
        </dgm:presLayoutVars>
      </dgm:prSet>
      <dgm:spPr/>
    </dgm:pt>
    <dgm:pt modelId="{9F8D59A5-D2F9-4096-9280-0316CEB3F7CE}" type="pres">
      <dgm:prSet presAssocID="{570C63BE-BA71-401D-8888-006FFFF8CC9E}" presName="sibTrans" presStyleLbl="sibTrans2D1" presStyleIdx="3" presStyleCnt="5"/>
      <dgm:spPr/>
    </dgm:pt>
    <dgm:pt modelId="{32C705B5-2B1D-4453-8789-9625808FF6FF}" type="pres">
      <dgm:prSet presAssocID="{570C63BE-BA71-401D-8888-006FFFF8CC9E}" presName="connectorText" presStyleLbl="sibTrans2D1" presStyleIdx="3" presStyleCnt="5"/>
      <dgm:spPr/>
    </dgm:pt>
    <dgm:pt modelId="{24D5A7B7-0556-42FB-ADEB-220305CFB06D}" type="pres">
      <dgm:prSet presAssocID="{9BEA1AE4-68E7-4E48-AD17-8B4FE91D0C0E}" presName="node" presStyleLbl="node1" presStyleIdx="4" presStyleCnt="6">
        <dgm:presLayoutVars>
          <dgm:bulletEnabled val="1"/>
        </dgm:presLayoutVars>
      </dgm:prSet>
      <dgm:spPr/>
    </dgm:pt>
    <dgm:pt modelId="{6CA5445F-D42E-4CDA-98D1-1AE09036A0E7}" type="pres">
      <dgm:prSet presAssocID="{8DC9FB6A-A6BC-424A-9740-8D0429E35A7F}" presName="sibTrans" presStyleLbl="sibTrans2D1" presStyleIdx="4" presStyleCnt="5"/>
      <dgm:spPr/>
    </dgm:pt>
    <dgm:pt modelId="{729EEDEA-D94C-48BD-B499-50F935AE01DA}" type="pres">
      <dgm:prSet presAssocID="{8DC9FB6A-A6BC-424A-9740-8D0429E35A7F}" presName="connectorText" presStyleLbl="sibTrans2D1" presStyleIdx="4" presStyleCnt="5"/>
      <dgm:spPr/>
    </dgm:pt>
    <dgm:pt modelId="{F2F1B6D1-C53D-437E-88C5-AFD07A63C522}" type="pres">
      <dgm:prSet presAssocID="{F566A126-AA01-4B3B-A5AE-2C06F79CEB2D}" presName="node" presStyleLbl="node1" presStyleIdx="5" presStyleCnt="6">
        <dgm:presLayoutVars>
          <dgm:bulletEnabled val="1"/>
        </dgm:presLayoutVars>
      </dgm:prSet>
      <dgm:spPr/>
    </dgm:pt>
  </dgm:ptLst>
  <dgm:cxnLst>
    <dgm:cxn modelId="{518AF407-C148-40EF-B139-A680D8037877}" srcId="{FD8A14CF-701F-46AA-ACA0-907C34A18144}" destId="{9BEA1AE4-68E7-4E48-AD17-8B4FE91D0C0E}" srcOrd="4" destOrd="0" parTransId="{FC832B2E-6752-41A5-B094-4EEA8C12360A}" sibTransId="{8DC9FB6A-A6BC-424A-9740-8D0429E35A7F}"/>
    <dgm:cxn modelId="{10984A0B-3855-46E2-91EF-AC1A120F39A9}" type="presOf" srcId="{9E19AB32-10A6-41E3-AB45-50747E93E471}" destId="{D811E9CD-34CE-41F4-BEC4-055473058260}" srcOrd="1" destOrd="0" presId="urn:microsoft.com/office/officeart/2005/8/layout/process1"/>
    <dgm:cxn modelId="{EB3CFF26-54FA-402A-A84C-DD5A4EF14DDE}" type="presOf" srcId="{F566A126-AA01-4B3B-A5AE-2C06F79CEB2D}" destId="{F2F1B6D1-C53D-437E-88C5-AFD07A63C522}" srcOrd="0" destOrd="0" presId="urn:microsoft.com/office/officeart/2005/8/layout/process1"/>
    <dgm:cxn modelId="{5233792E-8EA8-436E-BB42-F7958B6CD9BD}" type="presOf" srcId="{8DC9FB6A-A6BC-424A-9740-8D0429E35A7F}" destId="{729EEDEA-D94C-48BD-B499-50F935AE01DA}" srcOrd="1" destOrd="0" presId="urn:microsoft.com/office/officeart/2005/8/layout/process1"/>
    <dgm:cxn modelId="{DF348231-6E22-428C-B068-5D029129CC58}" type="presOf" srcId="{70A8A2F7-3833-49CB-9E43-3581FC9D19E1}" destId="{8455C1E0-BBF0-4DD0-B70D-4F4AB4C9D467}" srcOrd="1" destOrd="0" presId="urn:microsoft.com/office/officeart/2005/8/layout/process1"/>
    <dgm:cxn modelId="{07BBC53E-B0B3-494E-A7A5-E024E63C578E}" type="presOf" srcId="{9E19AB32-10A6-41E3-AB45-50747E93E471}" destId="{1F342393-1FD1-4806-A4A1-8FABC6159C53}" srcOrd="0" destOrd="0" presId="urn:microsoft.com/office/officeart/2005/8/layout/process1"/>
    <dgm:cxn modelId="{E361B25C-0BE7-4F5D-81B2-D83B599AF26E}" type="presOf" srcId="{6BE41331-C1BF-4202-A177-082A525B9513}" destId="{6A7A81FC-A383-4C47-94C4-512A37E27B6C}" srcOrd="0" destOrd="0" presId="urn:microsoft.com/office/officeart/2005/8/layout/process1"/>
    <dgm:cxn modelId="{60B5D95D-2F25-436A-8AE6-0FD64B57FA01}" srcId="{FD8A14CF-701F-46AA-ACA0-907C34A18144}" destId="{F566A126-AA01-4B3B-A5AE-2C06F79CEB2D}" srcOrd="5" destOrd="0" parTransId="{9E74107B-E0A3-4B3E-AB6B-56183CA7BE35}" sibTransId="{5D00FFFB-00B5-4BAD-95ED-F91E27067CC9}"/>
    <dgm:cxn modelId="{8B37F55F-460F-47C7-A678-35D0FE907714}" srcId="{FD8A14CF-701F-46AA-ACA0-907C34A18144}" destId="{DE96CA21-CA3F-4184-9E5B-960CFA700E1A}" srcOrd="2" destOrd="0" parTransId="{D5E4F7BD-A79E-4623-A1DD-E6DA57FA9C78}" sibTransId="{4D12DF5E-481D-4018-BCFC-A391415EC42A}"/>
    <dgm:cxn modelId="{F1E00164-4F2C-400C-BDF2-D8E2DCD89D16}" srcId="{FD8A14CF-701F-46AA-ACA0-907C34A18144}" destId="{6BE41331-C1BF-4202-A177-082A525B9513}" srcOrd="3" destOrd="0" parTransId="{072DF546-F0D5-4688-A0F6-08C9C05EEDEE}" sibTransId="{570C63BE-BA71-401D-8888-006FFFF8CC9E}"/>
    <dgm:cxn modelId="{0F596244-FD1F-4E83-8359-8FCBF6BA6E0D}" srcId="{FD8A14CF-701F-46AA-ACA0-907C34A18144}" destId="{FE599813-8ABD-44C9-ADA6-E0C1BCC03901}" srcOrd="1" destOrd="0" parTransId="{CBBC2026-0C25-4C51-AD05-FFFA5D32A524}" sibTransId="{70A8A2F7-3833-49CB-9E43-3581FC9D19E1}"/>
    <dgm:cxn modelId="{B4C3D547-7088-45B1-ADE4-CC90C7556759}" srcId="{FD8A14CF-701F-46AA-ACA0-907C34A18144}" destId="{17122E6C-14F5-4D6A-B4DA-4B9A5B7D8716}" srcOrd="0" destOrd="0" parTransId="{5A40336C-D1B2-4B18-9470-95808CBFF4F7}" sibTransId="{9E19AB32-10A6-41E3-AB45-50747E93E471}"/>
    <dgm:cxn modelId="{30B4D24A-31BB-4B01-A2E6-CB65E882BA15}" type="presOf" srcId="{570C63BE-BA71-401D-8888-006FFFF8CC9E}" destId="{9F8D59A5-D2F9-4096-9280-0316CEB3F7CE}" srcOrd="0" destOrd="0" presId="urn:microsoft.com/office/officeart/2005/8/layout/process1"/>
    <dgm:cxn modelId="{A24AC06D-881F-4293-A017-8447761D886F}" type="presOf" srcId="{570C63BE-BA71-401D-8888-006FFFF8CC9E}" destId="{32C705B5-2B1D-4453-8789-9625808FF6FF}" srcOrd="1" destOrd="0" presId="urn:microsoft.com/office/officeart/2005/8/layout/process1"/>
    <dgm:cxn modelId="{FDF7404F-E1B5-403F-8CDF-9BAAD804278D}" type="presOf" srcId="{FD8A14CF-701F-46AA-ACA0-907C34A18144}" destId="{3C318895-F346-43BD-9B3A-33DC57AD8FC1}" srcOrd="0" destOrd="0" presId="urn:microsoft.com/office/officeart/2005/8/layout/process1"/>
    <dgm:cxn modelId="{4502415A-65BE-4704-9829-75274F9F5E24}" type="presOf" srcId="{70A8A2F7-3833-49CB-9E43-3581FC9D19E1}" destId="{6FC2794E-1239-48EA-9EC3-29A292848B43}" srcOrd="0" destOrd="0" presId="urn:microsoft.com/office/officeart/2005/8/layout/process1"/>
    <dgm:cxn modelId="{300B148D-40A0-424B-99CC-B22BD574228B}" type="presOf" srcId="{4D12DF5E-481D-4018-BCFC-A391415EC42A}" destId="{8AB6099C-B286-4E2B-ADFA-81CBB29C424F}" srcOrd="0" destOrd="0" presId="urn:microsoft.com/office/officeart/2005/8/layout/process1"/>
    <dgm:cxn modelId="{024892AD-926B-4566-8EAD-75433B450123}" type="presOf" srcId="{DE96CA21-CA3F-4184-9E5B-960CFA700E1A}" destId="{2EFD4E1D-32DC-465E-9779-F8B4908D9ED5}" srcOrd="0" destOrd="0" presId="urn:microsoft.com/office/officeart/2005/8/layout/process1"/>
    <dgm:cxn modelId="{EA8034B1-6C15-485D-ACBA-8C19F9C36F02}" type="presOf" srcId="{4D12DF5E-481D-4018-BCFC-A391415EC42A}" destId="{4D7F3854-5922-4262-90DB-E7D67E8AD6D8}" srcOrd="1" destOrd="0" presId="urn:microsoft.com/office/officeart/2005/8/layout/process1"/>
    <dgm:cxn modelId="{CB3ECED4-A6B5-461F-A195-ECBAA65B5DBC}" type="presOf" srcId="{FE599813-8ABD-44C9-ADA6-E0C1BCC03901}" destId="{ECE077AA-F7CD-4E52-967E-6D0E0B9EDFEE}" srcOrd="0" destOrd="0" presId="urn:microsoft.com/office/officeart/2005/8/layout/process1"/>
    <dgm:cxn modelId="{357494D7-7340-4EB0-A4D2-CC8FDD8B379E}" type="presOf" srcId="{9BEA1AE4-68E7-4E48-AD17-8B4FE91D0C0E}" destId="{24D5A7B7-0556-42FB-ADEB-220305CFB06D}" srcOrd="0" destOrd="0" presId="urn:microsoft.com/office/officeart/2005/8/layout/process1"/>
    <dgm:cxn modelId="{76337CE3-EFD4-459E-9D29-002359E0BC8E}" type="presOf" srcId="{17122E6C-14F5-4D6A-B4DA-4B9A5B7D8716}" destId="{6A39F977-556D-461F-9A54-38990DADEF27}" srcOrd="0" destOrd="0" presId="urn:microsoft.com/office/officeart/2005/8/layout/process1"/>
    <dgm:cxn modelId="{7B4616E9-EC2E-410D-A584-7C7DD9768052}" type="presOf" srcId="{8DC9FB6A-A6BC-424A-9740-8D0429E35A7F}" destId="{6CA5445F-D42E-4CDA-98D1-1AE09036A0E7}" srcOrd="0" destOrd="0" presId="urn:microsoft.com/office/officeart/2005/8/layout/process1"/>
    <dgm:cxn modelId="{6BC10F58-B6E1-4692-A6C4-67FBCD06D85A}" type="presParOf" srcId="{3C318895-F346-43BD-9B3A-33DC57AD8FC1}" destId="{6A39F977-556D-461F-9A54-38990DADEF27}" srcOrd="0" destOrd="0" presId="urn:microsoft.com/office/officeart/2005/8/layout/process1"/>
    <dgm:cxn modelId="{BCEA4205-1341-40A7-BEC0-63E96C5C5FCD}" type="presParOf" srcId="{3C318895-F346-43BD-9B3A-33DC57AD8FC1}" destId="{1F342393-1FD1-4806-A4A1-8FABC6159C53}" srcOrd="1" destOrd="0" presId="urn:microsoft.com/office/officeart/2005/8/layout/process1"/>
    <dgm:cxn modelId="{8DC29998-4452-4A9A-AE1C-4FC4C76B60FA}" type="presParOf" srcId="{1F342393-1FD1-4806-A4A1-8FABC6159C53}" destId="{D811E9CD-34CE-41F4-BEC4-055473058260}" srcOrd="0" destOrd="0" presId="urn:microsoft.com/office/officeart/2005/8/layout/process1"/>
    <dgm:cxn modelId="{B1F8BDFC-C59D-4433-A475-B31C75DDE337}" type="presParOf" srcId="{3C318895-F346-43BD-9B3A-33DC57AD8FC1}" destId="{ECE077AA-F7CD-4E52-967E-6D0E0B9EDFEE}" srcOrd="2" destOrd="0" presId="urn:microsoft.com/office/officeart/2005/8/layout/process1"/>
    <dgm:cxn modelId="{AA3EBE34-A039-401D-8479-163D28141635}" type="presParOf" srcId="{3C318895-F346-43BD-9B3A-33DC57AD8FC1}" destId="{6FC2794E-1239-48EA-9EC3-29A292848B43}" srcOrd="3" destOrd="0" presId="urn:microsoft.com/office/officeart/2005/8/layout/process1"/>
    <dgm:cxn modelId="{5781EB27-F362-4E43-AC7A-F3093C4FE5A6}" type="presParOf" srcId="{6FC2794E-1239-48EA-9EC3-29A292848B43}" destId="{8455C1E0-BBF0-4DD0-B70D-4F4AB4C9D467}" srcOrd="0" destOrd="0" presId="urn:microsoft.com/office/officeart/2005/8/layout/process1"/>
    <dgm:cxn modelId="{6929B158-B94A-4DD0-9C2B-BD711F04616D}" type="presParOf" srcId="{3C318895-F346-43BD-9B3A-33DC57AD8FC1}" destId="{2EFD4E1D-32DC-465E-9779-F8B4908D9ED5}" srcOrd="4" destOrd="0" presId="urn:microsoft.com/office/officeart/2005/8/layout/process1"/>
    <dgm:cxn modelId="{1F3A24CB-5D3C-4A00-903F-86AE3ED48580}" type="presParOf" srcId="{3C318895-F346-43BD-9B3A-33DC57AD8FC1}" destId="{8AB6099C-B286-4E2B-ADFA-81CBB29C424F}" srcOrd="5" destOrd="0" presId="urn:microsoft.com/office/officeart/2005/8/layout/process1"/>
    <dgm:cxn modelId="{555A8C55-3B75-4B63-99D0-1291BEBFD22E}" type="presParOf" srcId="{8AB6099C-B286-4E2B-ADFA-81CBB29C424F}" destId="{4D7F3854-5922-4262-90DB-E7D67E8AD6D8}" srcOrd="0" destOrd="0" presId="urn:microsoft.com/office/officeart/2005/8/layout/process1"/>
    <dgm:cxn modelId="{A1D24F19-4E02-40D1-92E3-F2EC05F6E2AB}" type="presParOf" srcId="{3C318895-F346-43BD-9B3A-33DC57AD8FC1}" destId="{6A7A81FC-A383-4C47-94C4-512A37E27B6C}" srcOrd="6" destOrd="0" presId="urn:microsoft.com/office/officeart/2005/8/layout/process1"/>
    <dgm:cxn modelId="{E6B392A2-05DA-47F8-9081-760AC9762199}" type="presParOf" srcId="{3C318895-F346-43BD-9B3A-33DC57AD8FC1}" destId="{9F8D59A5-D2F9-4096-9280-0316CEB3F7CE}" srcOrd="7" destOrd="0" presId="urn:microsoft.com/office/officeart/2005/8/layout/process1"/>
    <dgm:cxn modelId="{0CE5A7F7-8C18-4872-8436-3C18A071D985}" type="presParOf" srcId="{9F8D59A5-D2F9-4096-9280-0316CEB3F7CE}" destId="{32C705B5-2B1D-4453-8789-9625808FF6FF}" srcOrd="0" destOrd="0" presId="urn:microsoft.com/office/officeart/2005/8/layout/process1"/>
    <dgm:cxn modelId="{9019E46D-D2B2-4249-BE79-6790E89BCF14}" type="presParOf" srcId="{3C318895-F346-43BD-9B3A-33DC57AD8FC1}" destId="{24D5A7B7-0556-42FB-ADEB-220305CFB06D}" srcOrd="8" destOrd="0" presId="urn:microsoft.com/office/officeart/2005/8/layout/process1"/>
    <dgm:cxn modelId="{1BBF95A2-D2FD-42B3-B76C-19DB662337F4}" type="presParOf" srcId="{3C318895-F346-43BD-9B3A-33DC57AD8FC1}" destId="{6CA5445F-D42E-4CDA-98D1-1AE09036A0E7}" srcOrd="9" destOrd="0" presId="urn:microsoft.com/office/officeart/2005/8/layout/process1"/>
    <dgm:cxn modelId="{C4069AD8-D506-4BCF-B544-9A2CEDA25780}" type="presParOf" srcId="{6CA5445F-D42E-4CDA-98D1-1AE09036A0E7}" destId="{729EEDEA-D94C-48BD-B499-50F935AE01DA}" srcOrd="0" destOrd="0" presId="urn:microsoft.com/office/officeart/2005/8/layout/process1"/>
    <dgm:cxn modelId="{29DB6DD8-C980-4693-B63C-E86456EE9C76}" type="presParOf" srcId="{3C318895-F346-43BD-9B3A-33DC57AD8FC1}" destId="{F2F1B6D1-C53D-437E-88C5-AFD07A63C522}"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D8A14CF-701F-46AA-ACA0-907C34A18144}"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GB"/>
        </a:p>
      </dgm:t>
    </dgm:pt>
    <dgm:pt modelId="{17122E6C-14F5-4D6A-B4DA-4B9A5B7D8716}">
      <dgm:prSet phldrT="[Text]" custT="1"/>
      <dgm:spPr/>
      <dgm:t>
        <a:bodyPr/>
        <a:lstStyle/>
        <a:p>
          <a:r>
            <a:rPr lang="en-US" sz="1000" dirty="0">
              <a:latin typeface="Georgia" panose="02040502050405020303" pitchFamily="18" charset="0"/>
            </a:rPr>
            <a:t>Get embedding of current input word</a:t>
          </a:r>
          <a:endParaRPr lang="en-GB" sz="1000" dirty="0">
            <a:latin typeface="Georgia" panose="02040502050405020303" pitchFamily="18" charset="0"/>
          </a:endParaRPr>
        </a:p>
      </dgm:t>
    </dgm:pt>
    <dgm:pt modelId="{5A40336C-D1B2-4B18-9470-95808CBFF4F7}" type="parTrans" cxnId="{B4C3D547-7088-45B1-ADE4-CC90C7556759}">
      <dgm:prSet/>
      <dgm:spPr/>
      <dgm:t>
        <a:bodyPr/>
        <a:lstStyle/>
        <a:p>
          <a:endParaRPr lang="en-GB" sz="1000">
            <a:latin typeface="Georgia" panose="02040502050405020303" pitchFamily="18" charset="0"/>
          </a:endParaRPr>
        </a:p>
      </dgm:t>
    </dgm:pt>
    <dgm:pt modelId="{9E19AB32-10A6-41E3-AB45-50747E93E471}" type="sibTrans" cxnId="{B4C3D547-7088-45B1-ADE4-CC90C7556759}">
      <dgm:prSet custT="1"/>
      <dgm:spPr/>
      <dgm:t>
        <a:bodyPr/>
        <a:lstStyle/>
        <a:p>
          <a:endParaRPr lang="en-GB" sz="1000">
            <a:latin typeface="Georgia" panose="02040502050405020303" pitchFamily="18" charset="0"/>
          </a:endParaRPr>
        </a:p>
      </dgm:t>
    </dgm:pt>
    <dgm:pt modelId="{FE599813-8ABD-44C9-ADA6-E0C1BCC03901}">
      <dgm:prSet phldrT="[Text]" custT="1"/>
      <dgm:spPr/>
      <dgm:t>
        <a:bodyPr/>
        <a:lstStyle/>
        <a:p>
          <a:r>
            <a:rPr lang="en-US" sz="1000" dirty="0">
              <a:latin typeface="Georgia" panose="02040502050405020303" pitchFamily="18" charset="0"/>
            </a:rPr>
            <a:t>Forward through unidirectional GRU</a:t>
          </a:r>
          <a:endParaRPr lang="en-GB" sz="1000" dirty="0">
            <a:latin typeface="Georgia" panose="02040502050405020303" pitchFamily="18" charset="0"/>
          </a:endParaRPr>
        </a:p>
      </dgm:t>
    </dgm:pt>
    <dgm:pt modelId="{CBBC2026-0C25-4C51-AD05-FFFA5D32A524}" type="parTrans" cxnId="{0F596244-FD1F-4E83-8359-8FCBF6BA6E0D}">
      <dgm:prSet/>
      <dgm:spPr/>
      <dgm:t>
        <a:bodyPr/>
        <a:lstStyle/>
        <a:p>
          <a:endParaRPr lang="en-GB" sz="1000">
            <a:latin typeface="Georgia" panose="02040502050405020303" pitchFamily="18" charset="0"/>
          </a:endParaRPr>
        </a:p>
      </dgm:t>
    </dgm:pt>
    <dgm:pt modelId="{70A8A2F7-3833-49CB-9E43-3581FC9D19E1}" type="sibTrans" cxnId="{0F596244-FD1F-4E83-8359-8FCBF6BA6E0D}">
      <dgm:prSet custT="1"/>
      <dgm:spPr/>
      <dgm:t>
        <a:bodyPr/>
        <a:lstStyle/>
        <a:p>
          <a:endParaRPr lang="en-GB" sz="1000">
            <a:latin typeface="Georgia" panose="02040502050405020303" pitchFamily="18" charset="0"/>
          </a:endParaRPr>
        </a:p>
      </dgm:t>
    </dgm:pt>
    <dgm:pt modelId="{DE96CA21-CA3F-4184-9E5B-960CFA700E1A}">
      <dgm:prSet phldrT="[Text]" custT="1"/>
      <dgm:spPr/>
      <dgm:t>
        <a:bodyPr/>
        <a:lstStyle/>
        <a:p>
          <a:r>
            <a:rPr lang="en-US" sz="1000" dirty="0">
              <a:latin typeface="Georgia" panose="02040502050405020303" pitchFamily="18" charset="0"/>
            </a:rPr>
            <a:t>Calculate attention weights from the current GRU output from previous step</a:t>
          </a:r>
          <a:endParaRPr lang="en-GB" sz="1000" dirty="0">
            <a:latin typeface="Georgia" panose="02040502050405020303" pitchFamily="18" charset="0"/>
          </a:endParaRPr>
        </a:p>
      </dgm:t>
    </dgm:pt>
    <dgm:pt modelId="{D5E4F7BD-A79E-4623-A1DD-E6DA57FA9C78}" type="parTrans" cxnId="{8B37F55F-460F-47C7-A678-35D0FE907714}">
      <dgm:prSet/>
      <dgm:spPr/>
      <dgm:t>
        <a:bodyPr/>
        <a:lstStyle/>
        <a:p>
          <a:endParaRPr lang="en-GB" sz="1000">
            <a:latin typeface="Georgia" panose="02040502050405020303" pitchFamily="18" charset="0"/>
          </a:endParaRPr>
        </a:p>
      </dgm:t>
    </dgm:pt>
    <dgm:pt modelId="{4D12DF5E-481D-4018-BCFC-A391415EC42A}" type="sibTrans" cxnId="{8B37F55F-460F-47C7-A678-35D0FE907714}">
      <dgm:prSet custT="1"/>
      <dgm:spPr/>
      <dgm:t>
        <a:bodyPr/>
        <a:lstStyle/>
        <a:p>
          <a:endParaRPr lang="en-GB" sz="1000">
            <a:latin typeface="Georgia" panose="02040502050405020303" pitchFamily="18" charset="0"/>
          </a:endParaRPr>
        </a:p>
      </dgm:t>
    </dgm:pt>
    <dgm:pt modelId="{6BE41331-C1BF-4202-A177-082A525B9513}">
      <dgm:prSet phldrT="[Text]" custT="1"/>
      <dgm:spPr/>
      <dgm:t>
        <a:bodyPr/>
        <a:lstStyle/>
        <a:p>
          <a:r>
            <a:rPr lang="en-US" sz="1000" dirty="0">
              <a:latin typeface="Georgia" panose="02040502050405020303" pitchFamily="18" charset="0"/>
            </a:rPr>
            <a:t>Multiply attention weights to encoder outputs to get new “weighted sum” context vector</a:t>
          </a:r>
          <a:endParaRPr lang="en-GB" sz="1000" dirty="0">
            <a:latin typeface="Georgia" panose="02040502050405020303" pitchFamily="18" charset="0"/>
          </a:endParaRPr>
        </a:p>
      </dgm:t>
    </dgm:pt>
    <dgm:pt modelId="{072DF546-F0D5-4688-A0F6-08C9C05EEDEE}" type="parTrans" cxnId="{F1E00164-4F2C-400C-BDF2-D8E2DCD89D16}">
      <dgm:prSet/>
      <dgm:spPr/>
      <dgm:t>
        <a:bodyPr/>
        <a:lstStyle/>
        <a:p>
          <a:endParaRPr lang="en-GB" sz="1000">
            <a:latin typeface="Georgia" panose="02040502050405020303" pitchFamily="18" charset="0"/>
          </a:endParaRPr>
        </a:p>
      </dgm:t>
    </dgm:pt>
    <dgm:pt modelId="{570C63BE-BA71-401D-8888-006FFFF8CC9E}" type="sibTrans" cxnId="{F1E00164-4F2C-400C-BDF2-D8E2DCD89D16}">
      <dgm:prSet custT="1"/>
      <dgm:spPr/>
      <dgm:t>
        <a:bodyPr/>
        <a:lstStyle/>
        <a:p>
          <a:endParaRPr lang="en-GB" sz="1000">
            <a:latin typeface="Georgia" panose="02040502050405020303" pitchFamily="18" charset="0"/>
          </a:endParaRPr>
        </a:p>
      </dgm:t>
    </dgm:pt>
    <dgm:pt modelId="{9BEA1AE4-68E7-4E48-AD17-8B4FE91D0C0E}">
      <dgm:prSet phldrT="[Text]" custT="1"/>
      <dgm:spPr/>
      <dgm:t>
        <a:bodyPr/>
        <a:lstStyle/>
        <a:p>
          <a:r>
            <a:rPr lang="en-US" sz="1000" dirty="0">
              <a:latin typeface="Georgia" panose="02040502050405020303" pitchFamily="18" charset="0"/>
            </a:rPr>
            <a:t>Concatenate weighted context vector and GRU output using Luong eq.</a:t>
          </a:r>
          <a:endParaRPr lang="en-GB" sz="1000" dirty="0">
            <a:latin typeface="Georgia" panose="02040502050405020303" pitchFamily="18" charset="0"/>
          </a:endParaRPr>
        </a:p>
      </dgm:t>
    </dgm:pt>
    <dgm:pt modelId="{FC832B2E-6752-41A5-B094-4EEA8C12360A}" type="parTrans" cxnId="{518AF407-C148-40EF-B139-A680D8037877}">
      <dgm:prSet/>
      <dgm:spPr/>
      <dgm:t>
        <a:bodyPr/>
        <a:lstStyle/>
        <a:p>
          <a:endParaRPr lang="en-GB" sz="1000">
            <a:latin typeface="Georgia" panose="02040502050405020303" pitchFamily="18" charset="0"/>
          </a:endParaRPr>
        </a:p>
      </dgm:t>
    </dgm:pt>
    <dgm:pt modelId="{8DC9FB6A-A6BC-424A-9740-8D0429E35A7F}" type="sibTrans" cxnId="{518AF407-C148-40EF-B139-A680D8037877}">
      <dgm:prSet custT="1"/>
      <dgm:spPr/>
      <dgm:t>
        <a:bodyPr/>
        <a:lstStyle/>
        <a:p>
          <a:endParaRPr lang="en-GB" sz="1000">
            <a:latin typeface="Georgia" panose="02040502050405020303" pitchFamily="18" charset="0"/>
          </a:endParaRPr>
        </a:p>
      </dgm:t>
    </dgm:pt>
    <dgm:pt modelId="{F566A126-AA01-4B3B-A5AE-2C06F79CEB2D}">
      <dgm:prSet phldrT="[Text]" custT="1"/>
      <dgm:spPr/>
      <dgm:t>
        <a:bodyPr/>
        <a:lstStyle/>
        <a:p>
          <a:r>
            <a:rPr lang="en-US" sz="1000" dirty="0">
              <a:latin typeface="Georgia" panose="02040502050405020303" pitchFamily="18" charset="0"/>
            </a:rPr>
            <a:t>Predict next word using Luong eq.</a:t>
          </a:r>
          <a:endParaRPr lang="en-GB" sz="1000" dirty="0">
            <a:latin typeface="Georgia" panose="02040502050405020303" pitchFamily="18" charset="0"/>
          </a:endParaRPr>
        </a:p>
      </dgm:t>
    </dgm:pt>
    <dgm:pt modelId="{9E74107B-E0A3-4B3E-AB6B-56183CA7BE35}" type="parTrans" cxnId="{60B5D95D-2F25-436A-8AE6-0FD64B57FA01}">
      <dgm:prSet/>
      <dgm:spPr/>
      <dgm:t>
        <a:bodyPr/>
        <a:lstStyle/>
        <a:p>
          <a:endParaRPr lang="en-GB" sz="1000">
            <a:latin typeface="Georgia" panose="02040502050405020303" pitchFamily="18" charset="0"/>
          </a:endParaRPr>
        </a:p>
      </dgm:t>
    </dgm:pt>
    <dgm:pt modelId="{5D00FFFB-00B5-4BAD-95ED-F91E27067CC9}" type="sibTrans" cxnId="{60B5D95D-2F25-436A-8AE6-0FD64B57FA01}">
      <dgm:prSet/>
      <dgm:spPr/>
      <dgm:t>
        <a:bodyPr/>
        <a:lstStyle/>
        <a:p>
          <a:endParaRPr lang="en-GB" sz="1000">
            <a:latin typeface="Georgia" panose="02040502050405020303" pitchFamily="18" charset="0"/>
          </a:endParaRPr>
        </a:p>
      </dgm:t>
    </dgm:pt>
    <dgm:pt modelId="{BEA9814A-CD85-4E22-8812-16D161CB4A47}">
      <dgm:prSet phldrT="[Text]" custT="1"/>
      <dgm:spPr/>
      <dgm:t>
        <a:bodyPr/>
        <a:lstStyle/>
        <a:p>
          <a:r>
            <a:rPr lang="en-US" sz="1000" dirty="0">
              <a:latin typeface="Georgia" panose="02040502050405020303" pitchFamily="18" charset="0"/>
            </a:rPr>
            <a:t>Return output and final hidden state</a:t>
          </a:r>
          <a:endParaRPr lang="en-GB" sz="1000" dirty="0">
            <a:latin typeface="Georgia" panose="02040502050405020303" pitchFamily="18" charset="0"/>
          </a:endParaRPr>
        </a:p>
      </dgm:t>
    </dgm:pt>
    <dgm:pt modelId="{D0A12A57-BE3C-4BFF-AB97-7284C75DA398}" type="parTrans" cxnId="{BA652AF1-8FCD-4678-B803-5F58EB41BF42}">
      <dgm:prSet/>
      <dgm:spPr/>
      <dgm:t>
        <a:bodyPr/>
        <a:lstStyle/>
        <a:p>
          <a:endParaRPr lang="en-GB"/>
        </a:p>
      </dgm:t>
    </dgm:pt>
    <dgm:pt modelId="{AA4D54D3-F5ED-4AF4-ADB4-C88FD2C14498}" type="sibTrans" cxnId="{BA652AF1-8FCD-4678-B803-5F58EB41BF42}">
      <dgm:prSet/>
      <dgm:spPr/>
      <dgm:t>
        <a:bodyPr/>
        <a:lstStyle/>
        <a:p>
          <a:endParaRPr lang="en-GB"/>
        </a:p>
      </dgm:t>
    </dgm:pt>
    <dgm:pt modelId="{3C318895-F346-43BD-9B3A-33DC57AD8FC1}" type="pres">
      <dgm:prSet presAssocID="{FD8A14CF-701F-46AA-ACA0-907C34A18144}" presName="Name0" presStyleCnt="0">
        <dgm:presLayoutVars>
          <dgm:dir/>
          <dgm:resizeHandles val="exact"/>
        </dgm:presLayoutVars>
      </dgm:prSet>
      <dgm:spPr/>
    </dgm:pt>
    <dgm:pt modelId="{6A39F977-556D-461F-9A54-38990DADEF27}" type="pres">
      <dgm:prSet presAssocID="{17122E6C-14F5-4D6A-B4DA-4B9A5B7D8716}" presName="node" presStyleLbl="node1" presStyleIdx="0" presStyleCnt="7">
        <dgm:presLayoutVars>
          <dgm:bulletEnabled val="1"/>
        </dgm:presLayoutVars>
      </dgm:prSet>
      <dgm:spPr/>
    </dgm:pt>
    <dgm:pt modelId="{1F342393-1FD1-4806-A4A1-8FABC6159C53}" type="pres">
      <dgm:prSet presAssocID="{9E19AB32-10A6-41E3-AB45-50747E93E471}" presName="sibTrans" presStyleLbl="sibTrans2D1" presStyleIdx="0" presStyleCnt="6"/>
      <dgm:spPr/>
    </dgm:pt>
    <dgm:pt modelId="{D811E9CD-34CE-41F4-BEC4-055473058260}" type="pres">
      <dgm:prSet presAssocID="{9E19AB32-10A6-41E3-AB45-50747E93E471}" presName="connectorText" presStyleLbl="sibTrans2D1" presStyleIdx="0" presStyleCnt="6"/>
      <dgm:spPr/>
    </dgm:pt>
    <dgm:pt modelId="{ECE077AA-F7CD-4E52-967E-6D0E0B9EDFEE}" type="pres">
      <dgm:prSet presAssocID="{FE599813-8ABD-44C9-ADA6-E0C1BCC03901}" presName="node" presStyleLbl="node1" presStyleIdx="1" presStyleCnt="7">
        <dgm:presLayoutVars>
          <dgm:bulletEnabled val="1"/>
        </dgm:presLayoutVars>
      </dgm:prSet>
      <dgm:spPr/>
    </dgm:pt>
    <dgm:pt modelId="{6FC2794E-1239-48EA-9EC3-29A292848B43}" type="pres">
      <dgm:prSet presAssocID="{70A8A2F7-3833-49CB-9E43-3581FC9D19E1}" presName="sibTrans" presStyleLbl="sibTrans2D1" presStyleIdx="1" presStyleCnt="6"/>
      <dgm:spPr/>
    </dgm:pt>
    <dgm:pt modelId="{8455C1E0-BBF0-4DD0-B70D-4F4AB4C9D467}" type="pres">
      <dgm:prSet presAssocID="{70A8A2F7-3833-49CB-9E43-3581FC9D19E1}" presName="connectorText" presStyleLbl="sibTrans2D1" presStyleIdx="1" presStyleCnt="6"/>
      <dgm:spPr/>
    </dgm:pt>
    <dgm:pt modelId="{2EFD4E1D-32DC-465E-9779-F8B4908D9ED5}" type="pres">
      <dgm:prSet presAssocID="{DE96CA21-CA3F-4184-9E5B-960CFA700E1A}" presName="node" presStyleLbl="node1" presStyleIdx="2" presStyleCnt="7">
        <dgm:presLayoutVars>
          <dgm:bulletEnabled val="1"/>
        </dgm:presLayoutVars>
      </dgm:prSet>
      <dgm:spPr/>
    </dgm:pt>
    <dgm:pt modelId="{8AB6099C-B286-4E2B-ADFA-81CBB29C424F}" type="pres">
      <dgm:prSet presAssocID="{4D12DF5E-481D-4018-BCFC-A391415EC42A}" presName="sibTrans" presStyleLbl="sibTrans2D1" presStyleIdx="2" presStyleCnt="6"/>
      <dgm:spPr/>
    </dgm:pt>
    <dgm:pt modelId="{4D7F3854-5922-4262-90DB-E7D67E8AD6D8}" type="pres">
      <dgm:prSet presAssocID="{4D12DF5E-481D-4018-BCFC-A391415EC42A}" presName="connectorText" presStyleLbl="sibTrans2D1" presStyleIdx="2" presStyleCnt="6"/>
      <dgm:spPr/>
    </dgm:pt>
    <dgm:pt modelId="{6A7A81FC-A383-4C47-94C4-512A37E27B6C}" type="pres">
      <dgm:prSet presAssocID="{6BE41331-C1BF-4202-A177-082A525B9513}" presName="node" presStyleLbl="node1" presStyleIdx="3" presStyleCnt="7">
        <dgm:presLayoutVars>
          <dgm:bulletEnabled val="1"/>
        </dgm:presLayoutVars>
      </dgm:prSet>
      <dgm:spPr/>
    </dgm:pt>
    <dgm:pt modelId="{9F8D59A5-D2F9-4096-9280-0316CEB3F7CE}" type="pres">
      <dgm:prSet presAssocID="{570C63BE-BA71-401D-8888-006FFFF8CC9E}" presName="sibTrans" presStyleLbl="sibTrans2D1" presStyleIdx="3" presStyleCnt="6"/>
      <dgm:spPr/>
    </dgm:pt>
    <dgm:pt modelId="{32C705B5-2B1D-4453-8789-9625808FF6FF}" type="pres">
      <dgm:prSet presAssocID="{570C63BE-BA71-401D-8888-006FFFF8CC9E}" presName="connectorText" presStyleLbl="sibTrans2D1" presStyleIdx="3" presStyleCnt="6"/>
      <dgm:spPr/>
    </dgm:pt>
    <dgm:pt modelId="{24D5A7B7-0556-42FB-ADEB-220305CFB06D}" type="pres">
      <dgm:prSet presAssocID="{9BEA1AE4-68E7-4E48-AD17-8B4FE91D0C0E}" presName="node" presStyleLbl="node1" presStyleIdx="4" presStyleCnt="7">
        <dgm:presLayoutVars>
          <dgm:bulletEnabled val="1"/>
        </dgm:presLayoutVars>
      </dgm:prSet>
      <dgm:spPr/>
    </dgm:pt>
    <dgm:pt modelId="{6CA5445F-D42E-4CDA-98D1-1AE09036A0E7}" type="pres">
      <dgm:prSet presAssocID="{8DC9FB6A-A6BC-424A-9740-8D0429E35A7F}" presName="sibTrans" presStyleLbl="sibTrans2D1" presStyleIdx="4" presStyleCnt="6"/>
      <dgm:spPr/>
    </dgm:pt>
    <dgm:pt modelId="{729EEDEA-D94C-48BD-B499-50F935AE01DA}" type="pres">
      <dgm:prSet presAssocID="{8DC9FB6A-A6BC-424A-9740-8D0429E35A7F}" presName="connectorText" presStyleLbl="sibTrans2D1" presStyleIdx="4" presStyleCnt="6"/>
      <dgm:spPr/>
    </dgm:pt>
    <dgm:pt modelId="{F2F1B6D1-C53D-437E-88C5-AFD07A63C522}" type="pres">
      <dgm:prSet presAssocID="{F566A126-AA01-4B3B-A5AE-2C06F79CEB2D}" presName="node" presStyleLbl="node1" presStyleIdx="5" presStyleCnt="7">
        <dgm:presLayoutVars>
          <dgm:bulletEnabled val="1"/>
        </dgm:presLayoutVars>
      </dgm:prSet>
      <dgm:spPr/>
    </dgm:pt>
    <dgm:pt modelId="{142EAC18-B091-4A06-81C9-56E6CCE2E04F}" type="pres">
      <dgm:prSet presAssocID="{5D00FFFB-00B5-4BAD-95ED-F91E27067CC9}" presName="sibTrans" presStyleLbl="sibTrans2D1" presStyleIdx="5" presStyleCnt="6"/>
      <dgm:spPr/>
    </dgm:pt>
    <dgm:pt modelId="{B0A46053-7D82-4265-9E31-016DB645B53F}" type="pres">
      <dgm:prSet presAssocID="{5D00FFFB-00B5-4BAD-95ED-F91E27067CC9}" presName="connectorText" presStyleLbl="sibTrans2D1" presStyleIdx="5" presStyleCnt="6"/>
      <dgm:spPr/>
    </dgm:pt>
    <dgm:pt modelId="{11E7A7E0-BACC-4FB4-8FD7-E0A09914E663}" type="pres">
      <dgm:prSet presAssocID="{BEA9814A-CD85-4E22-8812-16D161CB4A47}" presName="node" presStyleLbl="node1" presStyleIdx="6" presStyleCnt="7">
        <dgm:presLayoutVars>
          <dgm:bulletEnabled val="1"/>
        </dgm:presLayoutVars>
      </dgm:prSet>
      <dgm:spPr/>
    </dgm:pt>
  </dgm:ptLst>
  <dgm:cxnLst>
    <dgm:cxn modelId="{518AF407-C148-40EF-B139-A680D8037877}" srcId="{FD8A14CF-701F-46AA-ACA0-907C34A18144}" destId="{9BEA1AE4-68E7-4E48-AD17-8B4FE91D0C0E}" srcOrd="4" destOrd="0" parTransId="{FC832B2E-6752-41A5-B094-4EEA8C12360A}" sibTransId="{8DC9FB6A-A6BC-424A-9740-8D0429E35A7F}"/>
    <dgm:cxn modelId="{10984A0B-3855-46E2-91EF-AC1A120F39A9}" type="presOf" srcId="{9E19AB32-10A6-41E3-AB45-50747E93E471}" destId="{D811E9CD-34CE-41F4-BEC4-055473058260}" srcOrd="1" destOrd="0" presId="urn:microsoft.com/office/officeart/2005/8/layout/process1"/>
    <dgm:cxn modelId="{EB3CFF26-54FA-402A-A84C-DD5A4EF14DDE}" type="presOf" srcId="{F566A126-AA01-4B3B-A5AE-2C06F79CEB2D}" destId="{F2F1B6D1-C53D-437E-88C5-AFD07A63C522}" srcOrd="0" destOrd="0" presId="urn:microsoft.com/office/officeart/2005/8/layout/process1"/>
    <dgm:cxn modelId="{5233792E-8EA8-436E-BB42-F7958B6CD9BD}" type="presOf" srcId="{8DC9FB6A-A6BC-424A-9740-8D0429E35A7F}" destId="{729EEDEA-D94C-48BD-B499-50F935AE01DA}" srcOrd="1" destOrd="0" presId="urn:microsoft.com/office/officeart/2005/8/layout/process1"/>
    <dgm:cxn modelId="{DF348231-6E22-428C-B068-5D029129CC58}" type="presOf" srcId="{70A8A2F7-3833-49CB-9E43-3581FC9D19E1}" destId="{8455C1E0-BBF0-4DD0-B70D-4F4AB4C9D467}" srcOrd="1" destOrd="0" presId="urn:microsoft.com/office/officeart/2005/8/layout/process1"/>
    <dgm:cxn modelId="{1A548B3A-35F9-4AB5-9EE5-03CD46634E30}" type="presOf" srcId="{5D00FFFB-00B5-4BAD-95ED-F91E27067CC9}" destId="{142EAC18-B091-4A06-81C9-56E6CCE2E04F}" srcOrd="0" destOrd="0" presId="urn:microsoft.com/office/officeart/2005/8/layout/process1"/>
    <dgm:cxn modelId="{07BBC53E-B0B3-494E-A7A5-E024E63C578E}" type="presOf" srcId="{9E19AB32-10A6-41E3-AB45-50747E93E471}" destId="{1F342393-1FD1-4806-A4A1-8FABC6159C53}" srcOrd="0" destOrd="0" presId="urn:microsoft.com/office/officeart/2005/8/layout/process1"/>
    <dgm:cxn modelId="{E361B25C-0BE7-4F5D-81B2-D83B599AF26E}" type="presOf" srcId="{6BE41331-C1BF-4202-A177-082A525B9513}" destId="{6A7A81FC-A383-4C47-94C4-512A37E27B6C}" srcOrd="0" destOrd="0" presId="urn:microsoft.com/office/officeart/2005/8/layout/process1"/>
    <dgm:cxn modelId="{60B5D95D-2F25-436A-8AE6-0FD64B57FA01}" srcId="{FD8A14CF-701F-46AA-ACA0-907C34A18144}" destId="{F566A126-AA01-4B3B-A5AE-2C06F79CEB2D}" srcOrd="5" destOrd="0" parTransId="{9E74107B-E0A3-4B3E-AB6B-56183CA7BE35}" sibTransId="{5D00FFFB-00B5-4BAD-95ED-F91E27067CC9}"/>
    <dgm:cxn modelId="{8B37F55F-460F-47C7-A678-35D0FE907714}" srcId="{FD8A14CF-701F-46AA-ACA0-907C34A18144}" destId="{DE96CA21-CA3F-4184-9E5B-960CFA700E1A}" srcOrd="2" destOrd="0" parTransId="{D5E4F7BD-A79E-4623-A1DD-E6DA57FA9C78}" sibTransId="{4D12DF5E-481D-4018-BCFC-A391415EC42A}"/>
    <dgm:cxn modelId="{F1E00164-4F2C-400C-BDF2-D8E2DCD89D16}" srcId="{FD8A14CF-701F-46AA-ACA0-907C34A18144}" destId="{6BE41331-C1BF-4202-A177-082A525B9513}" srcOrd="3" destOrd="0" parTransId="{072DF546-F0D5-4688-A0F6-08C9C05EEDEE}" sibTransId="{570C63BE-BA71-401D-8888-006FFFF8CC9E}"/>
    <dgm:cxn modelId="{0F596244-FD1F-4E83-8359-8FCBF6BA6E0D}" srcId="{FD8A14CF-701F-46AA-ACA0-907C34A18144}" destId="{FE599813-8ABD-44C9-ADA6-E0C1BCC03901}" srcOrd="1" destOrd="0" parTransId="{CBBC2026-0C25-4C51-AD05-FFFA5D32A524}" sibTransId="{70A8A2F7-3833-49CB-9E43-3581FC9D19E1}"/>
    <dgm:cxn modelId="{B4C3D547-7088-45B1-ADE4-CC90C7556759}" srcId="{FD8A14CF-701F-46AA-ACA0-907C34A18144}" destId="{17122E6C-14F5-4D6A-B4DA-4B9A5B7D8716}" srcOrd="0" destOrd="0" parTransId="{5A40336C-D1B2-4B18-9470-95808CBFF4F7}" sibTransId="{9E19AB32-10A6-41E3-AB45-50747E93E471}"/>
    <dgm:cxn modelId="{30B4D24A-31BB-4B01-A2E6-CB65E882BA15}" type="presOf" srcId="{570C63BE-BA71-401D-8888-006FFFF8CC9E}" destId="{9F8D59A5-D2F9-4096-9280-0316CEB3F7CE}" srcOrd="0" destOrd="0" presId="urn:microsoft.com/office/officeart/2005/8/layout/process1"/>
    <dgm:cxn modelId="{5A61EC4B-D47C-4D1B-932D-BF01DD3E735B}" type="presOf" srcId="{BEA9814A-CD85-4E22-8812-16D161CB4A47}" destId="{11E7A7E0-BACC-4FB4-8FD7-E0A09914E663}" srcOrd="0" destOrd="0" presId="urn:microsoft.com/office/officeart/2005/8/layout/process1"/>
    <dgm:cxn modelId="{A24AC06D-881F-4293-A017-8447761D886F}" type="presOf" srcId="{570C63BE-BA71-401D-8888-006FFFF8CC9E}" destId="{32C705B5-2B1D-4453-8789-9625808FF6FF}" srcOrd="1" destOrd="0" presId="urn:microsoft.com/office/officeart/2005/8/layout/process1"/>
    <dgm:cxn modelId="{FDF7404F-E1B5-403F-8CDF-9BAAD804278D}" type="presOf" srcId="{FD8A14CF-701F-46AA-ACA0-907C34A18144}" destId="{3C318895-F346-43BD-9B3A-33DC57AD8FC1}" srcOrd="0" destOrd="0" presId="urn:microsoft.com/office/officeart/2005/8/layout/process1"/>
    <dgm:cxn modelId="{4502415A-65BE-4704-9829-75274F9F5E24}" type="presOf" srcId="{70A8A2F7-3833-49CB-9E43-3581FC9D19E1}" destId="{6FC2794E-1239-48EA-9EC3-29A292848B43}" srcOrd="0" destOrd="0" presId="urn:microsoft.com/office/officeart/2005/8/layout/process1"/>
    <dgm:cxn modelId="{300B148D-40A0-424B-99CC-B22BD574228B}" type="presOf" srcId="{4D12DF5E-481D-4018-BCFC-A391415EC42A}" destId="{8AB6099C-B286-4E2B-ADFA-81CBB29C424F}" srcOrd="0" destOrd="0" presId="urn:microsoft.com/office/officeart/2005/8/layout/process1"/>
    <dgm:cxn modelId="{024892AD-926B-4566-8EAD-75433B450123}" type="presOf" srcId="{DE96CA21-CA3F-4184-9E5B-960CFA700E1A}" destId="{2EFD4E1D-32DC-465E-9779-F8B4908D9ED5}" srcOrd="0" destOrd="0" presId="urn:microsoft.com/office/officeart/2005/8/layout/process1"/>
    <dgm:cxn modelId="{EA8034B1-6C15-485D-ACBA-8C19F9C36F02}" type="presOf" srcId="{4D12DF5E-481D-4018-BCFC-A391415EC42A}" destId="{4D7F3854-5922-4262-90DB-E7D67E8AD6D8}" srcOrd="1" destOrd="0" presId="urn:microsoft.com/office/officeart/2005/8/layout/process1"/>
    <dgm:cxn modelId="{71F7C2B5-E8B0-4776-8721-DDB6E2CD3023}" type="presOf" srcId="{5D00FFFB-00B5-4BAD-95ED-F91E27067CC9}" destId="{B0A46053-7D82-4265-9E31-016DB645B53F}" srcOrd="1" destOrd="0" presId="urn:microsoft.com/office/officeart/2005/8/layout/process1"/>
    <dgm:cxn modelId="{CB3ECED4-A6B5-461F-A195-ECBAA65B5DBC}" type="presOf" srcId="{FE599813-8ABD-44C9-ADA6-E0C1BCC03901}" destId="{ECE077AA-F7CD-4E52-967E-6D0E0B9EDFEE}" srcOrd="0" destOrd="0" presId="urn:microsoft.com/office/officeart/2005/8/layout/process1"/>
    <dgm:cxn modelId="{357494D7-7340-4EB0-A4D2-CC8FDD8B379E}" type="presOf" srcId="{9BEA1AE4-68E7-4E48-AD17-8B4FE91D0C0E}" destId="{24D5A7B7-0556-42FB-ADEB-220305CFB06D}" srcOrd="0" destOrd="0" presId="urn:microsoft.com/office/officeart/2005/8/layout/process1"/>
    <dgm:cxn modelId="{76337CE3-EFD4-459E-9D29-002359E0BC8E}" type="presOf" srcId="{17122E6C-14F5-4D6A-B4DA-4B9A5B7D8716}" destId="{6A39F977-556D-461F-9A54-38990DADEF27}" srcOrd="0" destOrd="0" presId="urn:microsoft.com/office/officeart/2005/8/layout/process1"/>
    <dgm:cxn modelId="{7B4616E9-EC2E-410D-A584-7C7DD9768052}" type="presOf" srcId="{8DC9FB6A-A6BC-424A-9740-8D0429E35A7F}" destId="{6CA5445F-D42E-4CDA-98D1-1AE09036A0E7}" srcOrd="0" destOrd="0" presId="urn:microsoft.com/office/officeart/2005/8/layout/process1"/>
    <dgm:cxn modelId="{BA652AF1-8FCD-4678-B803-5F58EB41BF42}" srcId="{FD8A14CF-701F-46AA-ACA0-907C34A18144}" destId="{BEA9814A-CD85-4E22-8812-16D161CB4A47}" srcOrd="6" destOrd="0" parTransId="{D0A12A57-BE3C-4BFF-AB97-7284C75DA398}" sibTransId="{AA4D54D3-F5ED-4AF4-ADB4-C88FD2C14498}"/>
    <dgm:cxn modelId="{6BC10F58-B6E1-4692-A6C4-67FBCD06D85A}" type="presParOf" srcId="{3C318895-F346-43BD-9B3A-33DC57AD8FC1}" destId="{6A39F977-556D-461F-9A54-38990DADEF27}" srcOrd="0" destOrd="0" presId="urn:microsoft.com/office/officeart/2005/8/layout/process1"/>
    <dgm:cxn modelId="{BCEA4205-1341-40A7-BEC0-63E96C5C5FCD}" type="presParOf" srcId="{3C318895-F346-43BD-9B3A-33DC57AD8FC1}" destId="{1F342393-1FD1-4806-A4A1-8FABC6159C53}" srcOrd="1" destOrd="0" presId="urn:microsoft.com/office/officeart/2005/8/layout/process1"/>
    <dgm:cxn modelId="{8DC29998-4452-4A9A-AE1C-4FC4C76B60FA}" type="presParOf" srcId="{1F342393-1FD1-4806-A4A1-8FABC6159C53}" destId="{D811E9CD-34CE-41F4-BEC4-055473058260}" srcOrd="0" destOrd="0" presId="urn:microsoft.com/office/officeart/2005/8/layout/process1"/>
    <dgm:cxn modelId="{B1F8BDFC-C59D-4433-A475-B31C75DDE337}" type="presParOf" srcId="{3C318895-F346-43BD-9B3A-33DC57AD8FC1}" destId="{ECE077AA-F7CD-4E52-967E-6D0E0B9EDFEE}" srcOrd="2" destOrd="0" presId="urn:microsoft.com/office/officeart/2005/8/layout/process1"/>
    <dgm:cxn modelId="{AA3EBE34-A039-401D-8479-163D28141635}" type="presParOf" srcId="{3C318895-F346-43BD-9B3A-33DC57AD8FC1}" destId="{6FC2794E-1239-48EA-9EC3-29A292848B43}" srcOrd="3" destOrd="0" presId="urn:microsoft.com/office/officeart/2005/8/layout/process1"/>
    <dgm:cxn modelId="{5781EB27-F362-4E43-AC7A-F3093C4FE5A6}" type="presParOf" srcId="{6FC2794E-1239-48EA-9EC3-29A292848B43}" destId="{8455C1E0-BBF0-4DD0-B70D-4F4AB4C9D467}" srcOrd="0" destOrd="0" presId="urn:microsoft.com/office/officeart/2005/8/layout/process1"/>
    <dgm:cxn modelId="{6929B158-B94A-4DD0-9C2B-BD711F04616D}" type="presParOf" srcId="{3C318895-F346-43BD-9B3A-33DC57AD8FC1}" destId="{2EFD4E1D-32DC-465E-9779-F8B4908D9ED5}" srcOrd="4" destOrd="0" presId="urn:microsoft.com/office/officeart/2005/8/layout/process1"/>
    <dgm:cxn modelId="{1F3A24CB-5D3C-4A00-903F-86AE3ED48580}" type="presParOf" srcId="{3C318895-F346-43BD-9B3A-33DC57AD8FC1}" destId="{8AB6099C-B286-4E2B-ADFA-81CBB29C424F}" srcOrd="5" destOrd="0" presId="urn:microsoft.com/office/officeart/2005/8/layout/process1"/>
    <dgm:cxn modelId="{555A8C55-3B75-4B63-99D0-1291BEBFD22E}" type="presParOf" srcId="{8AB6099C-B286-4E2B-ADFA-81CBB29C424F}" destId="{4D7F3854-5922-4262-90DB-E7D67E8AD6D8}" srcOrd="0" destOrd="0" presId="urn:microsoft.com/office/officeart/2005/8/layout/process1"/>
    <dgm:cxn modelId="{A1D24F19-4E02-40D1-92E3-F2EC05F6E2AB}" type="presParOf" srcId="{3C318895-F346-43BD-9B3A-33DC57AD8FC1}" destId="{6A7A81FC-A383-4C47-94C4-512A37E27B6C}" srcOrd="6" destOrd="0" presId="urn:microsoft.com/office/officeart/2005/8/layout/process1"/>
    <dgm:cxn modelId="{E6B392A2-05DA-47F8-9081-760AC9762199}" type="presParOf" srcId="{3C318895-F346-43BD-9B3A-33DC57AD8FC1}" destId="{9F8D59A5-D2F9-4096-9280-0316CEB3F7CE}" srcOrd="7" destOrd="0" presId="urn:microsoft.com/office/officeart/2005/8/layout/process1"/>
    <dgm:cxn modelId="{0CE5A7F7-8C18-4872-8436-3C18A071D985}" type="presParOf" srcId="{9F8D59A5-D2F9-4096-9280-0316CEB3F7CE}" destId="{32C705B5-2B1D-4453-8789-9625808FF6FF}" srcOrd="0" destOrd="0" presId="urn:microsoft.com/office/officeart/2005/8/layout/process1"/>
    <dgm:cxn modelId="{9019E46D-D2B2-4249-BE79-6790E89BCF14}" type="presParOf" srcId="{3C318895-F346-43BD-9B3A-33DC57AD8FC1}" destId="{24D5A7B7-0556-42FB-ADEB-220305CFB06D}" srcOrd="8" destOrd="0" presId="urn:microsoft.com/office/officeart/2005/8/layout/process1"/>
    <dgm:cxn modelId="{1BBF95A2-D2FD-42B3-B76C-19DB662337F4}" type="presParOf" srcId="{3C318895-F346-43BD-9B3A-33DC57AD8FC1}" destId="{6CA5445F-D42E-4CDA-98D1-1AE09036A0E7}" srcOrd="9" destOrd="0" presId="urn:microsoft.com/office/officeart/2005/8/layout/process1"/>
    <dgm:cxn modelId="{C4069AD8-D506-4BCF-B544-9A2CEDA25780}" type="presParOf" srcId="{6CA5445F-D42E-4CDA-98D1-1AE09036A0E7}" destId="{729EEDEA-D94C-48BD-B499-50F935AE01DA}" srcOrd="0" destOrd="0" presId="urn:microsoft.com/office/officeart/2005/8/layout/process1"/>
    <dgm:cxn modelId="{29DB6DD8-C980-4693-B63C-E86456EE9C76}" type="presParOf" srcId="{3C318895-F346-43BD-9B3A-33DC57AD8FC1}" destId="{F2F1B6D1-C53D-437E-88C5-AFD07A63C522}" srcOrd="10" destOrd="0" presId="urn:microsoft.com/office/officeart/2005/8/layout/process1"/>
    <dgm:cxn modelId="{5E5DD273-44D1-4488-B8BE-04E127EF01E1}" type="presParOf" srcId="{3C318895-F346-43BD-9B3A-33DC57AD8FC1}" destId="{142EAC18-B091-4A06-81C9-56E6CCE2E04F}" srcOrd="11" destOrd="0" presId="urn:microsoft.com/office/officeart/2005/8/layout/process1"/>
    <dgm:cxn modelId="{C6542105-6112-411E-8DDA-204391C037D1}" type="presParOf" srcId="{142EAC18-B091-4A06-81C9-56E6CCE2E04F}" destId="{B0A46053-7D82-4265-9E31-016DB645B53F}" srcOrd="0" destOrd="0" presId="urn:microsoft.com/office/officeart/2005/8/layout/process1"/>
    <dgm:cxn modelId="{7771D00B-D34D-4512-A5DD-C40397410E41}" type="presParOf" srcId="{3C318895-F346-43BD-9B3A-33DC57AD8FC1}" destId="{11E7A7E0-BACC-4FB4-8FD7-E0A09914E663}" srcOrd="1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D8A14CF-701F-46AA-ACA0-907C34A18144}"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GB"/>
        </a:p>
      </dgm:t>
    </dgm:pt>
    <dgm:pt modelId="{17122E6C-14F5-4D6A-B4DA-4B9A5B7D8716}">
      <dgm:prSet phldrT="[Text]" custT="1"/>
      <dgm:spPr/>
      <dgm:t>
        <a:bodyPr/>
        <a:lstStyle/>
        <a:p>
          <a:r>
            <a:rPr lang="en-US" sz="1000" dirty="0">
              <a:latin typeface="Georgia" panose="02040502050405020303" pitchFamily="18" charset="0"/>
            </a:rPr>
            <a:t>Forward pass entire input batch through encoder</a:t>
          </a:r>
          <a:endParaRPr lang="en-GB" sz="1000" dirty="0">
            <a:latin typeface="Georgia" panose="02040502050405020303" pitchFamily="18" charset="0"/>
          </a:endParaRPr>
        </a:p>
      </dgm:t>
    </dgm:pt>
    <dgm:pt modelId="{5A40336C-D1B2-4B18-9470-95808CBFF4F7}" type="parTrans" cxnId="{B4C3D547-7088-45B1-ADE4-CC90C7556759}">
      <dgm:prSet/>
      <dgm:spPr/>
      <dgm:t>
        <a:bodyPr/>
        <a:lstStyle/>
        <a:p>
          <a:endParaRPr lang="en-GB" sz="1000">
            <a:latin typeface="Georgia" panose="02040502050405020303" pitchFamily="18" charset="0"/>
          </a:endParaRPr>
        </a:p>
      </dgm:t>
    </dgm:pt>
    <dgm:pt modelId="{9E19AB32-10A6-41E3-AB45-50747E93E471}" type="sibTrans" cxnId="{B4C3D547-7088-45B1-ADE4-CC90C7556759}">
      <dgm:prSet custT="1"/>
      <dgm:spPr/>
      <dgm:t>
        <a:bodyPr/>
        <a:lstStyle/>
        <a:p>
          <a:endParaRPr lang="en-GB" sz="1000">
            <a:latin typeface="Georgia" panose="02040502050405020303" pitchFamily="18" charset="0"/>
          </a:endParaRPr>
        </a:p>
      </dgm:t>
    </dgm:pt>
    <dgm:pt modelId="{FE599813-8ABD-44C9-ADA6-E0C1BCC03901}">
      <dgm:prSet phldrT="[Text]" custT="1"/>
      <dgm:spPr/>
      <dgm:t>
        <a:bodyPr/>
        <a:lstStyle/>
        <a:p>
          <a:r>
            <a:rPr lang="en-US" sz="1000" dirty="0">
              <a:latin typeface="Georgia" panose="02040502050405020303" pitchFamily="18" charset="0"/>
            </a:rPr>
            <a:t>Initialize decoder inputs as </a:t>
          </a:r>
          <a:r>
            <a:rPr lang="en-US" sz="1000" dirty="0" err="1">
              <a:latin typeface="Georgia" panose="02040502050405020303" pitchFamily="18" charset="0"/>
            </a:rPr>
            <a:t>SOS_Token</a:t>
          </a:r>
          <a:r>
            <a:rPr lang="en-US" sz="1000" dirty="0">
              <a:latin typeface="Georgia" panose="02040502050405020303" pitchFamily="18" charset="0"/>
            </a:rPr>
            <a:t>, and hidden state as the encoder’s final hidden state</a:t>
          </a:r>
          <a:endParaRPr lang="en-GB" sz="1000" dirty="0">
            <a:latin typeface="Georgia" panose="02040502050405020303" pitchFamily="18" charset="0"/>
          </a:endParaRPr>
        </a:p>
      </dgm:t>
    </dgm:pt>
    <dgm:pt modelId="{CBBC2026-0C25-4C51-AD05-FFFA5D32A524}" type="parTrans" cxnId="{0F596244-FD1F-4E83-8359-8FCBF6BA6E0D}">
      <dgm:prSet/>
      <dgm:spPr/>
      <dgm:t>
        <a:bodyPr/>
        <a:lstStyle/>
        <a:p>
          <a:endParaRPr lang="en-GB" sz="1000">
            <a:latin typeface="Georgia" panose="02040502050405020303" pitchFamily="18" charset="0"/>
          </a:endParaRPr>
        </a:p>
      </dgm:t>
    </dgm:pt>
    <dgm:pt modelId="{70A8A2F7-3833-49CB-9E43-3581FC9D19E1}" type="sibTrans" cxnId="{0F596244-FD1F-4E83-8359-8FCBF6BA6E0D}">
      <dgm:prSet custT="1"/>
      <dgm:spPr/>
      <dgm:t>
        <a:bodyPr/>
        <a:lstStyle/>
        <a:p>
          <a:endParaRPr lang="en-GB" sz="1000">
            <a:latin typeface="Georgia" panose="02040502050405020303" pitchFamily="18" charset="0"/>
          </a:endParaRPr>
        </a:p>
      </dgm:t>
    </dgm:pt>
    <dgm:pt modelId="{DE96CA21-CA3F-4184-9E5B-960CFA700E1A}">
      <dgm:prSet phldrT="[Text]" custT="1"/>
      <dgm:spPr/>
      <dgm:t>
        <a:bodyPr/>
        <a:lstStyle/>
        <a:p>
          <a:r>
            <a:rPr lang="en-US" sz="1000" dirty="0">
              <a:latin typeface="Georgia" panose="02040502050405020303" pitchFamily="18" charset="0"/>
            </a:rPr>
            <a:t>Forward input batch sequence through decoder one time step at a time</a:t>
          </a:r>
          <a:endParaRPr lang="en-GB" sz="1000" dirty="0">
            <a:latin typeface="Georgia" panose="02040502050405020303" pitchFamily="18" charset="0"/>
          </a:endParaRPr>
        </a:p>
      </dgm:t>
    </dgm:pt>
    <dgm:pt modelId="{D5E4F7BD-A79E-4623-A1DD-E6DA57FA9C78}" type="parTrans" cxnId="{8B37F55F-460F-47C7-A678-35D0FE907714}">
      <dgm:prSet/>
      <dgm:spPr/>
      <dgm:t>
        <a:bodyPr/>
        <a:lstStyle/>
        <a:p>
          <a:endParaRPr lang="en-GB" sz="1000">
            <a:latin typeface="Georgia" panose="02040502050405020303" pitchFamily="18" charset="0"/>
          </a:endParaRPr>
        </a:p>
      </dgm:t>
    </dgm:pt>
    <dgm:pt modelId="{4D12DF5E-481D-4018-BCFC-A391415EC42A}" type="sibTrans" cxnId="{8B37F55F-460F-47C7-A678-35D0FE907714}">
      <dgm:prSet custT="1"/>
      <dgm:spPr/>
      <dgm:t>
        <a:bodyPr/>
        <a:lstStyle/>
        <a:p>
          <a:endParaRPr lang="en-GB" sz="1000">
            <a:latin typeface="Georgia" panose="02040502050405020303" pitchFamily="18" charset="0"/>
          </a:endParaRPr>
        </a:p>
      </dgm:t>
    </dgm:pt>
    <dgm:pt modelId="{6BE41331-C1BF-4202-A177-082A525B9513}">
      <dgm:prSet phldrT="[Text]" custT="1"/>
      <dgm:spPr/>
      <dgm:t>
        <a:bodyPr/>
        <a:lstStyle/>
        <a:p>
          <a:r>
            <a:rPr lang="en-US" sz="1000" dirty="0">
              <a:latin typeface="Georgia" panose="02040502050405020303" pitchFamily="18" charset="0"/>
            </a:rPr>
            <a:t>If teacher forcing: set next decoder input as the current target; else: set next decoder input as current decoder output</a:t>
          </a:r>
          <a:endParaRPr lang="en-GB" sz="1000" dirty="0">
            <a:latin typeface="Georgia" panose="02040502050405020303" pitchFamily="18" charset="0"/>
          </a:endParaRPr>
        </a:p>
      </dgm:t>
    </dgm:pt>
    <dgm:pt modelId="{072DF546-F0D5-4688-A0F6-08C9C05EEDEE}" type="parTrans" cxnId="{F1E00164-4F2C-400C-BDF2-D8E2DCD89D16}">
      <dgm:prSet/>
      <dgm:spPr/>
      <dgm:t>
        <a:bodyPr/>
        <a:lstStyle/>
        <a:p>
          <a:endParaRPr lang="en-GB" sz="1000">
            <a:latin typeface="Georgia" panose="02040502050405020303" pitchFamily="18" charset="0"/>
          </a:endParaRPr>
        </a:p>
      </dgm:t>
    </dgm:pt>
    <dgm:pt modelId="{570C63BE-BA71-401D-8888-006FFFF8CC9E}" type="sibTrans" cxnId="{F1E00164-4F2C-400C-BDF2-D8E2DCD89D16}">
      <dgm:prSet custT="1"/>
      <dgm:spPr/>
      <dgm:t>
        <a:bodyPr/>
        <a:lstStyle/>
        <a:p>
          <a:endParaRPr lang="en-GB" sz="1000">
            <a:latin typeface="Georgia" panose="02040502050405020303" pitchFamily="18" charset="0"/>
          </a:endParaRPr>
        </a:p>
      </dgm:t>
    </dgm:pt>
    <dgm:pt modelId="{9BEA1AE4-68E7-4E48-AD17-8B4FE91D0C0E}">
      <dgm:prSet phldrT="[Text]" custT="1"/>
      <dgm:spPr/>
      <dgm:t>
        <a:bodyPr/>
        <a:lstStyle/>
        <a:p>
          <a:r>
            <a:rPr lang="en-US" sz="1000" dirty="0">
              <a:latin typeface="Georgia" panose="02040502050405020303" pitchFamily="18" charset="0"/>
            </a:rPr>
            <a:t>Calculate and accumulate loss</a:t>
          </a:r>
          <a:endParaRPr lang="en-GB" sz="1000" dirty="0">
            <a:latin typeface="Georgia" panose="02040502050405020303" pitchFamily="18" charset="0"/>
          </a:endParaRPr>
        </a:p>
      </dgm:t>
    </dgm:pt>
    <dgm:pt modelId="{FC832B2E-6752-41A5-B094-4EEA8C12360A}" type="parTrans" cxnId="{518AF407-C148-40EF-B139-A680D8037877}">
      <dgm:prSet/>
      <dgm:spPr/>
      <dgm:t>
        <a:bodyPr/>
        <a:lstStyle/>
        <a:p>
          <a:endParaRPr lang="en-GB" sz="1000">
            <a:latin typeface="Georgia" panose="02040502050405020303" pitchFamily="18" charset="0"/>
          </a:endParaRPr>
        </a:p>
      </dgm:t>
    </dgm:pt>
    <dgm:pt modelId="{8DC9FB6A-A6BC-424A-9740-8D0429E35A7F}" type="sibTrans" cxnId="{518AF407-C148-40EF-B139-A680D8037877}">
      <dgm:prSet custT="1"/>
      <dgm:spPr/>
      <dgm:t>
        <a:bodyPr/>
        <a:lstStyle/>
        <a:p>
          <a:endParaRPr lang="en-GB" sz="1000">
            <a:latin typeface="Georgia" panose="02040502050405020303" pitchFamily="18" charset="0"/>
          </a:endParaRPr>
        </a:p>
      </dgm:t>
    </dgm:pt>
    <dgm:pt modelId="{F566A126-AA01-4B3B-A5AE-2C06F79CEB2D}">
      <dgm:prSet phldrT="[Text]" custT="1"/>
      <dgm:spPr/>
      <dgm:t>
        <a:bodyPr/>
        <a:lstStyle/>
        <a:p>
          <a:r>
            <a:rPr lang="en-US" sz="1000" dirty="0">
              <a:latin typeface="Georgia" panose="02040502050405020303" pitchFamily="18" charset="0"/>
            </a:rPr>
            <a:t>Perform backpropagation</a:t>
          </a:r>
          <a:endParaRPr lang="en-GB" sz="1000" dirty="0">
            <a:latin typeface="Georgia" panose="02040502050405020303" pitchFamily="18" charset="0"/>
          </a:endParaRPr>
        </a:p>
      </dgm:t>
    </dgm:pt>
    <dgm:pt modelId="{9E74107B-E0A3-4B3E-AB6B-56183CA7BE35}" type="parTrans" cxnId="{60B5D95D-2F25-436A-8AE6-0FD64B57FA01}">
      <dgm:prSet/>
      <dgm:spPr/>
      <dgm:t>
        <a:bodyPr/>
        <a:lstStyle/>
        <a:p>
          <a:endParaRPr lang="en-GB" sz="1000">
            <a:latin typeface="Georgia" panose="02040502050405020303" pitchFamily="18" charset="0"/>
          </a:endParaRPr>
        </a:p>
      </dgm:t>
    </dgm:pt>
    <dgm:pt modelId="{5D00FFFB-00B5-4BAD-95ED-F91E27067CC9}" type="sibTrans" cxnId="{60B5D95D-2F25-436A-8AE6-0FD64B57FA01}">
      <dgm:prSet custT="1"/>
      <dgm:spPr/>
      <dgm:t>
        <a:bodyPr/>
        <a:lstStyle/>
        <a:p>
          <a:endParaRPr lang="en-GB" sz="1000">
            <a:latin typeface="Georgia" panose="02040502050405020303" pitchFamily="18" charset="0"/>
          </a:endParaRPr>
        </a:p>
      </dgm:t>
    </dgm:pt>
    <dgm:pt modelId="{BEA9814A-CD85-4E22-8812-16D161CB4A47}">
      <dgm:prSet phldrT="[Text]" custT="1"/>
      <dgm:spPr/>
      <dgm:t>
        <a:bodyPr/>
        <a:lstStyle/>
        <a:p>
          <a:r>
            <a:rPr lang="en-US" sz="1000" dirty="0">
              <a:latin typeface="Georgia" panose="02040502050405020303" pitchFamily="18" charset="0"/>
            </a:rPr>
            <a:t>Clip gradients</a:t>
          </a:r>
          <a:endParaRPr lang="en-GB" sz="1000" dirty="0">
            <a:latin typeface="Georgia" panose="02040502050405020303" pitchFamily="18" charset="0"/>
          </a:endParaRPr>
        </a:p>
      </dgm:t>
    </dgm:pt>
    <dgm:pt modelId="{D0A12A57-BE3C-4BFF-AB97-7284C75DA398}" type="parTrans" cxnId="{BA652AF1-8FCD-4678-B803-5F58EB41BF42}">
      <dgm:prSet/>
      <dgm:spPr/>
      <dgm:t>
        <a:bodyPr/>
        <a:lstStyle/>
        <a:p>
          <a:endParaRPr lang="en-GB" sz="1000">
            <a:latin typeface="Georgia" panose="02040502050405020303" pitchFamily="18" charset="0"/>
          </a:endParaRPr>
        </a:p>
      </dgm:t>
    </dgm:pt>
    <dgm:pt modelId="{AA4D54D3-F5ED-4AF4-ADB4-C88FD2C14498}" type="sibTrans" cxnId="{BA652AF1-8FCD-4678-B803-5F58EB41BF42}">
      <dgm:prSet custT="1"/>
      <dgm:spPr/>
      <dgm:t>
        <a:bodyPr/>
        <a:lstStyle/>
        <a:p>
          <a:endParaRPr lang="en-GB" sz="1000">
            <a:latin typeface="Georgia" panose="02040502050405020303" pitchFamily="18" charset="0"/>
          </a:endParaRPr>
        </a:p>
      </dgm:t>
    </dgm:pt>
    <dgm:pt modelId="{53F66E25-C172-4F1C-8187-368BE5191B6E}">
      <dgm:prSet phldrT="[Text]" custT="1"/>
      <dgm:spPr/>
      <dgm:t>
        <a:bodyPr/>
        <a:lstStyle/>
        <a:p>
          <a:r>
            <a:rPr lang="en-US" sz="1000" dirty="0">
              <a:latin typeface="Georgia" panose="02040502050405020303" pitchFamily="18" charset="0"/>
            </a:rPr>
            <a:t>Update encoder and decoder model parameters</a:t>
          </a:r>
          <a:endParaRPr lang="en-GB" sz="1000" dirty="0">
            <a:latin typeface="Georgia" panose="02040502050405020303" pitchFamily="18" charset="0"/>
          </a:endParaRPr>
        </a:p>
      </dgm:t>
    </dgm:pt>
    <dgm:pt modelId="{896AAC07-F333-472A-AE7E-81B18634BD77}" type="parTrans" cxnId="{389B97CC-CEE3-4891-991D-FA6081FE9600}">
      <dgm:prSet/>
      <dgm:spPr/>
      <dgm:t>
        <a:bodyPr/>
        <a:lstStyle/>
        <a:p>
          <a:endParaRPr lang="en-GB" sz="1000">
            <a:latin typeface="Georgia" panose="02040502050405020303" pitchFamily="18" charset="0"/>
          </a:endParaRPr>
        </a:p>
      </dgm:t>
    </dgm:pt>
    <dgm:pt modelId="{A368CFF2-567B-4F70-A109-CA561296D8FD}" type="sibTrans" cxnId="{389B97CC-CEE3-4891-991D-FA6081FE9600}">
      <dgm:prSet/>
      <dgm:spPr/>
      <dgm:t>
        <a:bodyPr/>
        <a:lstStyle/>
        <a:p>
          <a:endParaRPr lang="en-GB" sz="1000">
            <a:latin typeface="Georgia" panose="02040502050405020303" pitchFamily="18" charset="0"/>
          </a:endParaRPr>
        </a:p>
      </dgm:t>
    </dgm:pt>
    <dgm:pt modelId="{3C318895-F346-43BD-9B3A-33DC57AD8FC1}" type="pres">
      <dgm:prSet presAssocID="{FD8A14CF-701F-46AA-ACA0-907C34A18144}" presName="Name0" presStyleCnt="0">
        <dgm:presLayoutVars>
          <dgm:dir/>
          <dgm:resizeHandles val="exact"/>
        </dgm:presLayoutVars>
      </dgm:prSet>
      <dgm:spPr/>
    </dgm:pt>
    <dgm:pt modelId="{6A39F977-556D-461F-9A54-38990DADEF27}" type="pres">
      <dgm:prSet presAssocID="{17122E6C-14F5-4D6A-B4DA-4B9A5B7D8716}" presName="node" presStyleLbl="node1" presStyleIdx="0" presStyleCnt="8">
        <dgm:presLayoutVars>
          <dgm:bulletEnabled val="1"/>
        </dgm:presLayoutVars>
      </dgm:prSet>
      <dgm:spPr/>
    </dgm:pt>
    <dgm:pt modelId="{1F342393-1FD1-4806-A4A1-8FABC6159C53}" type="pres">
      <dgm:prSet presAssocID="{9E19AB32-10A6-41E3-AB45-50747E93E471}" presName="sibTrans" presStyleLbl="sibTrans2D1" presStyleIdx="0" presStyleCnt="7"/>
      <dgm:spPr/>
    </dgm:pt>
    <dgm:pt modelId="{D811E9CD-34CE-41F4-BEC4-055473058260}" type="pres">
      <dgm:prSet presAssocID="{9E19AB32-10A6-41E3-AB45-50747E93E471}" presName="connectorText" presStyleLbl="sibTrans2D1" presStyleIdx="0" presStyleCnt="7"/>
      <dgm:spPr/>
    </dgm:pt>
    <dgm:pt modelId="{ECE077AA-F7CD-4E52-967E-6D0E0B9EDFEE}" type="pres">
      <dgm:prSet presAssocID="{FE599813-8ABD-44C9-ADA6-E0C1BCC03901}" presName="node" presStyleLbl="node1" presStyleIdx="1" presStyleCnt="8">
        <dgm:presLayoutVars>
          <dgm:bulletEnabled val="1"/>
        </dgm:presLayoutVars>
      </dgm:prSet>
      <dgm:spPr/>
    </dgm:pt>
    <dgm:pt modelId="{6FC2794E-1239-48EA-9EC3-29A292848B43}" type="pres">
      <dgm:prSet presAssocID="{70A8A2F7-3833-49CB-9E43-3581FC9D19E1}" presName="sibTrans" presStyleLbl="sibTrans2D1" presStyleIdx="1" presStyleCnt="7"/>
      <dgm:spPr/>
    </dgm:pt>
    <dgm:pt modelId="{8455C1E0-BBF0-4DD0-B70D-4F4AB4C9D467}" type="pres">
      <dgm:prSet presAssocID="{70A8A2F7-3833-49CB-9E43-3581FC9D19E1}" presName="connectorText" presStyleLbl="sibTrans2D1" presStyleIdx="1" presStyleCnt="7"/>
      <dgm:spPr/>
    </dgm:pt>
    <dgm:pt modelId="{2EFD4E1D-32DC-465E-9779-F8B4908D9ED5}" type="pres">
      <dgm:prSet presAssocID="{DE96CA21-CA3F-4184-9E5B-960CFA700E1A}" presName="node" presStyleLbl="node1" presStyleIdx="2" presStyleCnt="8">
        <dgm:presLayoutVars>
          <dgm:bulletEnabled val="1"/>
        </dgm:presLayoutVars>
      </dgm:prSet>
      <dgm:spPr/>
    </dgm:pt>
    <dgm:pt modelId="{8AB6099C-B286-4E2B-ADFA-81CBB29C424F}" type="pres">
      <dgm:prSet presAssocID="{4D12DF5E-481D-4018-BCFC-A391415EC42A}" presName="sibTrans" presStyleLbl="sibTrans2D1" presStyleIdx="2" presStyleCnt="7"/>
      <dgm:spPr/>
    </dgm:pt>
    <dgm:pt modelId="{4D7F3854-5922-4262-90DB-E7D67E8AD6D8}" type="pres">
      <dgm:prSet presAssocID="{4D12DF5E-481D-4018-BCFC-A391415EC42A}" presName="connectorText" presStyleLbl="sibTrans2D1" presStyleIdx="2" presStyleCnt="7"/>
      <dgm:spPr/>
    </dgm:pt>
    <dgm:pt modelId="{6A7A81FC-A383-4C47-94C4-512A37E27B6C}" type="pres">
      <dgm:prSet presAssocID="{6BE41331-C1BF-4202-A177-082A525B9513}" presName="node" presStyleLbl="node1" presStyleIdx="3" presStyleCnt="8">
        <dgm:presLayoutVars>
          <dgm:bulletEnabled val="1"/>
        </dgm:presLayoutVars>
      </dgm:prSet>
      <dgm:spPr/>
    </dgm:pt>
    <dgm:pt modelId="{9F8D59A5-D2F9-4096-9280-0316CEB3F7CE}" type="pres">
      <dgm:prSet presAssocID="{570C63BE-BA71-401D-8888-006FFFF8CC9E}" presName="sibTrans" presStyleLbl="sibTrans2D1" presStyleIdx="3" presStyleCnt="7"/>
      <dgm:spPr/>
    </dgm:pt>
    <dgm:pt modelId="{32C705B5-2B1D-4453-8789-9625808FF6FF}" type="pres">
      <dgm:prSet presAssocID="{570C63BE-BA71-401D-8888-006FFFF8CC9E}" presName="connectorText" presStyleLbl="sibTrans2D1" presStyleIdx="3" presStyleCnt="7"/>
      <dgm:spPr/>
    </dgm:pt>
    <dgm:pt modelId="{24D5A7B7-0556-42FB-ADEB-220305CFB06D}" type="pres">
      <dgm:prSet presAssocID="{9BEA1AE4-68E7-4E48-AD17-8B4FE91D0C0E}" presName="node" presStyleLbl="node1" presStyleIdx="4" presStyleCnt="8">
        <dgm:presLayoutVars>
          <dgm:bulletEnabled val="1"/>
        </dgm:presLayoutVars>
      </dgm:prSet>
      <dgm:spPr/>
    </dgm:pt>
    <dgm:pt modelId="{6CA5445F-D42E-4CDA-98D1-1AE09036A0E7}" type="pres">
      <dgm:prSet presAssocID="{8DC9FB6A-A6BC-424A-9740-8D0429E35A7F}" presName="sibTrans" presStyleLbl="sibTrans2D1" presStyleIdx="4" presStyleCnt="7"/>
      <dgm:spPr/>
    </dgm:pt>
    <dgm:pt modelId="{729EEDEA-D94C-48BD-B499-50F935AE01DA}" type="pres">
      <dgm:prSet presAssocID="{8DC9FB6A-A6BC-424A-9740-8D0429E35A7F}" presName="connectorText" presStyleLbl="sibTrans2D1" presStyleIdx="4" presStyleCnt="7"/>
      <dgm:spPr/>
    </dgm:pt>
    <dgm:pt modelId="{F2F1B6D1-C53D-437E-88C5-AFD07A63C522}" type="pres">
      <dgm:prSet presAssocID="{F566A126-AA01-4B3B-A5AE-2C06F79CEB2D}" presName="node" presStyleLbl="node1" presStyleIdx="5" presStyleCnt="8">
        <dgm:presLayoutVars>
          <dgm:bulletEnabled val="1"/>
        </dgm:presLayoutVars>
      </dgm:prSet>
      <dgm:spPr/>
    </dgm:pt>
    <dgm:pt modelId="{142EAC18-B091-4A06-81C9-56E6CCE2E04F}" type="pres">
      <dgm:prSet presAssocID="{5D00FFFB-00B5-4BAD-95ED-F91E27067CC9}" presName="sibTrans" presStyleLbl="sibTrans2D1" presStyleIdx="5" presStyleCnt="7"/>
      <dgm:spPr/>
    </dgm:pt>
    <dgm:pt modelId="{B0A46053-7D82-4265-9E31-016DB645B53F}" type="pres">
      <dgm:prSet presAssocID="{5D00FFFB-00B5-4BAD-95ED-F91E27067CC9}" presName="connectorText" presStyleLbl="sibTrans2D1" presStyleIdx="5" presStyleCnt="7"/>
      <dgm:spPr/>
    </dgm:pt>
    <dgm:pt modelId="{11E7A7E0-BACC-4FB4-8FD7-E0A09914E663}" type="pres">
      <dgm:prSet presAssocID="{BEA9814A-CD85-4E22-8812-16D161CB4A47}" presName="node" presStyleLbl="node1" presStyleIdx="6" presStyleCnt="8">
        <dgm:presLayoutVars>
          <dgm:bulletEnabled val="1"/>
        </dgm:presLayoutVars>
      </dgm:prSet>
      <dgm:spPr/>
    </dgm:pt>
    <dgm:pt modelId="{7AD0F864-430F-4809-A136-3567F9A74E75}" type="pres">
      <dgm:prSet presAssocID="{AA4D54D3-F5ED-4AF4-ADB4-C88FD2C14498}" presName="sibTrans" presStyleLbl="sibTrans2D1" presStyleIdx="6" presStyleCnt="7"/>
      <dgm:spPr/>
    </dgm:pt>
    <dgm:pt modelId="{FF0BB91D-4D28-49BA-ABE8-0A28014AA8EA}" type="pres">
      <dgm:prSet presAssocID="{AA4D54D3-F5ED-4AF4-ADB4-C88FD2C14498}" presName="connectorText" presStyleLbl="sibTrans2D1" presStyleIdx="6" presStyleCnt="7"/>
      <dgm:spPr/>
    </dgm:pt>
    <dgm:pt modelId="{46C7BCD8-D443-4045-8A91-E998E59D0759}" type="pres">
      <dgm:prSet presAssocID="{53F66E25-C172-4F1C-8187-368BE5191B6E}" presName="node" presStyleLbl="node1" presStyleIdx="7" presStyleCnt="8">
        <dgm:presLayoutVars>
          <dgm:bulletEnabled val="1"/>
        </dgm:presLayoutVars>
      </dgm:prSet>
      <dgm:spPr/>
    </dgm:pt>
  </dgm:ptLst>
  <dgm:cxnLst>
    <dgm:cxn modelId="{518AF407-C148-40EF-B139-A680D8037877}" srcId="{FD8A14CF-701F-46AA-ACA0-907C34A18144}" destId="{9BEA1AE4-68E7-4E48-AD17-8B4FE91D0C0E}" srcOrd="4" destOrd="0" parTransId="{FC832B2E-6752-41A5-B094-4EEA8C12360A}" sibTransId="{8DC9FB6A-A6BC-424A-9740-8D0429E35A7F}"/>
    <dgm:cxn modelId="{10984A0B-3855-46E2-91EF-AC1A120F39A9}" type="presOf" srcId="{9E19AB32-10A6-41E3-AB45-50747E93E471}" destId="{D811E9CD-34CE-41F4-BEC4-055473058260}" srcOrd="1" destOrd="0" presId="urn:microsoft.com/office/officeart/2005/8/layout/process1"/>
    <dgm:cxn modelId="{EB3CFF26-54FA-402A-A84C-DD5A4EF14DDE}" type="presOf" srcId="{F566A126-AA01-4B3B-A5AE-2C06F79CEB2D}" destId="{F2F1B6D1-C53D-437E-88C5-AFD07A63C522}" srcOrd="0" destOrd="0" presId="urn:microsoft.com/office/officeart/2005/8/layout/process1"/>
    <dgm:cxn modelId="{A145852A-FE42-4A41-8817-226BA75FB0F0}" type="presOf" srcId="{53F66E25-C172-4F1C-8187-368BE5191B6E}" destId="{46C7BCD8-D443-4045-8A91-E998E59D0759}" srcOrd="0" destOrd="0" presId="urn:microsoft.com/office/officeart/2005/8/layout/process1"/>
    <dgm:cxn modelId="{5233792E-8EA8-436E-BB42-F7958B6CD9BD}" type="presOf" srcId="{8DC9FB6A-A6BC-424A-9740-8D0429E35A7F}" destId="{729EEDEA-D94C-48BD-B499-50F935AE01DA}" srcOrd="1" destOrd="0" presId="urn:microsoft.com/office/officeart/2005/8/layout/process1"/>
    <dgm:cxn modelId="{DF348231-6E22-428C-B068-5D029129CC58}" type="presOf" srcId="{70A8A2F7-3833-49CB-9E43-3581FC9D19E1}" destId="{8455C1E0-BBF0-4DD0-B70D-4F4AB4C9D467}" srcOrd="1" destOrd="0" presId="urn:microsoft.com/office/officeart/2005/8/layout/process1"/>
    <dgm:cxn modelId="{1A548B3A-35F9-4AB5-9EE5-03CD46634E30}" type="presOf" srcId="{5D00FFFB-00B5-4BAD-95ED-F91E27067CC9}" destId="{142EAC18-B091-4A06-81C9-56E6CCE2E04F}" srcOrd="0" destOrd="0" presId="urn:microsoft.com/office/officeart/2005/8/layout/process1"/>
    <dgm:cxn modelId="{07BBC53E-B0B3-494E-A7A5-E024E63C578E}" type="presOf" srcId="{9E19AB32-10A6-41E3-AB45-50747E93E471}" destId="{1F342393-1FD1-4806-A4A1-8FABC6159C53}" srcOrd="0" destOrd="0" presId="urn:microsoft.com/office/officeart/2005/8/layout/process1"/>
    <dgm:cxn modelId="{E361B25C-0BE7-4F5D-81B2-D83B599AF26E}" type="presOf" srcId="{6BE41331-C1BF-4202-A177-082A525B9513}" destId="{6A7A81FC-A383-4C47-94C4-512A37E27B6C}" srcOrd="0" destOrd="0" presId="urn:microsoft.com/office/officeart/2005/8/layout/process1"/>
    <dgm:cxn modelId="{60B5D95D-2F25-436A-8AE6-0FD64B57FA01}" srcId="{FD8A14CF-701F-46AA-ACA0-907C34A18144}" destId="{F566A126-AA01-4B3B-A5AE-2C06F79CEB2D}" srcOrd="5" destOrd="0" parTransId="{9E74107B-E0A3-4B3E-AB6B-56183CA7BE35}" sibTransId="{5D00FFFB-00B5-4BAD-95ED-F91E27067CC9}"/>
    <dgm:cxn modelId="{8B37F55F-460F-47C7-A678-35D0FE907714}" srcId="{FD8A14CF-701F-46AA-ACA0-907C34A18144}" destId="{DE96CA21-CA3F-4184-9E5B-960CFA700E1A}" srcOrd="2" destOrd="0" parTransId="{D5E4F7BD-A79E-4623-A1DD-E6DA57FA9C78}" sibTransId="{4D12DF5E-481D-4018-BCFC-A391415EC42A}"/>
    <dgm:cxn modelId="{F1E00164-4F2C-400C-BDF2-D8E2DCD89D16}" srcId="{FD8A14CF-701F-46AA-ACA0-907C34A18144}" destId="{6BE41331-C1BF-4202-A177-082A525B9513}" srcOrd="3" destOrd="0" parTransId="{072DF546-F0D5-4688-A0F6-08C9C05EEDEE}" sibTransId="{570C63BE-BA71-401D-8888-006FFFF8CC9E}"/>
    <dgm:cxn modelId="{0F596244-FD1F-4E83-8359-8FCBF6BA6E0D}" srcId="{FD8A14CF-701F-46AA-ACA0-907C34A18144}" destId="{FE599813-8ABD-44C9-ADA6-E0C1BCC03901}" srcOrd="1" destOrd="0" parTransId="{CBBC2026-0C25-4C51-AD05-FFFA5D32A524}" sibTransId="{70A8A2F7-3833-49CB-9E43-3581FC9D19E1}"/>
    <dgm:cxn modelId="{B4C3D547-7088-45B1-ADE4-CC90C7556759}" srcId="{FD8A14CF-701F-46AA-ACA0-907C34A18144}" destId="{17122E6C-14F5-4D6A-B4DA-4B9A5B7D8716}" srcOrd="0" destOrd="0" parTransId="{5A40336C-D1B2-4B18-9470-95808CBFF4F7}" sibTransId="{9E19AB32-10A6-41E3-AB45-50747E93E471}"/>
    <dgm:cxn modelId="{30B4D24A-31BB-4B01-A2E6-CB65E882BA15}" type="presOf" srcId="{570C63BE-BA71-401D-8888-006FFFF8CC9E}" destId="{9F8D59A5-D2F9-4096-9280-0316CEB3F7CE}" srcOrd="0" destOrd="0" presId="urn:microsoft.com/office/officeart/2005/8/layout/process1"/>
    <dgm:cxn modelId="{5A61EC4B-D47C-4D1B-932D-BF01DD3E735B}" type="presOf" srcId="{BEA9814A-CD85-4E22-8812-16D161CB4A47}" destId="{11E7A7E0-BACC-4FB4-8FD7-E0A09914E663}" srcOrd="0" destOrd="0" presId="urn:microsoft.com/office/officeart/2005/8/layout/process1"/>
    <dgm:cxn modelId="{A24AC06D-881F-4293-A017-8447761D886F}" type="presOf" srcId="{570C63BE-BA71-401D-8888-006FFFF8CC9E}" destId="{32C705B5-2B1D-4453-8789-9625808FF6FF}" srcOrd="1" destOrd="0" presId="urn:microsoft.com/office/officeart/2005/8/layout/process1"/>
    <dgm:cxn modelId="{FDF7404F-E1B5-403F-8CDF-9BAAD804278D}" type="presOf" srcId="{FD8A14CF-701F-46AA-ACA0-907C34A18144}" destId="{3C318895-F346-43BD-9B3A-33DC57AD8FC1}" srcOrd="0" destOrd="0" presId="urn:microsoft.com/office/officeart/2005/8/layout/process1"/>
    <dgm:cxn modelId="{4502415A-65BE-4704-9829-75274F9F5E24}" type="presOf" srcId="{70A8A2F7-3833-49CB-9E43-3581FC9D19E1}" destId="{6FC2794E-1239-48EA-9EC3-29A292848B43}" srcOrd="0" destOrd="0" presId="urn:microsoft.com/office/officeart/2005/8/layout/process1"/>
    <dgm:cxn modelId="{300B148D-40A0-424B-99CC-B22BD574228B}" type="presOf" srcId="{4D12DF5E-481D-4018-BCFC-A391415EC42A}" destId="{8AB6099C-B286-4E2B-ADFA-81CBB29C424F}" srcOrd="0" destOrd="0" presId="urn:microsoft.com/office/officeart/2005/8/layout/process1"/>
    <dgm:cxn modelId="{024892AD-926B-4566-8EAD-75433B450123}" type="presOf" srcId="{DE96CA21-CA3F-4184-9E5B-960CFA700E1A}" destId="{2EFD4E1D-32DC-465E-9779-F8B4908D9ED5}" srcOrd="0" destOrd="0" presId="urn:microsoft.com/office/officeart/2005/8/layout/process1"/>
    <dgm:cxn modelId="{EA8034B1-6C15-485D-ACBA-8C19F9C36F02}" type="presOf" srcId="{4D12DF5E-481D-4018-BCFC-A391415EC42A}" destId="{4D7F3854-5922-4262-90DB-E7D67E8AD6D8}" srcOrd="1" destOrd="0" presId="urn:microsoft.com/office/officeart/2005/8/layout/process1"/>
    <dgm:cxn modelId="{71F7C2B5-E8B0-4776-8721-DDB6E2CD3023}" type="presOf" srcId="{5D00FFFB-00B5-4BAD-95ED-F91E27067CC9}" destId="{B0A46053-7D82-4265-9E31-016DB645B53F}" srcOrd="1" destOrd="0" presId="urn:microsoft.com/office/officeart/2005/8/layout/process1"/>
    <dgm:cxn modelId="{DC73C4BB-A375-43BA-BFD7-15242DDF4972}" type="presOf" srcId="{AA4D54D3-F5ED-4AF4-ADB4-C88FD2C14498}" destId="{7AD0F864-430F-4809-A136-3567F9A74E75}" srcOrd="0" destOrd="0" presId="urn:microsoft.com/office/officeart/2005/8/layout/process1"/>
    <dgm:cxn modelId="{389B97CC-CEE3-4891-991D-FA6081FE9600}" srcId="{FD8A14CF-701F-46AA-ACA0-907C34A18144}" destId="{53F66E25-C172-4F1C-8187-368BE5191B6E}" srcOrd="7" destOrd="0" parTransId="{896AAC07-F333-472A-AE7E-81B18634BD77}" sibTransId="{A368CFF2-567B-4F70-A109-CA561296D8FD}"/>
    <dgm:cxn modelId="{CB3ECED4-A6B5-461F-A195-ECBAA65B5DBC}" type="presOf" srcId="{FE599813-8ABD-44C9-ADA6-E0C1BCC03901}" destId="{ECE077AA-F7CD-4E52-967E-6D0E0B9EDFEE}" srcOrd="0" destOrd="0" presId="urn:microsoft.com/office/officeart/2005/8/layout/process1"/>
    <dgm:cxn modelId="{357494D7-7340-4EB0-A4D2-CC8FDD8B379E}" type="presOf" srcId="{9BEA1AE4-68E7-4E48-AD17-8B4FE91D0C0E}" destId="{24D5A7B7-0556-42FB-ADEB-220305CFB06D}" srcOrd="0" destOrd="0" presId="urn:microsoft.com/office/officeart/2005/8/layout/process1"/>
    <dgm:cxn modelId="{19C7EAD7-16D1-4C79-B64C-DDA193ACF650}" type="presOf" srcId="{AA4D54D3-F5ED-4AF4-ADB4-C88FD2C14498}" destId="{FF0BB91D-4D28-49BA-ABE8-0A28014AA8EA}" srcOrd="1" destOrd="0" presId="urn:microsoft.com/office/officeart/2005/8/layout/process1"/>
    <dgm:cxn modelId="{76337CE3-EFD4-459E-9D29-002359E0BC8E}" type="presOf" srcId="{17122E6C-14F5-4D6A-B4DA-4B9A5B7D8716}" destId="{6A39F977-556D-461F-9A54-38990DADEF27}" srcOrd="0" destOrd="0" presId="urn:microsoft.com/office/officeart/2005/8/layout/process1"/>
    <dgm:cxn modelId="{7B4616E9-EC2E-410D-A584-7C7DD9768052}" type="presOf" srcId="{8DC9FB6A-A6BC-424A-9740-8D0429E35A7F}" destId="{6CA5445F-D42E-4CDA-98D1-1AE09036A0E7}" srcOrd="0" destOrd="0" presId="urn:microsoft.com/office/officeart/2005/8/layout/process1"/>
    <dgm:cxn modelId="{BA652AF1-8FCD-4678-B803-5F58EB41BF42}" srcId="{FD8A14CF-701F-46AA-ACA0-907C34A18144}" destId="{BEA9814A-CD85-4E22-8812-16D161CB4A47}" srcOrd="6" destOrd="0" parTransId="{D0A12A57-BE3C-4BFF-AB97-7284C75DA398}" sibTransId="{AA4D54D3-F5ED-4AF4-ADB4-C88FD2C14498}"/>
    <dgm:cxn modelId="{6BC10F58-B6E1-4692-A6C4-67FBCD06D85A}" type="presParOf" srcId="{3C318895-F346-43BD-9B3A-33DC57AD8FC1}" destId="{6A39F977-556D-461F-9A54-38990DADEF27}" srcOrd="0" destOrd="0" presId="urn:microsoft.com/office/officeart/2005/8/layout/process1"/>
    <dgm:cxn modelId="{BCEA4205-1341-40A7-BEC0-63E96C5C5FCD}" type="presParOf" srcId="{3C318895-F346-43BD-9B3A-33DC57AD8FC1}" destId="{1F342393-1FD1-4806-A4A1-8FABC6159C53}" srcOrd="1" destOrd="0" presId="urn:microsoft.com/office/officeart/2005/8/layout/process1"/>
    <dgm:cxn modelId="{8DC29998-4452-4A9A-AE1C-4FC4C76B60FA}" type="presParOf" srcId="{1F342393-1FD1-4806-A4A1-8FABC6159C53}" destId="{D811E9CD-34CE-41F4-BEC4-055473058260}" srcOrd="0" destOrd="0" presId="urn:microsoft.com/office/officeart/2005/8/layout/process1"/>
    <dgm:cxn modelId="{B1F8BDFC-C59D-4433-A475-B31C75DDE337}" type="presParOf" srcId="{3C318895-F346-43BD-9B3A-33DC57AD8FC1}" destId="{ECE077AA-F7CD-4E52-967E-6D0E0B9EDFEE}" srcOrd="2" destOrd="0" presId="urn:microsoft.com/office/officeart/2005/8/layout/process1"/>
    <dgm:cxn modelId="{AA3EBE34-A039-401D-8479-163D28141635}" type="presParOf" srcId="{3C318895-F346-43BD-9B3A-33DC57AD8FC1}" destId="{6FC2794E-1239-48EA-9EC3-29A292848B43}" srcOrd="3" destOrd="0" presId="urn:microsoft.com/office/officeart/2005/8/layout/process1"/>
    <dgm:cxn modelId="{5781EB27-F362-4E43-AC7A-F3093C4FE5A6}" type="presParOf" srcId="{6FC2794E-1239-48EA-9EC3-29A292848B43}" destId="{8455C1E0-BBF0-4DD0-B70D-4F4AB4C9D467}" srcOrd="0" destOrd="0" presId="urn:microsoft.com/office/officeart/2005/8/layout/process1"/>
    <dgm:cxn modelId="{6929B158-B94A-4DD0-9C2B-BD711F04616D}" type="presParOf" srcId="{3C318895-F346-43BD-9B3A-33DC57AD8FC1}" destId="{2EFD4E1D-32DC-465E-9779-F8B4908D9ED5}" srcOrd="4" destOrd="0" presId="urn:microsoft.com/office/officeart/2005/8/layout/process1"/>
    <dgm:cxn modelId="{1F3A24CB-5D3C-4A00-903F-86AE3ED48580}" type="presParOf" srcId="{3C318895-F346-43BD-9B3A-33DC57AD8FC1}" destId="{8AB6099C-B286-4E2B-ADFA-81CBB29C424F}" srcOrd="5" destOrd="0" presId="urn:microsoft.com/office/officeart/2005/8/layout/process1"/>
    <dgm:cxn modelId="{555A8C55-3B75-4B63-99D0-1291BEBFD22E}" type="presParOf" srcId="{8AB6099C-B286-4E2B-ADFA-81CBB29C424F}" destId="{4D7F3854-5922-4262-90DB-E7D67E8AD6D8}" srcOrd="0" destOrd="0" presId="urn:microsoft.com/office/officeart/2005/8/layout/process1"/>
    <dgm:cxn modelId="{A1D24F19-4E02-40D1-92E3-F2EC05F6E2AB}" type="presParOf" srcId="{3C318895-F346-43BD-9B3A-33DC57AD8FC1}" destId="{6A7A81FC-A383-4C47-94C4-512A37E27B6C}" srcOrd="6" destOrd="0" presId="urn:microsoft.com/office/officeart/2005/8/layout/process1"/>
    <dgm:cxn modelId="{E6B392A2-05DA-47F8-9081-760AC9762199}" type="presParOf" srcId="{3C318895-F346-43BD-9B3A-33DC57AD8FC1}" destId="{9F8D59A5-D2F9-4096-9280-0316CEB3F7CE}" srcOrd="7" destOrd="0" presId="urn:microsoft.com/office/officeart/2005/8/layout/process1"/>
    <dgm:cxn modelId="{0CE5A7F7-8C18-4872-8436-3C18A071D985}" type="presParOf" srcId="{9F8D59A5-D2F9-4096-9280-0316CEB3F7CE}" destId="{32C705B5-2B1D-4453-8789-9625808FF6FF}" srcOrd="0" destOrd="0" presId="urn:microsoft.com/office/officeart/2005/8/layout/process1"/>
    <dgm:cxn modelId="{9019E46D-D2B2-4249-BE79-6790E89BCF14}" type="presParOf" srcId="{3C318895-F346-43BD-9B3A-33DC57AD8FC1}" destId="{24D5A7B7-0556-42FB-ADEB-220305CFB06D}" srcOrd="8" destOrd="0" presId="urn:microsoft.com/office/officeart/2005/8/layout/process1"/>
    <dgm:cxn modelId="{1BBF95A2-D2FD-42B3-B76C-19DB662337F4}" type="presParOf" srcId="{3C318895-F346-43BD-9B3A-33DC57AD8FC1}" destId="{6CA5445F-D42E-4CDA-98D1-1AE09036A0E7}" srcOrd="9" destOrd="0" presId="urn:microsoft.com/office/officeart/2005/8/layout/process1"/>
    <dgm:cxn modelId="{C4069AD8-D506-4BCF-B544-9A2CEDA25780}" type="presParOf" srcId="{6CA5445F-D42E-4CDA-98D1-1AE09036A0E7}" destId="{729EEDEA-D94C-48BD-B499-50F935AE01DA}" srcOrd="0" destOrd="0" presId="urn:microsoft.com/office/officeart/2005/8/layout/process1"/>
    <dgm:cxn modelId="{29DB6DD8-C980-4693-B63C-E86456EE9C76}" type="presParOf" srcId="{3C318895-F346-43BD-9B3A-33DC57AD8FC1}" destId="{F2F1B6D1-C53D-437E-88C5-AFD07A63C522}" srcOrd="10" destOrd="0" presId="urn:microsoft.com/office/officeart/2005/8/layout/process1"/>
    <dgm:cxn modelId="{5E5DD273-44D1-4488-B8BE-04E127EF01E1}" type="presParOf" srcId="{3C318895-F346-43BD-9B3A-33DC57AD8FC1}" destId="{142EAC18-B091-4A06-81C9-56E6CCE2E04F}" srcOrd="11" destOrd="0" presId="urn:microsoft.com/office/officeart/2005/8/layout/process1"/>
    <dgm:cxn modelId="{C6542105-6112-411E-8DDA-204391C037D1}" type="presParOf" srcId="{142EAC18-B091-4A06-81C9-56E6CCE2E04F}" destId="{B0A46053-7D82-4265-9E31-016DB645B53F}" srcOrd="0" destOrd="0" presId="urn:microsoft.com/office/officeart/2005/8/layout/process1"/>
    <dgm:cxn modelId="{7771D00B-D34D-4512-A5DD-C40397410E41}" type="presParOf" srcId="{3C318895-F346-43BD-9B3A-33DC57AD8FC1}" destId="{11E7A7E0-BACC-4FB4-8FD7-E0A09914E663}" srcOrd="12" destOrd="0" presId="urn:microsoft.com/office/officeart/2005/8/layout/process1"/>
    <dgm:cxn modelId="{89864A29-A2CC-4C45-A095-059B4635F141}" type="presParOf" srcId="{3C318895-F346-43BD-9B3A-33DC57AD8FC1}" destId="{7AD0F864-430F-4809-A136-3567F9A74E75}" srcOrd="13" destOrd="0" presId="urn:microsoft.com/office/officeart/2005/8/layout/process1"/>
    <dgm:cxn modelId="{BE977823-E89D-40B7-A6C6-000D65FF158E}" type="presParOf" srcId="{7AD0F864-430F-4809-A136-3567F9A74E75}" destId="{FF0BB91D-4D28-49BA-ABE8-0A28014AA8EA}" srcOrd="0" destOrd="0" presId="urn:microsoft.com/office/officeart/2005/8/layout/process1"/>
    <dgm:cxn modelId="{C0E8CDEC-F3E2-4476-8F40-07423EABD37C}" type="presParOf" srcId="{3C318895-F346-43BD-9B3A-33DC57AD8FC1}" destId="{46C7BCD8-D443-4045-8A91-E998E59D0759}" srcOrd="1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D8A14CF-701F-46AA-ACA0-907C34A18144}"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GB"/>
        </a:p>
      </dgm:t>
    </dgm:pt>
    <dgm:pt modelId="{17122E6C-14F5-4D6A-B4DA-4B9A5B7D8716}">
      <dgm:prSet phldrT="[Text]" custT="1"/>
      <dgm:spPr/>
      <dgm:t>
        <a:bodyPr/>
        <a:lstStyle/>
        <a:p>
          <a:r>
            <a:rPr lang="en-US" sz="1000" dirty="0">
              <a:latin typeface="Georgia" panose="02040502050405020303" pitchFamily="18" charset="0"/>
            </a:rPr>
            <a:t>Forward input through encoder model</a:t>
          </a:r>
          <a:endParaRPr lang="en-GB" sz="1000" dirty="0">
            <a:latin typeface="Georgia" panose="02040502050405020303" pitchFamily="18" charset="0"/>
          </a:endParaRPr>
        </a:p>
      </dgm:t>
    </dgm:pt>
    <dgm:pt modelId="{5A40336C-D1B2-4B18-9470-95808CBFF4F7}" type="parTrans" cxnId="{B4C3D547-7088-45B1-ADE4-CC90C7556759}">
      <dgm:prSet/>
      <dgm:spPr/>
      <dgm:t>
        <a:bodyPr/>
        <a:lstStyle/>
        <a:p>
          <a:endParaRPr lang="en-GB" sz="1000">
            <a:latin typeface="Georgia" panose="02040502050405020303" pitchFamily="18" charset="0"/>
          </a:endParaRPr>
        </a:p>
      </dgm:t>
    </dgm:pt>
    <dgm:pt modelId="{9E19AB32-10A6-41E3-AB45-50747E93E471}" type="sibTrans" cxnId="{B4C3D547-7088-45B1-ADE4-CC90C7556759}">
      <dgm:prSet custT="1"/>
      <dgm:spPr/>
      <dgm:t>
        <a:bodyPr/>
        <a:lstStyle/>
        <a:p>
          <a:endParaRPr lang="en-GB" sz="1000">
            <a:latin typeface="Georgia" panose="02040502050405020303" pitchFamily="18" charset="0"/>
          </a:endParaRPr>
        </a:p>
      </dgm:t>
    </dgm:pt>
    <dgm:pt modelId="{FE599813-8ABD-44C9-ADA6-E0C1BCC03901}">
      <dgm:prSet phldrT="[Text]" custT="1"/>
      <dgm:spPr/>
      <dgm:t>
        <a:bodyPr/>
        <a:lstStyle/>
        <a:p>
          <a:r>
            <a:rPr lang="en-US" sz="1000" dirty="0">
              <a:latin typeface="Georgia" panose="02040502050405020303" pitchFamily="18" charset="0"/>
            </a:rPr>
            <a:t>Prepare encoder’s final hidden layer to be first hidden input to the decoder</a:t>
          </a:r>
          <a:endParaRPr lang="en-GB" sz="1000" dirty="0">
            <a:latin typeface="Georgia" panose="02040502050405020303" pitchFamily="18" charset="0"/>
          </a:endParaRPr>
        </a:p>
      </dgm:t>
    </dgm:pt>
    <dgm:pt modelId="{CBBC2026-0C25-4C51-AD05-FFFA5D32A524}" type="parTrans" cxnId="{0F596244-FD1F-4E83-8359-8FCBF6BA6E0D}">
      <dgm:prSet/>
      <dgm:spPr/>
      <dgm:t>
        <a:bodyPr/>
        <a:lstStyle/>
        <a:p>
          <a:endParaRPr lang="en-GB" sz="1000">
            <a:latin typeface="Georgia" panose="02040502050405020303" pitchFamily="18" charset="0"/>
          </a:endParaRPr>
        </a:p>
      </dgm:t>
    </dgm:pt>
    <dgm:pt modelId="{70A8A2F7-3833-49CB-9E43-3581FC9D19E1}" type="sibTrans" cxnId="{0F596244-FD1F-4E83-8359-8FCBF6BA6E0D}">
      <dgm:prSet custT="1"/>
      <dgm:spPr/>
      <dgm:t>
        <a:bodyPr/>
        <a:lstStyle/>
        <a:p>
          <a:endParaRPr lang="en-GB" sz="1000">
            <a:latin typeface="Georgia" panose="02040502050405020303" pitchFamily="18" charset="0"/>
          </a:endParaRPr>
        </a:p>
      </dgm:t>
    </dgm:pt>
    <dgm:pt modelId="{DE96CA21-CA3F-4184-9E5B-960CFA700E1A}">
      <dgm:prSet phldrT="[Text]" custT="1"/>
      <dgm:spPr/>
      <dgm:t>
        <a:bodyPr/>
        <a:lstStyle/>
        <a:p>
          <a:r>
            <a:rPr lang="en-US" sz="1000" dirty="0">
              <a:latin typeface="Georgia" panose="02040502050405020303" pitchFamily="18" charset="0"/>
            </a:rPr>
            <a:t>Initialize decoder’s first input as SOS-Token</a:t>
          </a:r>
          <a:endParaRPr lang="en-GB" sz="1000" dirty="0">
            <a:latin typeface="Georgia" panose="02040502050405020303" pitchFamily="18" charset="0"/>
          </a:endParaRPr>
        </a:p>
      </dgm:t>
    </dgm:pt>
    <dgm:pt modelId="{D5E4F7BD-A79E-4623-A1DD-E6DA57FA9C78}" type="parTrans" cxnId="{8B37F55F-460F-47C7-A678-35D0FE907714}">
      <dgm:prSet/>
      <dgm:spPr/>
      <dgm:t>
        <a:bodyPr/>
        <a:lstStyle/>
        <a:p>
          <a:endParaRPr lang="en-GB" sz="1000">
            <a:latin typeface="Georgia" panose="02040502050405020303" pitchFamily="18" charset="0"/>
          </a:endParaRPr>
        </a:p>
      </dgm:t>
    </dgm:pt>
    <dgm:pt modelId="{4D12DF5E-481D-4018-BCFC-A391415EC42A}" type="sibTrans" cxnId="{8B37F55F-460F-47C7-A678-35D0FE907714}">
      <dgm:prSet custT="1"/>
      <dgm:spPr/>
      <dgm:t>
        <a:bodyPr/>
        <a:lstStyle/>
        <a:p>
          <a:endParaRPr lang="en-GB" sz="1000">
            <a:latin typeface="Georgia" panose="02040502050405020303" pitchFamily="18" charset="0"/>
          </a:endParaRPr>
        </a:p>
      </dgm:t>
    </dgm:pt>
    <dgm:pt modelId="{6BE41331-C1BF-4202-A177-082A525B9513}">
      <dgm:prSet phldrT="[Text]" custT="1"/>
      <dgm:spPr/>
      <dgm:t>
        <a:bodyPr/>
        <a:lstStyle/>
        <a:p>
          <a:r>
            <a:rPr lang="en-US" sz="1000" dirty="0">
              <a:latin typeface="Georgia" panose="02040502050405020303" pitchFamily="18" charset="0"/>
            </a:rPr>
            <a:t>Initialize tensors to append decoded words to</a:t>
          </a:r>
          <a:endParaRPr lang="en-GB" sz="1000" dirty="0">
            <a:latin typeface="Georgia" panose="02040502050405020303" pitchFamily="18" charset="0"/>
          </a:endParaRPr>
        </a:p>
      </dgm:t>
    </dgm:pt>
    <dgm:pt modelId="{072DF546-F0D5-4688-A0F6-08C9C05EEDEE}" type="parTrans" cxnId="{F1E00164-4F2C-400C-BDF2-D8E2DCD89D16}">
      <dgm:prSet/>
      <dgm:spPr/>
      <dgm:t>
        <a:bodyPr/>
        <a:lstStyle/>
        <a:p>
          <a:endParaRPr lang="en-GB" sz="1000">
            <a:latin typeface="Georgia" panose="02040502050405020303" pitchFamily="18" charset="0"/>
          </a:endParaRPr>
        </a:p>
      </dgm:t>
    </dgm:pt>
    <dgm:pt modelId="{570C63BE-BA71-401D-8888-006FFFF8CC9E}" type="sibTrans" cxnId="{F1E00164-4F2C-400C-BDF2-D8E2DCD89D16}">
      <dgm:prSet custT="1"/>
      <dgm:spPr/>
      <dgm:t>
        <a:bodyPr/>
        <a:lstStyle/>
        <a:p>
          <a:endParaRPr lang="en-GB" sz="1000">
            <a:latin typeface="Georgia" panose="02040502050405020303" pitchFamily="18" charset="0"/>
          </a:endParaRPr>
        </a:p>
      </dgm:t>
    </dgm:pt>
    <dgm:pt modelId="{9BEA1AE4-68E7-4E48-AD17-8B4FE91D0C0E}">
      <dgm:prSet phldrT="[Text]" custT="1"/>
      <dgm:spPr/>
      <dgm:t>
        <a:bodyPr/>
        <a:lstStyle/>
        <a:p>
          <a:r>
            <a:rPr lang="en-US" sz="1000" dirty="0">
              <a:latin typeface="Georgia" panose="02040502050405020303" pitchFamily="18" charset="0"/>
            </a:rPr>
            <a:t>Iteratively decode one word token at a time:</a:t>
          </a:r>
          <a:br>
            <a:rPr lang="en-US" sz="1000" dirty="0">
              <a:latin typeface="Georgia" panose="02040502050405020303" pitchFamily="18" charset="0"/>
            </a:rPr>
          </a:br>
          <a:r>
            <a:rPr lang="en-US" sz="1000" dirty="0">
              <a:latin typeface="Georgia" panose="02040502050405020303" pitchFamily="18" charset="0"/>
            </a:rPr>
            <a:t>a) Forward pass- through decoder</a:t>
          </a:r>
          <a:br>
            <a:rPr lang="en-US" sz="1000" dirty="0">
              <a:latin typeface="Georgia" panose="02040502050405020303" pitchFamily="18" charset="0"/>
            </a:rPr>
          </a:br>
          <a:r>
            <a:rPr lang="en-US" sz="1000" dirty="0">
              <a:latin typeface="Georgia" panose="02040502050405020303" pitchFamily="18" charset="0"/>
            </a:rPr>
            <a:t>b) Obtain most likely word token and its </a:t>
          </a:r>
          <a:r>
            <a:rPr lang="en-US" sz="1000" dirty="0" err="1">
              <a:latin typeface="Georgia" panose="02040502050405020303" pitchFamily="18" charset="0"/>
            </a:rPr>
            <a:t>softmax</a:t>
          </a:r>
          <a:r>
            <a:rPr lang="en-US" sz="1000" dirty="0">
              <a:latin typeface="Georgia" panose="02040502050405020303" pitchFamily="18" charset="0"/>
            </a:rPr>
            <a:t> score</a:t>
          </a:r>
          <a:br>
            <a:rPr lang="en-US" sz="1000" dirty="0">
              <a:latin typeface="Georgia" panose="02040502050405020303" pitchFamily="18" charset="0"/>
            </a:rPr>
          </a:br>
          <a:r>
            <a:rPr lang="en-US" sz="1000" dirty="0">
              <a:latin typeface="Georgia" panose="02040502050405020303" pitchFamily="18" charset="0"/>
            </a:rPr>
            <a:t>c) Record token and score</a:t>
          </a:r>
          <a:br>
            <a:rPr lang="en-US" sz="1000" dirty="0">
              <a:latin typeface="Georgia" panose="02040502050405020303" pitchFamily="18" charset="0"/>
            </a:rPr>
          </a:br>
          <a:r>
            <a:rPr lang="en-US" sz="1000" dirty="0">
              <a:latin typeface="Georgia" panose="02040502050405020303" pitchFamily="18" charset="0"/>
            </a:rPr>
            <a:t>d) Prepare current token to be next decoder input</a:t>
          </a:r>
          <a:endParaRPr lang="en-GB" sz="1000" dirty="0">
            <a:latin typeface="Georgia" panose="02040502050405020303" pitchFamily="18" charset="0"/>
          </a:endParaRPr>
        </a:p>
      </dgm:t>
    </dgm:pt>
    <dgm:pt modelId="{FC832B2E-6752-41A5-B094-4EEA8C12360A}" type="parTrans" cxnId="{518AF407-C148-40EF-B139-A680D8037877}">
      <dgm:prSet/>
      <dgm:spPr/>
      <dgm:t>
        <a:bodyPr/>
        <a:lstStyle/>
        <a:p>
          <a:endParaRPr lang="en-GB" sz="1000">
            <a:latin typeface="Georgia" panose="02040502050405020303" pitchFamily="18" charset="0"/>
          </a:endParaRPr>
        </a:p>
      </dgm:t>
    </dgm:pt>
    <dgm:pt modelId="{8DC9FB6A-A6BC-424A-9740-8D0429E35A7F}" type="sibTrans" cxnId="{518AF407-C148-40EF-B139-A680D8037877}">
      <dgm:prSet custT="1"/>
      <dgm:spPr/>
      <dgm:t>
        <a:bodyPr/>
        <a:lstStyle/>
        <a:p>
          <a:endParaRPr lang="en-GB" sz="1000">
            <a:latin typeface="Georgia" panose="02040502050405020303" pitchFamily="18" charset="0"/>
          </a:endParaRPr>
        </a:p>
      </dgm:t>
    </dgm:pt>
    <dgm:pt modelId="{F566A126-AA01-4B3B-A5AE-2C06F79CEB2D}">
      <dgm:prSet phldrT="[Text]" custT="1"/>
      <dgm:spPr/>
      <dgm:t>
        <a:bodyPr/>
        <a:lstStyle/>
        <a:p>
          <a:r>
            <a:rPr lang="en-US" sz="1000" dirty="0">
              <a:latin typeface="Georgia" panose="02040502050405020303" pitchFamily="18" charset="0"/>
            </a:rPr>
            <a:t>Return collections of word tokens and scores</a:t>
          </a:r>
          <a:endParaRPr lang="en-GB" sz="1000" dirty="0">
            <a:latin typeface="Georgia" panose="02040502050405020303" pitchFamily="18" charset="0"/>
          </a:endParaRPr>
        </a:p>
      </dgm:t>
    </dgm:pt>
    <dgm:pt modelId="{9E74107B-E0A3-4B3E-AB6B-56183CA7BE35}" type="parTrans" cxnId="{60B5D95D-2F25-436A-8AE6-0FD64B57FA01}">
      <dgm:prSet/>
      <dgm:spPr/>
      <dgm:t>
        <a:bodyPr/>
        <a:lstStyle/>
        <a:p>
          <a:endParaRPr lang="en-GB" sz="1000">
            <a:latin typeface="Georgia" panose="02040502050405020303" pitchFamily="18" charset="0"/>
          </a:endParaRPr>
        </a:p>
      </dgm:t>
    </dgm:pt>
    <dgm:pt modelId="{5D00FFFB-00B5-4BAD-95ED-F91E27067CC9}" type="sibTrans" cxnId="{60B5D95D-2F25-436A-8AE6-0FD64B57FA01}">
      <dgm:prSet custT="1"/>
      <dgm:spPr/>
      <dgm:t>
        <a:bodyPr/>
        <a:lstStyle/>
        <a:p>
          <a:endParaRPr lang="en-GB" sz="1000">
            <a:latin typeface="Georgia" panose="02040502050405020303" pitchFamily="18" charset="0"/>
          </a:endParaRPr>
        </a:p>
      </dgm:t>
    </dgm:pt>
    <dgm:pt modelId="{3C318895-F346-43BD-9B3A-33DC57AD8FC1}" type="pres">
      <dgm:prSet presAssocID="{FD8A14CF-701F-46AA-ACA0-907C34A18144}" presName="Name0" presStyleCnt="0">
        <dgm:presLayoutVars>
          <dgm:dir/>
          <dgm:resizeHandles val="exact"/>
        </dgm:presLayoutVars>
      </dgm:prSet>
      <dgm:spPr/>
    </dgm:pt>
    <dgm:pt modelId="{6A39F977-556D-461F-9A54-38990DADEF27}" type="pres">
      <dgm:prSet presAssocID="{17122E6C-14F5-4D6A-B4DA-4B9A5B7D8716}" presName="node" presStyleLbl="node1" presStyleIdx="0" presStyleCnt="6" custScaleY="59785">
        <dgm:presLayoutVars>
          <dgm:bulletEnabled val="1"/>
        </dgm:presLayoutVars>
      </dgm:prSet>
      <dgm:spPr/>
    </dgm:pt>
    <dgm:pt modelId="{1F342393-1FD1-4806-A4A1-8FABC6159C53}" type="pres">
      <dgm:prSet presAssocID="{9E19AB32-10A6-41E3-AB45-50747E93E471}" presName="sibTrans" presStyleLbl="sibTrans2D1" presStyleIdx="0" presStyleCnt="5"/>
      <dgm:spPr/>
    </dgm:pt>
    <dgm:pt modelId="{D811E9CD-34CE-41F4-BEC4-055473058260}" type="pres">
      <dgm:prSet presAssocID="{9E19AB32-10A6-41E3-AB45-50747E93E471}" presName="connectorText" presStyleLbl="sibTrans2D1" presStyleIdx="0" presStyleCnt="5"/>
      <dgm:spPr/>
    </dgm:pt>
    <dgm:pt modelId="{ECE077AA-F7CD-4E52-967E-6D0E0B9EDFEE}" type="pres">
      <dgm:prSet presAssocID="{FE599813-8ABD-44C9-ADA6-E0C1BCC03901}" presName="node" presStyleLbl="node1" presStyleIdx="1" presStyleCnt="6" custScaleY="59785">
        <dgm:presLayoutVars>
          <dgm:bulletEnabled val="1"/>
        </dgm:presLayoutVars>
      </dgm:prSet>
      <dgm:spPr/>
    </dgm:pt>
    <dgm:pt modelId="{6FC2794E-1239-48EA-9EC3-29A292848B43}" type="pres">
      <dgm:prSet presAssocID="{70A8A2F7-3833-49CB-9E43-3581FC9D19E1}" presName="sibTrans" presStyleLbl="sibTrans2D1" presStyleIdx="1" presStyleCnt="5"/>
      <dgm:spPr/>
    </dgm:pt>
    <dgm:pt modelId="{8455C1E0-BBF0-4DD0-B70D-4F4AB4C9D467}" type="pres">
      <dgm:prSet presAssocID="{70A8A2F7-3833-49CB-9E43-3581FC9D19E1}" presName="connectorText" presStyleLbl="sibTrans2D1" presStyleIdx="1" presStyleCnt="5"/>
      <dgm:spPr/>
    </dgm:pt>
    <dgm:pt modelId="{2EFD4E1D-32DC-465E-9779-F8B4908D9ED5}" type="pres">
      <dgm:prSet presAssocID="{DE96CA21-CA3F-4184-9E5B-960CFA700E1A}" presName="node" presStyleLbl="node1" presStyleIdx="2" presStyleCnt="6" custScaleY="59785">
        <dgm:presLayoutVars>
          <dgm:bulletEnabled val="1"/>
        </dgm:presLayoutVars>
      </dgm:prSet>
      <dgm:spPr/>
    </dgm:pt>
    <dgm:pt modelId="{8AB6099C-B286-4E2B-ADFA-81CBB29C424F}" type="pres">
      <dgm:prSet presAssocID="{4D12DF5E-481D-4018-BCFC-A391415EC42A}" presName="sibTrans" presStyleLbl="sibTrans2D1" presStyleIdx="2" presStyleCnt="5"/>
      <dgm:spPr/>
    </dgm:pt>
    <dgm:pt modelId="{4D7F3854-5922-4262-90DB-E7D67E8AD6D8}" type="pres">
      <dgm:prSet presAssocID="{4D12DF5E-481D-4018-BCFC-A391415EC42A}" presName="connectorText" presStyleLbl="sibTrans2D1" presStyleIdx="2" presStyleCnt="5"/>
      <dgm:spPr/>
    </dgm:pt>
    <dgm:pt modelId="{6A7A81FC-A383-4C47-94C4-512A37E27B6C}" type="pres">
      <dgm:prSet presAssocID="{6BE41331-C1BF-4202-A177-082A525B9513}" presName="node" presStyleLbl="node1" presStyleIdx="3" presStyleCnt="6" custScaleY="59300" custLinFactX="-97858" custLinFactY="15614" custLinFactNeighborX="-100000" custLinFactNeighborY="100000">
        <dgm:presLayoutVars>
          <dgm:bulletEnabled val="1"/>
        </dgm:presLayoutVars>
      </dgm:prSet>
      <dgm:spPr/>
    </dgm:pt>
    <dgm:pt modelId="{9F8D59A5-D2F9-4096-9280-0316CEB3F7CE}" type="pres">
      <dgm:prSet presAssocID="{570C63BE-BA71-401D-8888-006FFFF8CC9E}" presName="sibTrans" presStyleLbl="sibTrans2D1" presStyleIdx="3" presStyleCnt="5" custAng="21165473"/>
      <dgm:spPr/>
    </dgm:pt>
    <dgm:pt modelId="{32C705B5-2B1D-4453-8789-9625808FF6FF}" type="pres">
      <dgm:prSet presAssocID="{570C63BE-BA71-401D-8888-006FFFF8CC9E}" presName="connectorText" presStyleLbl="sibTrans2D1" presStyleIdx="3" presStyleCnt="5"/>
      <dgm:spPr/>
    </dgm:pt>
    <dgm:pt modelId="{24D5A7B7-0556-42FB-ADEB-220305CFB06D}" type="pres">
      <dgm:prSet presAssocID="{9BEA1AE4-68E7-4E48-AD17-8B4FE91D0C0E}" presName="node" presStyleLbl="node1" presStyleIdx="4" presStyleCnt="6" custLinFactX="-300000" custLinFactY="10806" custLinFactNeighborX="-307491" custLinFactNeighborY="100000">
        <dgm:presLayoutVars>
          <dgm:bulletEnabled val="1"/>
        </dgm:presLayoutVars>
      </dgm:prSet>
      <dgm:spPr/>
    </dgm:pt>
    <dgm:pt modelId="{6CA5445F-D42E-4CDA-98D1-1AE09036A0E7}" type="pres">
      <dgm:prSet presAssocID="{8DC9FB6A-A6BC-424A-9740-8D0429E35A7F}" presName="sibTrans" presStyleLbl="sibTrans2D1" presStyleIdx="4" presStyleCnt="5" custAng="330064"/>
      <dgm:spPr/>
    </dgm:pt>
    <dgm:pt modelId="{729EEDEA-D94C-48BD-B499-50F935AE01DA}" type="pres">
      <dgm:prSet presAssocID="{8DC9FB6A-A6BC-424A-9740-8D0429E35A7F}" presName="connectorText" presStyleLbl="sibTrans2D1" presStyleIdx="4" presStyleCnt="5"/>
      <dgm:spPr/>
    </dgm:pt>
    <dgm:pt modelId="{F2F1B6D1-C53D-437E-88C5-AFD07A63C522}" type="pres">
      <dgm:prSet presAssocID="{F566A126-AA01-4B3B-A5AE-2C06F79CEB2D}" presName="node" presStyleLbl="node1" presStyleIdx="5" presStyleCnt="6" custScaleY="59300" custLinFactX="-500000" custLinFactY="11367" custLinFactNeighborX="-502172" custLinFactNeighborY="100000">
        <dgm:presLayoutVars>
          <dgm:bulletEnabled val="1"/>
        </dgm:presLayoutVars>
      </dgm:prSet>
      <dgm:spPr/>
    </dgm:pt>
  </dgm:ptLst>
  <dgm:cxnLst>
    <dgm:cxn modelId="{518AF407-C148-40EF-B139-A680D8037877}" srcId="{FD8A14CF-701F-46AA-ACA0-907C34A18144}" destId="{9BEA1AE4-68E7-4E48-AD17-8B4FE91D0C0E}" srcOrd="4" destOrd="0" parTransId="{FC832B2E-6752-41A5-B094-4EEA8C12360A}" sibTransId="{8DC9FB6A-A6BC-424A-9740-8D0429E35A7F}"/>
    <dgm:cxn modelId="{10984A0B-3855-46E2-91EF-AC1A120F39A9}" type="presOf" srcId="{9E19AB32-10A6-41E3-AB45-50747E93E471}" destId="{D811E9CD-34CE-41F4-BEC4-055473058260}" srcOrd="1" destOrd="0" presId="urn:microsoft.com/office/officeart/2005/8/layout/process1"/>
    <dgm:cxn modelId="{EB3CFF26-54FA-402A-A84C-DD5A4EF14DDE}" type="presOf" srcId="{F566A126-AA01-4B3B-A5AE-2C06F79CEB2D}" destId="{F2F1B6D1-C53D-437E-88C5-AFD07A63C522}" srcOrd="0" destOrd="0" presId="urn:microsoft.com/office/officeart/2005/8/layout/process1"/>
    <dgm:cxn modelId="{5233792E-8EA8-436E-BB42-F7958B6CD9BD}" type="presOf" srcId="{8DC9FB6A-A6BC-424A-9740-8D0429E35A7F}" destId="{729EEDEA-D94C-48BD-B499-50F935AE01DA}" srcOrd="1" destOrd="0" presId="urn:microsoft.com/office/officeart/2005/8/layout/process1"/>
    <dgm:cxn modelId="{DF348231-6E22-428C-B068-5D029129CC58}" type="presOf" srcId="{70A8A2F7-3833-49CB-9E43-3581FC9D19E1}" destId="{8455C1E0-BBF0-4DD0-B70D-4F4AB4C9D467}" srcOrd="1" destOrd="0" presId="urn:microsoft.com/office/officeart/2005/8/layout/process1"/>
    <dgm:cxn modelId="{07BBC53E-B0B3-494E-A7A5-E024E63C578E}" type="presOf" srcId="{9E19AB32-10A6-41E3-AB45-50747E93E471}" destId="{1F342393-1FD1-4806-A4A1-8FABC6159C53}" srcOrd="0" destOrd="0" presId="urn:microsoft.com/office/officeart/2005/8/layout/process1"/>
    <dgm:cxn modelId="{E361B25C-0BE7-4F5D-81B2-D83B599AF26E}" type="presOf" srcId="{6BE41331-C1BF-4202-A177-082A525B9513}" destId="{6A7A81FC-A383-4C47-94C4-512A37E27B6C}" srcOrd="0" destOrd="0" presId="urn:microsoft.com/office/officeart/2005/8/layout/process1"/>
    <dgm:cxn modelId="{60B5D95D-2F25-436A-8AE6-0FD64B57FA01}" srcId="{FD8A14CF-701F-46AA-ACA0-907C34A18144}" destId="{F566A126-AA01-4B3B-A5AE-2C06F79CEB2D}" srcOrd="5" destOrd="0" parTransId="{9E74107B-E0A3-4B3E-AB6B-56183CA7BE35}" sibTransId="{5D00FFFB-00B5-4BAD-95ED-F91E27067CC9}"/>
    <dgm:cxn modelId="{8B37F55F-460F-47C7-A678-35D0FE907714}" srcId="{FD8A14CF-701F-46AA-ACA0-907C34A18144}" destId="{DE96CA21-CA3F-4184-9E5B-960CFA700E1A}" srcOrd="2" destOrd="0" parTransId="{D5E4F7BD-A79E-4623-A1DD-E6DA57FA9C78}" sibTransId="{4D12DF5E-481D-4018-BCFC-A391415EC42A}"/>
    <dgm:cxn modelId="{F1E00164-4F2C-400C-BDF2-D8E2DCD89D16}" srcId="{FD8A14CF-701F-46AA-ACA0-907C34A18144}" destId="{6BE41331-C1BF-4202-A177-082A525B9513}" srcOrd="3" destOrd="0" parTransId="{072DF546-F0D5-4688-A0F6-08C9C05EEDEE}" sibTransId="{570C63BE-BA71-401D-8888-006FFFF8CC9E}"/>
    <dgm:cxn modelId="{0F596244-FD1F-4E83-8359-8FCBF6BA6E0D}" srcId="{FD8A14CF-701F-46AA-ACA0-907C34A18144}" destId="{FE599813-8ABD-44C9-ADA6-E0C1BCC03901}" srcOrd="1" destOrd="0" parTransId="{CBBC2026-0C25-4C51-AD05-FFFA5D32A524}" sibTransId="{70A8A2F7-3833-49CB-9E43-3581FC9D19E1}"/>
    <dgm:cxn modelId="{B4C3D547-7088-45B1-ADE4-CC90C7556759}" srcId="{FD8A14CF-701F-46AA-ACA0-907C34A18144}" destId="{17122E6C-14F5-4D6A-B4DA-4B9A5B7D8716}" srcOrd="0" destOrd="0" parTransId="{5A40336C-D1B2-4B18-9470-95808CBFF4F7}" sibTransId="{9E19AB32-10A6-41E3-AB45-50747E93E471}"/>
    <dgm:cxn modelId="{30B4D24A-31BB-4B01-A2E6-CB65E882BA15}" type="presOf" srcId="{570C63BE-BA71-401D-8888-006FFFF8CC9E}" destId="{9F8D59A5-D2F9-4096-9280-0316CEB3F7CE}" srcOrd="0" destOrd="0" presId="urn:microsoft.com/office/officeart/2005/8/layout/process1"/>
    <dgm:cxn modelId="{A24AC06D-881F-4293-A017-8447761D886F}" type="presOf" srcId="{570C63BE-BA71-401D-8888-006FFFF8CC9E}" destId="{32C705B5-2B1D-4453-8789-9625808FF6FF}" srcOrd="1" destOrd="0" presId="urn:microsoft.com/office/officeart/2005/8/layout/process1"/>
    <dgm:cxn modelId="{FDF7404F-E1B5-403F-8CDF-9BAAD804278D}" type="presOf" srcId="{FD8A14CF-701F-46AA-ACA0-907C34A18144}" destId="{3C318895-F346-43BD-9B3A-33DC57AD8FC1}" srcOrd="0" destOrd="0" presId="urn:microsoft.com/office/officeart/2005/8/layout/process1"/>
    <dgm:cxn modelId="{4502415A-65BE-4704-9829-75274F9F5E24}" type="presOf" srcId="{70A8A2F7-3833-49CB-9E43-3581FC9D19E1}" destId="{6FC2794E-1239-48EA-9EC3-29A292848B43}" srcOrd="0" destOrd="0" presId="urn:microsoft.com/office/officeart/2005/8/layout/process1"/>
    <dgm:cxn modelId="{300B148D-40A0-424B-99CC-B22BD574228B}" type="presOf" srcId="{4D12DF5E-481D-4018-BCFC-A391415EC42A}" destId="{8AB6099C-B286-4E2B-ADFA-81CBB29C424F}" srcOrd="0" destOrd="0" presId="urn:microsoft.com/office/officeart/2005/8/layout/process1"/>
    <dgm:cxn modelId="{024892AD-926B-4566-8EAD-75433B450123}" type="presOf" srcId="{DE96CA21-CA3F-4184-9E5B-960CFA700E1A}" destId="{2EFD4E1D-32DC-465E-9779-F8B4908D9ED5}" srcOrd="0" destOrd="0" presId="urn:microsoft.com/office/officeart/2005/8/layout/process1"/>
    <dgm:cxn modelId="{EA8034B1-6C15-485D-ACBA-8C19F9C36F02}" type="presOf" srcId="{4D12DF5E-481D-4018-BCFC-A391415EC42A}" destId="{4D7F3854-5922-4262-90DB-E7D67E8AD6D8}" srcOrd="1" destOrd="0" presId="urn:microsoft.com/office/officeart/2005/8/layout/process1"/>
    <dgm:cxn modelId="{CB3ECED4-A6B5-461F-A195-ECBAA65B5DBC}" type="presOf" srcId="{FE599813-8ABD-44C9-ADA6-E0C1BCC03901}" destId="{ECE077AA-F7CD-4E52-967E-6D0E0B9EDFEE}" srcOrd="0" destOrd="0" presId="urn:microsoft.com/office/officeart/2005/8/layout/process1"/>
    <dgm:cxn modelId="{357494D7-7340-4EB0-A4D2-CC8FDD8B379E}" type="presOf" srcId="{9BEA1AE4-68E7-4E48-AD17-8B4FE91D0C0E}" destId="{24D5A7B7-0556-42FB-ADEB-220305CFB06D}" srcOrd="0" destOrd="0" presId="urn:microsoft.com/office/officeart/2005/8/layout/process1"/>
    <dgm:cxn modelId="{76337CE3-EFD4-459E-9D29-002359E0BC8E}" type="presOf" srcId="{17122E6C-14F5-4D6A-B4DA-4B9A5B7D8716}" destId="{6A39F977-556D-461F-9A54-38990DADEF27}" srcOrd="0" destOrd="0" presId="urn:microsoft.com/office/officeart/2005/8/layout/process1"/>
    <dgm:cxn modelId="{7B4616E9-EC2E-410D-A584-7C7DD9768052}" type="presOf" srcId="{8DC9FB6A-A6BC-424A-9740-8D0429E35A7F}" destId="{6CA5445F-D42E-4CDA-98D1-1AE09036A0E7}" srcOrd="0" destOrd="0" presId="urn:microsoft.com/office/officeart/2005/8/layout/process1"/>
    <dgm:cxn modelId="{6BC10F58-B6E1-4692-A6C4-67FBCD06D85A}" type="presParOf" srcId="{3C318895-F346-43BD-9B3A-33DC57AD8FC1}" destId="{6A39F977-556D-461F-9A54-38990DADEF27}" srcOrd="0" destOrd="0" presId="urn:microsoft.com/office/officeart/2005/8/layout/process1"/>
    <dgm:cxn modelId="{BCEA4205-1341-40A7-BEC0-63E96C5C5FCD}" type="presParOf" srcId="{3C318895-F346-43BD-9B3A-33DC57AD8FC1}" destId="{1F342393-1FD1-4806-A4A1-8FABC6159C53}" srcOrd="1" destOrd="0" presId="urn:microsoft.com/office/officeart/2005/8/layout/process1"/>
    <dgm:cxn modelId="{8DC29998-4452-4A9A-AE1C-4FC4C76B60FA}" type="presParOf" srcId="{1F342393-1FD1-4806-A4A1-8FABC6159C53}" destId="{D811E9CD-34CE-41F4-BEC4-055473058260}" srcOrd="0" destOrd="0" presId="urn:microsoft.com/office/officeart/2005/8/layout/process1"/>
    <dgm:cxn modelId="{B1F8BDFC-C59D-4433-A475-B31C75DDE337}" type="presParOf" srcId="{3C318895-F346-43BD-9B3A-33DC57AD8FC1}" destId="{ECE077AA-F7CD-4E52-967E-6D0E0B9EDFEE}" srcOrd="2" destOrd="0" presId="urn:microsoft.com/office/officeart/2005/8/layout/process1"/>
    <dgm:cxn modelId="{AA3EBE34-A039-401D-8479-163D28141635}" type="presParOf" srcId="{3C318895-F346-43BD-9B3A-33DC57AD8FC1}" destId="{6FC2794E-1239-48EA-9EC3-29A292848B43}" srcOrd="3" destOrd="0" presId="urn:microsoft.com/office/officeart/2005/8/layout/process1"/>
    <dgm:cxn modelId="{5781EB27-F362-4E43-AC7A-F3093C4FE5A6}" type="presParOf" srcId="{6FC2794E-1239-48EA-9EC3-29A292848B43}" destId="{8455C1E0-BBF0-4DD0-B70D-4F4AB4C9D467}" srcOrd="0" destOrd="0" presId="urn:microsoft.com/office/officeart/2005/8/layout/process1"/>
    <dgm:cxn modelId="{6929B158-B94A-4DD0-9C2B-BD711F04616D}" type="presParOf" srcId="{3C318895-F346-43BD-9B3A-33DC57AD8FC1}" destId="{2EFD4E1D-32DC-465E-9779-F8B4908D9ED5}" srcOrd="4" destOrd="0" presId="urn:microsoft.com/office/officeart/2005/8/layout/process1"/>
    <dgm:cxn modelId="{1F3A24CB-5D3C-4A00-903F-86AE3ED48580}" type="presParOf" srcId="{3C318895-F346-43BD-9B3A-33DC57AD8FC1}" destId="{8AB6099C-B286-4E2B-ADFA-81CBB29C424F}" srcOrd="5" destOrd="0" presId="urn:microsoft.com/office/officeart/2005/8/layout/process1"/>
    <dgm:cxn modelId="{555A8C55-3B75-4B63-99D0-1291BEBFD22E}" type="presParOf" srcId="{8AB6099C-B286-4E2B-ADFA-81CBB29C424F}" destId="{4D7F3854-5922-4262-90DB-E7D67E8AD6D8}" srcOrd="0" destOrd="0" presId="urn:microsoft.com/office/officeart/2005/8/layout/process1"/>
    <dgm:cxn modelId="{A1D24F19-4E02-40D1-92E3-F2EC05F6E2AB}" type="presParOf" srcId="{3C318895-F346-43BD-9B3A-33DC57AD8FC1}" destId="{6A7A81FC-A383-4C47-94C4-512A37E27B6C}" srcOrd="6" destOrd="0" presId="urn:microsoft.com/office/officeart/2005/8/layout/process1"/>
    <dgm:cxn modelId="{E6B392A2-05DA-47F8-9081-760AC9762199}" type="presParOf" srcId="{3C318895-F346-43BD-9B3A-33DC57AD8FC1}" destId="{9F8D59A5-D2F9-4096-9280-0316CEB3F7CE}" srcOrd="7" destOrd="0" presId="urn:microsoft.com/office/officeart/2005/8/layout/process1"/>
    <dgm:cxn modelId="{0CE5A7F7-8C18-4872-8436-3C18A071D985}" type="presParOf" srcId="{9F8D59A5-D2F9-4096-9280-0316CEB3F7CE}" destId="{32C705B5-2B1D-4453-8789-9625808FF6FF}" srcOrd="0" destOrd="0" presId="urn:microsoft.com/office/officeart/2005/8/layout/process1"/>
    <dgm:cxn modelId="{9019E46D-D2B2-4249-BE79-6790E89BCF14}" type="presParOf" srcId="{3C318895-F346-43BD-9B3A-33DC57AD8FC1}" destId="{24D5A7B7-0556-42FB-ADEB-220305CFB06D}" srcOrd="8" destOrd="0" presId="urn:microsoft.com/office/officeart/2005/8/layout/process1"/>
    <dgm:cxn modelId="{1BBF95A2-D2FD-42B3-B76C-19DB662337F4}" type="presParOf" srcId="{3C318895-F346-43BD-9B3A-33DC57AD8FC1}" destId="{6CA5445F-D42E-4CDA-98D1-1AE09036A0E7}" srcOrd="9" destOrd="0" presId="urn:microsoft.com/office/officeart/2005/8/layout/process1"/>
    <dgm:cxn modelId="{C4069AD8-D506-4BCF-B544-9A2CEDA25780}" type="presParOf" srcId="{6CA5445F-D42E-4CDA-98D1-1AE09036A0E7}" destId="{729EEDEA-D94C-48BD-B499-50F935AE01DA}" srcOrd="0" destOrd="0" presId="urn:microsoft.com/office/officeart/2005/8/layout/process1"/>
    <dgm:cxn modelId="{29DB6DD8-C980-4693-B63C-E86456EE9C76}" type="presParOf" srcId="{3C318895-F346-43BD-9B3A-33DC57AD8FC1}" destId="{F2F1B6D1-C53D-437E-88C5-AFD07A63C522}"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514848-F382-48BB-A462-4B06353DB954}">
      <dsp:nvSpPr>
        <dsp:cNvPr id="0" name=""/>
        <dsp:cNvSpPr/>
      </dsp:nvSpPr>
      <dsp:spPr>
        <a:xfrm>
          <a:off x="0" y="2028217"/>
          <a:ext cx="9404352" cy="0"/>
        </a:xfrm>
        <a:prstGeom prst="line">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D12FD171-5973-41D1-AE1C-EEB1BFDBCBBB}">
      <dsp:nvSpPr>
        <dsp:cNvPr id="0" name=""/>
        <dsp:cNvSpPr/>
      </dsp:nvSpPr>
      <dsp:spPr>
        <a:xfrm rot="8100000">
          <a:off x="61276" y="480803"/>
          <a:ext cx="271549" cy="271549"/>
        </a:xfrm>
        <a:prstGeom prst="teardrop">
          <a:avLst>
            <a:gd name="adj" fmla="val 115000"/>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4E4699-7B84-424D-A1A6-5E30681057DC}">
      <dsp:nvSpPr>
        <dsp:cNvPr id="0" name=""/>
        <dsp:cNvSpPr/>
      </dsp:nvSpPr>
      <dsp:spPr>
        <a:xfrm>
          <a:off x="91442" y="510970"/>
          <a:ext cx="211215" cy="211215"/>
        </a:xfrm>
        <a:prstGeom prst="ellipse">
          <a:avLst/>
        </a:prstGeom>
        <a:solidFill>
          <a:schemeClr val="lt1">
            <a:alpha val="90000"/>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sp>
    <dsp:sp modelId="{80188165-5595-4F54-A4FF-36D5AD4C9F44}">
      <dsp:nvSpPr>
        <dsp:cNvPr id="0" name=""/>
        <dsp:cNvSpPr/>
      </dsp:nvSpPr>
      <dsp:spPr>
        <a:xfrm>
          <a:off x="389065" y="827512"/>
          <a:ext cx="1186970" cy="1200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dirty="0">
              <a:latin typeface="Georgia" panose="02040502050405020303" pitchFamily="18" charset="0"/>
            </a:rPr>
            <a:t>The Turing Test</a:t>
          </a:r>
        </a:p>
      </dsp:txBody>
      <dsp:txXfrm>
        <a:off x="389065" y="827512"/>
        <a:ext cx="1186970" cy="1200704"/>
      </dsp:txXfrm>
    </dsp:sp>
    <dsp:sp modelId="{2D4C3BD4-FD6F-45C8-A996-E1AF2B240288}">
      <dsp:nvSpPr>
        <dsp:cNvPr id="0" name=""/>
        <dsp:cNvSpPr/>
      </dsp:nvSpPr>
      <dsp:spPr>
        <a:xfrm>
          <a:off x="389065" y="405643"/>
          <a:ext cx="1186970" cy="421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latin typeface="Georgia" panose="02040502050405020303" pitchFamily="18" charset="0"/>
            </a:rPr>
            <a:t>1950</a:t>
          </a:r>
        </a:p>
      </dsp:txBody>
      <dsp:txXfrm>
        <a:off x="389065" y="405643"/>
        <a:ext cx="1186970" cy="421869"/>
      </dsp:txXfrm>
    </dsp:sp>
    <dsp:sp modelId="{72712067-B361-40B4-B613-D8F8EDF5367B}">
      <dsp:nvSpPr>
        <dsp:cNvPr id="0" name=""/>
        <dsp:cNvSpPr/>
      </dsp:nvSpPr>
      <dsp:spPr>
        <a:xfrm>
          <a:off x="197050" y="827512"/>
          <a:ext cx="0" cy="1200704"/>
        </a:xfrm>
        <a:prstGeom prst="line">
          <a:avLst/>
        </a:prstGeom>
        <a:noFill/>
        <a:ln w="12700" cap="rnd" cmpd="sng" algn="ctr">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292173FD-DAF7-4124-876C-20A64073F96A}">
      <dsp:nvSpPr>
        <dsp:cNvPr id="0" name=""/>
        <dsp:cNvSpPr/>
      </dsp:nvSpPr>
      <dsp:spPr>
        <a:xfrm>
          <a:off x="181408" y="1990248"/>
          <a:ext cx="69125" cy="75936"/>
        </a:xfrm>
        <a:prstGeom prst="ellipse">
          <a:avLst/>
        </a:prstGeom>
        <a:solidFill>
          <a:schemeClr val="accent5">
            <a:hueOff val="0"/>
            <a:satOff val="0"/>
            <a:lumOff val="0"/>
            <a:alphaOff val="0"/>
          </a:schemeClr>
        </a:solidFill>
        <a:ln w="63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25F99F-8204-4501-890E-1ABF3DCFE349}">
      <dsp:nvSpPr>
        <dsp:cNvPr id="0" name=""/>
        <dsp:cNvSpPr/>
      </dsp:nvSpPr>
      <dsp:spPr>
        <a:xfrm rot="18900000">
          <a:off x="843604" y="3304081"/>
          <a:ext cx="271549" cy="271549"/>
        </a:xfrm>
        <a:prstGeom prst="teardrop">
          <a:avLst>
            <a:gd name="adj" fmla="val 115000"/>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C36371-9562-4F9C-960B-AC3911F68455}">
      <dsp:nvSpPr>
        <dsp:cNvPr id="0" name=""/>
        <dsp:cNvSpPr/>
      </dsp:nvSpPr>
      <dsp:spPr>
        <a:xfrm>
          <a:off x="873770" y="3334248"/>
          <a:ext cx="211215" cy="211215"/>
        </a:xfrm>
        <a:prstGeom prst="ellipse">
          <a:avLst/>
        </a:prstGeom>
        <a:solidFill>
          <a:schemeClr val="lt1">
            <a:alpha val="90000"/>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sp>
    <dsp:sp modelId="{CA9DF21E-6A75-48B5-81FD-4109AD1042A6}">
      <dsp:nvSpPr>
        <dsp:cNvPr id="0" name=""/>
        <dsp:cNvSpPr/>
      </dsp:nvSpPr>
      <dsp:spPr>
        <a:xfrm>
          <a:off x="1171393" y="2028217"/>
          <a:ext cx="1186970" cy="1200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kern="1200">
              <a:latin typeface="Georgia" panose="02040502050405020303" pitchFamily="18" charset="0"/>
            </a:rPr>
            <a:t>Eliza</a:t>
          </a:r>
        </a:p>
      </dsp:txBody>
      <dsp:txXfrm>
        <a:off x="1171393" y="2028217"/>
        <a:ext cx="1186970" cy="1200704"/>
      </dsp:txXfrm>
    </dsp:sp>
    <dsp:sp modelId="{3DA8D857-C079-4476-8C66-CE0EA6E91CE0}">
      <dsp:nvSpPr>
        <dsp:cNvPr id="0" name=""/>
        <dsp:cNvSpPr/>
      </dsp:nvSpPr>
      <dsp:spPr>
        <a:xfrm>
          <a:off x="1171393" y="3228921"/>
          <a:ext cx="1186970" cy="421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latin typeface="Georgia" panose="02040502050405020303" pitchFamily="18" charset="0"/>
            </a:rPr>
            <a:t>1966</a:t>
          </a:r>
        </a:p>
      </dsp:txBody>
      <dsp:txXfrm>
        <a:off x="1171393" y="3228921"/>
        <a:ext cx="1186970" cy="421869"/>
      </dsp:txXfrm>
    </dsp:sp>
    <dsp:sp modelId="{DAFD5C82-7A7B-49A6-B722-3CDB76CC5E3A}">
      <dsp:nvSpPr>
        <dsp:cNvPr id="0" name=""/>
        <dsp:cNvSpPr/>
      </dsp:nvSpPr>
      <dsp:spPr>
        <a:xfrm>
          <a:off x="979378" y="2028217"/>
          <a:ext cx="0" cy="1200704"/>
        </a:xfrm>
        <a:prstGeom prst="line">
          <a:avLst/>
        </a:prstGeom>
        <a:noFill/>
        <a:ln w="12700" cap="rnd" cmpd="sng" algn="ctr">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02D92EF4-56DC-4F73-BC68-82447A90281E}">
      <dsp:nvSpPr>
        <dsp:cNvPr id="0" name=""/>
        <dsp:cNvSpPr/>
      </dsp:nvSpPr>
      <dsp:spPr>
        <a:xfrm>
          <a:off x="963736" y="1990248"/>
          <a:ext cx="69125" cy="75936"/>
        </a:xfrm>
        <a:prstGeom prst="ellipse">
          <a:avLst/>
        </a:prstGeom>
        <a:solidFill>
          <a:schemeClr val="accent5">
            <a:hueOff val="0"/>
            <a:satOff val="0"/>
            <a:lumOff val="0"/>
            <a:alphaOff val="0"/>
          </a:schemeClr>
        </a:solidFill>
        <a:ln w="63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588C7E-7099-431D-BF90-6323021D295A}">
      <dsp:nvSpPr>
        <dsp:cNvPr id="0" name=""/>
        <dsp:cNvSpPr/>
      </dsp:nvSpPr>
      <dsp:spPr>
        <a:xfrm rot="8100000">
          <a:off x="1625932" y="480803"/>
          <a:ext cx="271549" cy="271549"/>
        </a:xfrm>
        <a:prstGeom prst="teardrop">
          <a:avLst>
            <a:gd name="adj" fmla="val 115000"/>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050ABA-C662-476A-9DBE-730E4447BCCD}">
      <dsp:nvSpPr>
        <dsp:cNvPr id="0" name=""/>
        <dsp:cNvSpPr/>
      </dsp:nvSpPr>
      <dsp:spPr>
        <a:xfrm>
          <a:off x="1656099" y="510970"/>
          <a:ext cx="211215" cy="211215"/>
        </a:xfrm>
        <a:prstGeom prst="ellipse">
          <a:avLst/>
        </a:prstGeom>
        <a:solidFill>
          <a:schemeClr val="lt1">
            <a:alpha val="90000"/>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sp>
    <dsp:sp modelId="{DFDF56B0-1542-4995-9670-4F033B724A62}">
      <dsp:nvSpPr>
        <dsp:cNvPr id="0" name=""/>
        <dsp:cNvSpPr/>
      </dsp:nvSpPr>
      <dsp:spPr>
        <a:xfrm>
          <a:off x="1953721" y="827512"/>
          <a:ext cx="1186970" cy="1200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a:latin typeface="Georgia" panose="02040502050405020303" pitchFamily="18" charset="0"/>
            </a:rPr>
            <a:t>Parry</a:t>
          </a:r>
        </a:p>
      </dsp:txBody>
      <dsp:txXfrm>
        <a:off x="1953721" y="827512"/>
        <a:ext cx="1186970" cy="1200704"/>
      </dsp:txXfrm>
    </dsp:sp>
    <dsp:sp modelId="{2EDD5107-38CE-4CCC-9928-83F6FFB1198E}">
      <dsp:nvSpPr>
        <dsp:cNvPr id="0" name=""/>
        <dsp:cNvSpPr/>
      </dsp:nvSpPr>
      <dsp:spPr>
        <a:xfrm>
          <a:off x="1953721" y="405643"/>
          <a:ext cx="1186970" cy="421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latin typeface="Georgia" panose="02040502050405020303" pitchFamily="18" charset="0"/>
            </a:rPr>
            <a:t>1972</a:t>
          </a:r>
        </a:p>
      </dsp:txBody>
      <dsp:txXfrm>
        <a:off x="1953721" y="405643"/>
        <a:ext cx="1186970" cy="421869"/>
      </dsp:txXfrm>
    </dsp:sp>
    <dsp:sp modelId="{5E8EFEA1-A82B-4783-B9B6-2E919DFA92CB}">
      <dsp:nvSpPr>
        <dsp:cNvPr id="0" name=""/>
        <dsp:cNvSpPr/>
      </dsp:nvSpPr>
      <dsp:spPr>
        <a:xfrm>
          <a:off x="1761706" y="827512"/>
          <a:ext cx="0" cy="1200704"/>
        </a:xfrm>
        <a:prstGeom prst="line">
          <a:avLst/>
        </a:prstGeom>
        <a:noFill/>
        <a:ln w="12700" cap="rnd" cmpd="sng" algn="ctr">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1A1A6AFC-9BEF-447E-9292-9BE4B8BFC469}">
      <dsp:nvSpPr>
        <dsp:cNvPr id="0" name=""/>
        <dsp:cNvSpPr/>
      </dsp:nvSpPr>
      <dsp:spPr>
        <a:xfrm>
          <a:off x="1746064" y="1990248"/>
          <a:ext cx="69125" cy="75936"/>
        </a:xfrm>
        <a:prstGeom prst="ellipse">
          <a:avLst/>
        </a:prstGeom>
        <a:solidFill>
          <a:schemeClr val="accent5">
            <a:hueOff val="0"/>
            <a:satOff val="0"/>
            <a:lumOff val="0"/>
            <a:alphaOff val="0"/>
          </a:schemeClr>
        </a:solidFill>
        <a:ln w="63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4462F5-C175-4F23-BD9E-F10F1BF5D6A7}">
      <dsp:nvSpPr>
        <dsp:cNvPr id="0" name=""/>
        <dsp:cNvSpPr/>
      </dsp:nvSpPr>
      <dsp:spPr>
        <a:xfrm rot="18900000">
          <a:off x="2408260" y="3304081"/>
          <a:ext cx="271549" cy="271549"/>
        </a:xfrm>
        <a:prstGeom prst="teardrop">
          <a:avLst>
            <a:gd name="adj" fmla="val 115000"/>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FD5DC3-CF05-40DB-90DD-2243783149F7}">
      <dsp:nvSpPr>
        <dsp:cNvPr id="0" name=""/>
        <dsp:cNvSpPr/>
      </dsp:nvSpPr>
      <dsp:spPr>
        <a:xfrm>
          <a:off x="2438427" y="3334248"/>
          <a:ext cx="211215" cy="211215"/>
        </a:xfrm>
        <a:prstGeom prst="ellipse">
          <a:avLst/>
        </a:prstGeom>
        <a:solidFill>
          <a:schemeClr val="lt1">
            <a:alpha val="90000"/>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sp>
    <dsp:sp modelId="{74D15E6F-CFCE-4650-B9C7-277AEC5BA86F}">
      <dsp:nvSpPr>
        <dsp:cNvPr id="0" name=""/>
        <dsp:cNvSpPr/>
      </dsp:nvSpPr>
      <dsp:spPr>
        <a:xfrm>
          <a:off x="2736049" y="2028217"/>
          <a:ext cx="1186970" cy="1200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kern="1200">
              <a:latin typeface="Georgia" panose="02040502050405020303" pitchFamily="18" charset="0"/>
            </a:rPr>
            <a:t>Jaberwa CKY</a:t>
          </a:r>
        </a:p>
      </dsp:txBody>
      <dsp:txXfrm>
        <a:off x="2736049" y="2028217"/>
        <a:ext cx="1186970" cy="1200704"/>
      </dsp:txXfrm>
    </dsp:sp>
    <dsp:sp modelId="{85B003FD-092B-4DA8-948C-01D2187AB88D}">
      <dsp:nvSpPr>
        <dsp:cNvPr id="0" name=""/>
        <dsp:cNvSpPr/>
      </dsp:nvSpPr>
      <dsp:spPr>
        <a:xfrm>
          <a:off x="2736049" y="3228921"/>
          <a:ext cx="1186970" cy="421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latin typeface="Georgia" panose="02040502050405020303" pitchFamily="18" charset="0"/>
            </a:rPr>
            <a:t>1988</a:t>
          </a:r>
        </a:p>
      </dsp:txBody>
      <dsp:txXfrm>
        <a:off x="2736049" y="3228921"/>
        <a:ext cx="1186970" cy="421869"/>
      </dsp:txXfrm>
    </dsp:sp>
    <dsp:sp modelId="{515FEDA0-B425-4874-B693-A4F836DDB51C}">
      <dsp:nvSpPr>
        <dsp:cNvPr id="0" name=""/>
        <dsp:cNvSpPr/>
      </dsp:nvSpPr>
      <dsp:spPr>
        <a:xfrm>
          <a:off x="2544034" y="2028217"/>
          <a:ext cx="0" cy="1200704"/>
        </a:xfrm>
        <a:prstGeom prst="line">
          <a:avLst/>
        </a:prstGeom>
        <a:noFill/>
        <a:ln w="12700" cap="rnd" cmpd="sng" algn="ctr">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40351D0A-A600-4736-80BD-7C4058E00CFE}">
      <dsp:nvSpPr>
        <dsp:cNvPr id="0" name=""/>
        <dsp:cNvSpPr/>
      </dsp:nvSpPr>
      <dsp:spPr>
        <a:xfrm>
          <a:off x="2528392" y="1990248"/>
          <a:ext cx="69125" cy="75936"/>
        </a:xfrm>
        <a:prstGeom prst="ellipse">
          <a:avLst/>
        </a:prstGeom>
        <a:solidFill>
          <a:schemeClr val="accent5">
            <a:hueOff val="0"/>
            <a:satOff val="0"/>
            <a:lumOff val="0"/>
            <a:alphaOff val="0"/>
          </a:schemeClr>
        </a:solidFill>
        <a:ln w="63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257CB5-771C-4CAA-9EAB-CA529F3BAFDF}">
      <dsp:nvSpPr>
        <dsp:cNvPr id="0" name=""/>
        <dsp:cNvSpPr/>
      </dsp:nvSpPr>
      <dsp:spPr>
        <a:xfrm rot="8100000">
          <a:off x="3190588" y="480803"/>
          <a:ext cx="271549" cy="271549"/>
        </a:xfrm>
        <a:prstGeom prst="teardrop">
          <a:avLst>
            <a:gd name="adj" fmla="val 115000"/>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52579E-F64A-4F29-A496-32ABF39BE0B7}">
      <dsp:nvSpPr>
        <dsp:cNvPr id="0" name=""/>
        <dsp:cNvSpPr/>
      </dsp:nvSpPr>
      <dsp:spPr>
        <a:xfrm>
          <a:off x="3220755" y="510970"/>
          <a:ext cx="211215" cy="211215"/>
        </a:xfrm>
        <a:prstGeom prst="ellipse">
          <a:avLst/>
        </a:prstGeom>
        <a:solidFill>
          <a:schemeClr val="lt1">
            <a:alpha val="90000"/>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sp>
    <dsp:sp modelId="{7B25CD5B-14EB-4C28-9079-6AAF2B5FAB8A}">
      <dsp:nvSpPr>
        <dsp:cNvPr id="0" name=""/>
        <dsp:cNvSpPr/>
      </dsp:nvSpPr>
      <dsp:spPr>
        <a:xfrm>
          <a:off x="3518377" y="827512"/>
          <a:ext cx="1186970" cy="1200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a:latin typeface="Georgia" panose="02040502050405020303" pitchFamily="18" charset="0"/>
            </a:rPr>
            <a:t>A.L.I.C.E</a:t>
          </a:r>
        </a:p>
      </dsp:txBody>
      <dsp:txXfrm>
        <a:off x="3518377" y="827512"/>
        <a:ext cx="1186970" cy="1200704"/>
      </dsp:txXfrm>
    </dsp:sp>
    <dsp:sp modelId="{F1D7597C-D098-4996-9949-B07D4FC712DA}">
      <dsp:nvSpPr>
        <dsp:cNvPr id="0" name=""/>
        <dsp:cNvSpPr/>
      </dsp:nvSpPr>
      <dsp:spPr>
        <a:xfrm>
          <a:off x="3518377" y="405643"/>
          <a:ext cx="1186970" cy="421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latin typeface="Georgia" panose="02040502050405020303" pitchFamily="18" charset="0"/>
            </a:rPr>
            <a:t>1995</a:t>
          </a:r>
        </a:p>
      </dsp:txBody>
      <dsp:txXfrm>
        <a:off x="3518377" y="405643"/>
        <a:ext cx="1186970" cy="421869"/>
      </dsp:txXfrm>
    </dsp:sp>
    <dsp:sp modelId="{85C14CC4-8E85-4DA8-93CE-787B04C39870}">
      <dsp:nvSpPr>
        <dsp:cNvPr id="0" name=""/>
        <dsp:cNvSpPr/>
      </dsp:nvSpPr>
      <dsp:spPr>
        <a:xfrm>
          <a:off x="3326362" y="827512"/>
          <a:ext cx="0" cy="1200704"/>
        </a:xfrm>
        <a:prstGeom prst="line">
          <a:avLst/>
        </a:prstGeom>
        <a:noFill/>
        <a:ln w="12700" cap="rnd" cmpd="sng" algn="ctr">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4170C75-F05A-4F3D-A209-9351D23ADD2D}">
      <dsp:nvSpPr>
        <dsp:cNvPr id="0" name=""/>
        <dsp:cNvSpPr/>
      </dsp:nvSpPr>
      <dsp:spPr>
        <a:xfrm>
          <a:off x="3310720" y="1990248"/>
          <a:ext cx="69125" cy="75936"/>
        </a:xfrm>
        <a:prstGeom prst="ellipse">
          <a:avLst/>
        </a:prstGeom>
        <a:solidFill>
          <a:schemeClr val="accent5">
            <a:hueOff val="0"/>
            <a:satOff val="0"/>
            <a:lumOff val="0"/>
            <a:alphaOff val="0"/>
          </a:schemeClr>
        </a:solidFill>
        <a:ln w="63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2D93D9-0836-4196-8284-A79146F03C16}">
      <dsp:nvSpPr>
        <dsp:cNvPr id="0" name=""/>
        <dsp:cNvSpPr/>
      </dsp:nvSpPr>
      <dsp:spPr>
        <a:xfrm rot="18900000">
          <a:off x="3972916" y="3304081"/>
          <a:ext cx="271549" cy="271549"/>
        </a:xfrm>
        <a:prstGeom prst="teardrop">
          <a:avLst>
            <a:gd name="adj" fmla="val 115000"/>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9AAD3B-580F-44B7-B21D-D1ED0D8853D4}">
      <dsp:nvSpPr>
        <dsp:cNvPr id="0" name=""/>
        <dsp:cNvSpPr/>
      </dsp:nvSpPr>
      <dsp:spPr>
        <a:xfrm>
          <a:off x="4003083" y="3334248"/>
          <a:ext cx="211215" cy="211215"/>
        </a:xfrm>
        <a:prstGeom prst="ellipse">
          <a:avLst/>
        </a:prstGeom>
        <a:solidFill>
          <a:schemeClr val="lt1">
            <a:alpha val="90000"/>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sp>
    <dsp:sp modelId="{2086A883-7A4E-4EFE-B4A4-89E487667174}">
      <dsp:nvSpPr>
        <dsp:cNvPr id="0" name=""/>
        <dsp:cNvSpPr/>
      </dsp:nvSpPr>
      <dsp:spPr>
        <a:xfrm>
          <a:off x="4300705" y="2028217"/>
          <a:ext cx="1186970" cy="1200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kern="1200">
              <a:latin typeface="Georgia" panose="02040502050405020303" pitchFamily="18" charset="0"/>
            </a:rPr>
            <a:t>Smarterchild</a:t>
          </a:r>
        </a:p>
      </dsp:txBody>
      <dsp:txXfrm>
        <a:off x="4300705" y="2028217"/>
        <a:ext cx="1186970" cy="1200704"/>
      </dsp:txXfrm>
    </dsp:sp>
    <dsp:sp modelId="{713BDA4A-FD7D-4BEB-A907-1294E8527FF6}">
      <dsp:nvSpPr>
        <dsp:cNvPr id="0" name=""/>
        <dsp:cNvSpPr/>
      </dsp:nvSpPr>
      <dsp:spPr>
        <a:xfrm>
          <a:off x="4300705" y="3228921"/>
          <a:ext cx="1186970" cy="421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latin typeface="Georgia" panose="02040502050405020303" pitchFamily="18" charset="0"/>
            </a:rPr>
            <a:t>2001</a:t>
          </a:r>
        </a:p>
      </dsp:txBody>
      <dsp:txXfrm>
        <a:off x="4300705" y="3228921"/>
        <a:ext cx="1186970" cy="421869"/>
      </dsp:txXfrm>
    </dsp:sp>
    <dsp:sp modelId="{0E83ED7D-5C27-4FC2-B1D4-862B380CFE1B}">
      <dsp:nvSpPr>
        <dsp:cNvPr id="0" name=""/>
        <dsp:cNvSpPr/>
      </dsp:nvSpPr>
      <dsp:spPr>
        <a:xfrm>
          <a:off x="4108690" y="2028217"/>
          <a:ext cx="0" cy="1200704"/>
        </a:xfrm>
        <a:prstGeom prst="line">
          <a:avLst/>
        </a:prstGeom>
        <a:noFill/>
        <a:ln w="12700" cap="rnd" cmpd="sng" algn="ctr">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5ACAD1C5-FBCF-4B1F-97F1-99D7C01592BB}">
      <dsp:nvSpPr>
        <dsp:cNvPr id="0" name=""/>
        <dsp:cNvSpPr/>
      </dsp:nvSpPr>
      <dsp:spPr>
        <a:xfrm>
          <a:off x="4093048" y="1990248"/>
          <a:ext cx="69125" cy="75936"/>
        </a:xfrm>
        <a:prstGeom prst="ellipse">
          <a:avLst/>
        </a:prstGeom>
        <a:solidFill>
          <a:schemeClr val="accent5">
            <a:hueOff val="0"/>
            <a:satOff val="0"/>
            <a:lumOff val="0"/>
            <a:alphaOff val="0"/>
          </a:schemeClr>
        </a:solidFill>
        <a:ln w="63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A8FA81-C7FE-4483-AB85-1F4C75309B08}">
      <dsp:nvSpPr>
        <dsp:cNvPr id="0" name=""/>
        <dsp:cNvSpPr/>
      </dsp:nvSpPr>
      <dsp:spPr>
        <a:xfrm rot="8100000">
          <a:off x="4755244" y="480803"/>
          <a:ext cx="271549" cy="271549"/>
        </a:xfrm>
        <a:prstGeom prst="teardrop">
          <a:avLst>
            <a:gd name="adj" fmla="val 115000"/>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79F7DD-0385-4219-B81E-413964B0CAB5}">
      <dsp:nvSpPr>
        <dsp:cNvPr id="0" name=""/>
        <dsp:cNvSpPr/>
      </dsp:nvSpPr>
      <dsp:spPr>
        <a:xfrm>
          <a:off x="4785411" y="510970"/>
          <a:ext cx="211215" cy="211215"/>
        </a:xfrm>
        <a:prstGeom prst="ellipse">
          <a:avLst/>
        </a:prstGeom>
        <a:solidFill>
          <a:schemeClr val="lt1">
            <a:alpha val="90000"/>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sp>
    <dsp:sp modelId="{1AF2243B-2C9C-462E-93EE-FB6037CDA1E4}">
      <dsp:nvSpPr>
        <dsp:cNvPr id="0" name=""/>
        <dsp:cNvSpPr/>
      </dsp:nvSpPr>
      <dsp:spPr>
        <a:xfrm>
          <a:off x="5083033" y="827512"/>
          <a:ext cx="1186970" cy="1200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a:latin typeface="Georgia" panose="02040502050405020303" pitchFamily="18" charset="0"/>
            </a:rPr>
            <a:t>IBM Watson</a:t>
          </a:r>
        </a:p>
      </dsp:txBody>
      <dsp:txXfrm>
        <a:off x="5083033" y="827512"/>
        <a:ext cx="1186970" cy="1200704"/>
      </dsp:txXfrm>
    </dsp:sp>
    <dsp:sp modelId="{174279B3-94CF-4866-B6DC-63143A1F52CC}">
      <dsp:nvSpPr>
        <dsp:cNvPr id="0" name=""/>
        <dsp:cNvSpPr/>
      </dsp:nvSpPr>
      <dsp:spPr>
        <a:xfrm>
          <a:off x="5083033" y="405643"/>
          <a:ext cx="1186970" cy="421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latin typeface="Georgia" panose="02040502050405020303" pitchFamily="18" charset="0"/>
            </a:rPr>
            <a:t>2006</a:t>
          </a:r>
        </a:p>
      </dsp:txBody>
      <dsp:txXfrm>
        <a:off x="5083033" y="405643"/>
        <a:ext cx="1186970" cy="421869"/>
      </dsp:txXfrm>
    </dsp:sp>
    <dsp:sp modelId="{3AAA211E-8738-4B44-85AE-B0D63393270D}">
      <dsp:nvSpPr>
        <dsp:cNvPr id="0" name=""/>
        <dsp:cNvSpPr/>
      </dsp:nvSpPr>
      <dsp:spPr>
        <a:xfrm>
          <a:off x="4891019" y="827512"/>
          <a:ext cx="0" cy="1200704"/>
        </a:xfrm>
        <a:prstGeom prst="line">
          <a:avLst/>
        </a:prstGeom>
        <a:noFill/>
        <a:ln w="12700" cap="rnd" cmpd="sng" algn="ctr">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EF563432-4E6E-49B1-ACD1-480A562AAB3D}">
      <dsp:nvSpPr>
        <dsp:cNvPr id="0" name=""/>
        <dsp:cNvSpPr/>
      </dsp:nvSpPr>
      <dsp:spPr>
        <a:xfrm>
          <a:off x="4875376" y="1990248"/>
          <a:ext cx="69125" cy="75936"/>
        </a:xfrm>
        <a:prstGeom prst="ellipse">
          <a:avLst/>
        </a:prstGeom>
        <a:solidFill>
          <a:schemeClr val="accent5">
            <a:hueOff val="0"/>
            <a:satOff val="0"/>
            <a:lumOff val="0"/>
            <a:alphaOff val="0"/>
          </a:schemeClr>
        </a:solidFill>
        <a:ln w="63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DCCD25-8308-468B-BFB7-7B2E8D5C113E}">
      <dsp:nvSpPr>
        <dsp:cNvPr id="0" name=""/>
        <dsp:cNvSpPr/>
      </dsp:nvSpPr>
      <dsp:spPr>
        <a:xfrm rot="18900000">
          <a:off x="5537572" y="3304081"/>
          <a:ext cx="271549" cy="271549"/>
        </a:xfrm>
        <a:prstGeom prst="teardrop">
          <a:avLst>
            <a:gd name="adj" fmla="val 115000"/>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411D4C-BB87-4BF0-9492-6585C76EEA0F}">
      <dsp:nvSpPr>
        <dsp:cNvPr id="0" name=""/>
        <dsp:cNvSpPr/>
      </dsp:nvSpPr>
      <dsp:spPr>
        <a:xfrm>
          <a:off x="5567739" y="3334248"/>
          <a:ext cx="211215" cy="211215"/>
        </a:xfrm>
        <a:prstGeom prst="ellipse">
          <a:avLst/>
        </a:prstGeom>
        <a:solidFill>
          <a:schemeClr val="lt1">
            <a:alpha val="90000"/>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sp>
    <dsp:sp modelId="{5F17EEAC-9D22-474F-89BB-5E0BAAA42A02}">
      <dsp:nvSpPr>
        <dsp:cNvPr id="0" name=""/>
        <dsp:cNvSpPr/>
      </dsp:nvSpPr>
      <dsp:spPr>
        <a:xfrm>
          <a:off x="5865361" y="2028217"/>
          <a:ext cx="1186970" cy="1200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kern="1200">
              <a:latin typeface="Georgia" panose="02040502050405020303" pitchFamily="18" charset="0"/>
            </a:rPr>
            <a:t>Siri</a:t>
          </a:r>
        </a:p>
      </dsp:txBody>
      <dsp:txXfrm>
        <a:off x="5865361" y="2028217"/>
        <a:ext cx="1186970" cy="1200704"/>
      </dsp:txXfrm>
    </dsp:sp>
    <dsp:sp modelId="{C943905A-A044-4892-9AB9-6379080855F7}">
      <dsp:nvSpPr>
        <dsp:cNvPr id="0" name=""/>
        <dsp:cNvSpPr/>
      </dsp:nvSpPr>
      <dsp:spPr>
        <a:xfrm>
          <a:off x="5865361" y="3228921"/>
          <a:ext cx="1186970" cy="421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latin typeface="Georgia" panose="02040502050405020303" pitchFamily="18" charset="0"/>
            </a:rPr>
            <a:t>2010</a:t>
          </a:r>
        </a:p>
      </dsp:txBody>
      <dsp:txXfrm>
        <a:off x="5865361" y="3228921"/>
        <a:ext cx="1186970" cy="421869"/>
      </dsp:txXfrm>
    </dsp:sp>
    <dsp:sp modelId="{8BAE24A1-2303-4B42-B056-07AA98A1548E}">
      <dsp:nvSpPr>
        <dsp:cNvPr id="0" name=""/>
        <dsp:cNvSpPr/>
      </dsp:nvSpPr>
      <dsp:spPr>
        <a:xfrm>
          <a:off x="5673347" y="2028217"/>
          <a:ext cx="0" cy="1200704"/>
        </a:xfrm>
        <a:prstGeom prst="line">
          <a:avLst/>
        </a:prstGeom>
        <a:noFill/>
        <a:ln w="12700" cap="rnd" cmpd="sng" algn="ctr">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AE98609C-D81E-4AFA-84D8-5443D7FAC21D}">
      <dsp:nvSpPr>
        <dsp:cNvPr id="0" name=""/>
        <dsp:cNvSpPr/>
      </dsp:nvSpPr>
      <dsp:spPr>
        <a:xfrm>
          <a:off x="5657704" y="1990248"/>
          <a:ext cx="69125" cy="75936"/>
        </a:xfrm>
        <a:prstGeom prst="ellipse">
          <a:avLst/>
        </a:prstGeom>
        <a:solidFill>
          <a:schemeClr val="accent5">
            <a:hueOff val="0"/>
            <a:satOff val="0"/>
            <a:lumOff val="0"/>
            <a:alphaOff val="0"/>
          </a:schemeClr>
        </a:solidFill>
        <a:ln w="63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D2D78D-0102-415C-B3E0-8787F2637397}">
      <dsp:nvSpPr>
        <dsp:cNvPr id="0" name=""/>
        <dsp:cNvSpPr/>
      </dsp:nvSpPr>
      <dsp:spPr>
        <a:xfrm rot="8100000">
          <a:off x="6319900" y="480803"/>
          <a:ext cx="271549" cy="271549"/>
        </a:xfrm>
        <a:prstGeom prst="teardrop">
          <a:avLst>
            <a:gd name="adj" fmla="val 115000"/>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64BE91-3C7D-45EF-B5FC-1472D97E887E}">
      <dsp:nvSpPr>
        <dsp:cNvPr id="0" name=""/>
        <dsp:cNvSpPr/>
      </dsp:nvSpPr>
      <dsp:spPr>
        <a:xfrm>
          <a:off x="6350067" y="510970"/>
          <a:ext cx="211215" cy="211215"/>
        </a:xfrm>
        <a:prstGeom prst="ellipse">
          <a:avLst/>
        </a:prstGeom>
        <a:solidFill>
          <a:schemeClr val="lt1">
            <a:alpha val="90000"/>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sp>
    <dsp:sp modelId="{4655C8B1-AEE9-4A93-B143-08ECCFDEDE9B}">
      <dsp:nvSpPr>
        <dsp:cNvPr id="0" name=""/>
        <dsp:cNvSpPr/>
      </dsp:nvSpPr>
      <dsp:spPr>
        <a:xfrm>
          <a:off x="6647689" y="827512"/>
          <a:ext cx="1186970" cy="1200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dirty="0">
              <a:latin typeface="Georgia" panose="02040502050405020303" pitchFamily="18" charset="0"/>
            </a:rPr>
            <a:t>Google Now</a:t>
          </a:r>
        </a:p>
      </dsp:txBody>
      <dsp:txXfrm>
        <a:off x="6647689" y="827512"/>
        <a:ext cx="1186970" cy="1200704"/>
      </dsp:txXfrm>
    </dsp:sp>
    <dsp:sp modelId="{92BED507-6D7C-4245-817F-2390E93E7908}">
      <dsp:nvSpPr>
        <dsp:cNvPr id="0" name=""/>
        <dsp:cNvSpPr/>
      </dsp:nvSpPr>
      <dsp:spPr>
        <a:xfrm>
          <a:off x="6647689" y="405643"/>
          <a:ext cx="1186970" cy="421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latin typeface="Georgia" panose="02040502050405020303" pitchFamily="18" charset="0"/>
            </a:rPr>
            <a:t>2012</a:t>
          </a:r>
        </a:p>
      </dsp:txBody>
      <dsp:txXfrm>
        <a:off x="6647689" y="405643"/>
        <a:ext cx="1186970" cy="421869"/>
      </dsp:txXfrm>
    </dsp:sp>
    <dsp:sp modelId="{0382190A-831C-4487-B1F0-125D393DB854}">
      <dsp:nvSpPr>
        <dsp:cNvPr id="0" name=""/>
        <dsp:cNvSpPr/>
      </dsp:nvSpPr>
      <dsp:spPr>
        <a:xfrm>
          <a:off x="6455675" y="827512"/>
          <a:ext cx="0" cy="1200704"/>
        </a:xfrm>
        <a:prstGeom prst="line">
          <a:avLst/>
        </a:prstGeom>
        <a:noFill/>
        <a:ln w="12700" cap="rnd" cmpd="sng" algn="ctr">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99BA07E-3681-46DA-9D15-8CADCD2A2922}">
      <dsp:nvSpPr>
        <dsp:cNvPr id="0" name=""/>
        <dsp:cNvSpPr/>
      </dsp:nvSpPr>
      <dsp:spPr>
        <a:xfrm>
          <a:off x="6440032" y="1990248"/>
          <a:ext cx="69125" cy="75936"/>
        </a:xfrm>
        <a:prstGeom prst="ellipse">
          <a:avLst/>
        </a:prstGeom>
        <a:solidFill>
          <a:schemeClr val="accent5">
            <a:hueOff val="0"/>
            <a:satOff val="0"/>
            <a:lumOff val="0"/>
            <a:alphaOff val="0"/>
          </a:schemeClr>
        </a:solidFill>
        <a:ln w="63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3B3B70-134E-4AAB-A99D-583AFC2F3975}">
      <dsp:nvSpPr>
        <dsp:cNvPr id="0" name=""/>
        <dsp:cNvSpPr/>
      </dsp:nvSpPr>
      <dsp:spPr>
        <a:xfrm rot="18900000">
          <a:off x="7102228" y="3304081"/>
          <a:ext cx="271549" cy="271549"/>
        </a:xfrm>
        <a:prstGeom prst="teardrop">
          <a:avLst>
            <a:gd name="adj" fmla="val 115000"/>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6324CA-0065-42C4-9B07-8B47FCE884DA}">
      <dsp:nvSpPr>
        <dsp:cNvPr id="0" name=""/>
        <dsp:cNvSpPr/>
      </dsp:nvSpPr>
      <dsp:spPr>
        <a:xfrm>
          <a:off x="7132395" y="3334248"/>
          <a:ext cx="211215" cy="211215"/>
        </a:xfrm>
        <a:prstGeom prst="ellipse">
          <a:avLst/>
        </a:prstGeom>
        <a:solidFill>
          <a:schemeClr val="lt1">
            <a:alpha val="90000"/>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sp>
    <dsp:sp modelId="{AD43253B-B43B-4BD9-814E-24D3123DED92}">
      <dsp:nvSpPr>
        <dsp:cNvPr id="0" name=""/>
        <dsp:cNvSpPr/>
      </dsp:nvSpPr>
      <dsp:spPr>
        <a:xfrm>
          <a:off x="7430017" y="2028217"/>
          <a:ext cx="1186970" cy="1200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kern="1200" dirty="0">
              <a:latin typeface="Georgia" panose="02040502050405020303" pitchFamily="18" charset="0"/>
            </a:rPr>
            <a:t>Cortana &amp; Alexa</a:t>
          </a:r>
        </a:p>
      </dsp:txBody>
      <dsp:txXfrm>
        <a:off x="7430017" y="2028217"/>
        <a:ext cx="1186970" cy="1200704"/>
      </dsp:txXfrm>
    </dsp:sp>
    <dsp:sp modelId="{F39077EA-6844-44A1-BAD5-F35978B7CC87}">
      <dsp:nvSpPr>
        <dsp:cNvPr id="0" name=""/>
        <dsp:cNvSpPr/>
      </dsp:nvSpPr>
      <dsp:spPr>
        <a:xfrm>
          <a:off x="7430017" y="3228921"/>
          <a:ext cx="1186970" cy="421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latin typeface="Georgia" panose="02040502050405020303" pitchFamily="18" charset="0"/>
            </a:rPr>
            <a:t>2015</a:t>
          </a:r>
        </a:p>
      </dsp:txBody>
      <dsp:txXfrm>
        <a:off x="7430017" y="3228921"/>
        <a:ext cx="1186970" cy="421869"/>
      </dsp:txXfrm>
    </dsp:sp>
    <dsp:sp modelId="{5A01BBB8-B550-448D-9759-18D6D2FD5C0B}">
      <dsp:nvSpPr>
        <dsp:cNvPr id="0" name=""/>
        <dsp:cNvSpPr/>
      </dsp:nvSpPr>
      <dsp:spPr>
        <a:xfrm>
          <a:off x="7238003" y="2028217"/>
          <a:ext cx="0" cy="1200704"/>
        </a:xfrm>
        <a:prstGeom prst="line">
          <a:avLst/>
        </a:prstGeom>
        <a:noFill/>
        <a:ln w="12700" cap="rnd" cmpd="sng" algn="ctr">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BFD339E-A5B8-4F9D-9FE8-A2E2681A159A}">
      <dsp:nvSpPr>
        <dsp:cNvPr id="0" name=""/>
        <dsp:cNvSpPr/>
      </dsp:nvSpPr>
      <dsp:spPr>
        <a:xfrm>
          <a:off x="7222360" y="1990248"/>
          <a:ext cx="69125" cy="75936"/>
        </a:xfrm>
        <a:prstGeom prst="ellipse">
          <a:avLst/>
        </a:prstGeom>
        <a:solidFill>
          <a:schemeClr val="accent5">
            <a:hueOff val="0"/>
            <a:satOff val="0"/>
            <a:lumOff val="0"/>
            <a:alphaOff val="0"/>
          </a:schemeClr>
        </a:solidFill>
        <a:ln w="63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769D7B-D410-45BA-8BFA-6797D47F286F}">
      <dsp:nvSpPr>
        <dsp:cNvPr id="0" name=""/>
        <dsp:cNvSpPr/>
      </dsp:nvSpPr>
      <dsp:spPr>
        <a:xfrm rot="8100000">
          <a:off x="7884556" y="480803"/>
          <a:ext cx="271549" cy="271549"/>
        </a:xfrm>
        <a:prstGeom prst="teardrop">
          <a:avLst>
            <a:gd name="adj" fmla="val 115000"/>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FB776F-B01B-4D4A-A1FE-CBCB6F54EC95}">
      <dsp:nvSpPr>
        <dsp:cNvPr id="0" name=""/>
        <dsp:cNvSpPr/>
      </dsp:nvSpPr>
      <dsp:spPr>
        <a:xfrm>
          <a:off x="7914723" y="510970"/>
          <a:ext cx="211215" cy="211215"/>
        </a:xfrm>
        <a:prstGeom prst="ellipse">
          <a:avLst/>
        </a:prstGeom>
        <a:solidFill>
          <a:schemeClr val="lt1">
            <a:alpha val="90000"/>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sp>
    <dsp:sp modelId="{63C1DDEA-FBE3-4BA4-9275-DD42240BC58E}">
      <dsp:nvSpPr>
        <dsp:cNvPr id="0" name=""/>
        <dsp:cNvSpPr/>
      </dsp:nvSpPr>
      <dsp:spPr>
        <a:xfrm>
          <a:off x="8212345" y="827512"/>
          <a:ext cx="1186970" cy="1200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dirty="0">
              <a:latin typeface="Georgia" panose="02040502050405020303" pitchFamily="18" charset="0"/>
            </a:rPr>
            <a:t>Bots for messengers</a:t>
          </a:r>
        </a:p>
      </dsp:txBody>
      <dsp:txXfrm>
        <a:off x="8212345" y="827512"/>
        <a:ext cx="1186970" cy="1200704"/>
      </dsp:txXfrm>
    </dsp:sp>
    <dsp:sp modelId="{73C0BCDF-1DA2-4AAE-B1F7-F5AEFBE52CF2}">
      <dsp:nvSpPr>
        <dsp:cNvPr id="0" name=""/>
        <dsp:cNvSpPr/>
      </dsp:nvSpPr>
      <dsp:spPr>
        <a:xfrm>
          <a:off x="8212345" y="405643"/>
          <a:ext cx="1186970" cy="421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latin typeface="Georgia" panose="02040502050405020303" pitchFamily="18" charset="0"/>
            </a:rPr>
            <a:t>2016</a:t>
          </a:r>
        </a:p>
      </dsp:txBody>
      <dsp:txXfrm>
        <a:off x="8212345" y="405643"/>
        <a:ext cx="1186970" cy="421869"/>
      </dsp:txXfrm>
    </dsp:sp>
    <dsp:sp modelId="{86C2B0C5-BC56-4AF9-9D7A-6F3025F5896D}">
      <dsp:nvSpPr>
        <dsp:cNvPr id="0" name=""/>
        <dsp:cNvSpPr/>
      </dsp:nvSpPr>
      <dsp:spPr>
        <a:xfrm>
          <a:off x="8020331" y="827512"/>
          <a:ext cx="0" cy="1200704"/>
        </a:xfrm>
        <a:prstGeom prst="line">
          <a:avLst/>
        </a:prstGeom>
        <a:noFill/>
        <a:ln w="12700" cap="rnd" cmpd="sng" algn="ctr">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506F17E6-B7A2-4965-909A-A512F5A9762D}">
      <dsp:nvSpPr>
        <dsp:cNvPr id="0" name=""/>
        <dsp:cNvSpPr/>
      </dsp:nvSpPr>
      <dsp:spPr>
        <a:xfrm>
          <a:off x="8004688" y="1990248"/>
          <a:ext cx="69125" cy="75936"/>
        </a:xfrm>
        <a:prstGeom prst="ellipse">
          <a:avLst/>
        </a:prstGeom>
        <a:solidFill>
          <a:schemeClr val="accent5">
            <a:hueOff val="0"/>
            <a:satOff val="0"/>
            <a:lumOff val="0"/>
            <a:alphaOff val="0"/>
          </a:schemeClr>
        </a:solidFill>
        <a:ln w="63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80B1EF-F0C2-4F1A-A09F-B51DF6C03620}">
      <dsp:nvSpPr>
        <dsp:cNvPr id="0" name=""/>
        <dsp:cNvSpPr/>
      </dsp:nvSpPr>
      <dsp:spPr>
        <a:xfrm>
          <a:off x="257403" y="871024"/>
          <a:ext cx="799910" cy="79991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CD665D-E46F-4FEB-B60B-0BE2BB039CF5}">
      <dsp:nvSpPr>
        <dsp:cNvPr id="0" name=""/>
        <dsp:cNvSpPr/>
      </dsp:nvSpPr>
      <dsp:spPr>
        <a:xfrm>
          <a:off x="427876" y="1041497"/>
          <a:ext cx="458964" cy="4589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201100-CF23-44AA-90DC-67BABFAC5831}">
      <dsp:nvSpPr>
        <dsp:cNvPr id="0" name=""/>
        <dsp:cNvSpPr/>
      </dsp:nvSpPr>
      <dsp:spPr>
        <a:xfrm>
          <a:off x="1694" y="1920087"/>
          <a:ext cx="1311328" cy="1404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b="0" i="0" kern="1200" dirty="0">
              <a:latin typeface="Georgia" panose="02040502050405020303" pitchFamily="18" charset="0"/>
            </a:rPr>
            <a:t>Two separate recurrent neural NETWORKS.</a:t>
          </a:r>
          <a:endParaRPr lang="en-US" sz="1200" kern="1200" dirty="0">
            <a:latin typeface="Georgia" panose="02040502050405020303" pitchFamily="18" charset="0"/>
          </a:endParaRPr>
        </a:p>
      </dsp:txBody>
      <dsp:txXfrm>
        <a:off x="1694" y="1920087"/>
        <a:ext cx="1311328" cy="1404651"/>
      </dsp:txXfrm>
    </dsp:sp>
    <dsp:sp modelId="{8267ACF8-513C-45D8-A32C-E37D2FFAAB04}">
      <dsp:nvSpPr>
        <dsp:cNvPr id="0" name=""/>
        <dsp:cNvSpPr/>
      </dsp:nvSpPr>
      <dsp:spPr>
        <a:xfrm>
          <a:off x="1798214" y="871024"/>
          <a:ext cx="799910" cy="79991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A6597C-F054-484B-8FEF-2C8DF5BE16E1}">
      <dsp:nvSpPr>
        <dsp:cNvPr id="0" name=""/>
        <dsp:cNvSpPr/>
      </dsp:nvSpPr>
      <dsp:spPr>
        <a:xfrm>
          <a:off x="1968687" y="1041497"/>
          <a:ext cx="458964" cy="4589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09E93B-0E24-4FF1-B1A4-0AD5BB851B76}">
      <dsp:nvSpPr>
        <dsp:cNvPr id="0" name=""/>
        <dsp:cNvSpPr/>
      </dsp:nvSpPr>
      <dsp:spPr>
        <a:xfrm>
          <a:off x="1542505" y="1920087"/>
          <a:ext cx="1311328" cy="1404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b="0" i="0" kern="1200">
              <a:latin typeface="Georgia" panose="02040502050405020303" pitchFamily="18" charset="0"/>
            </a:rPr>
            <a:t>One RNN acts as an encoder, which encodes a variable length input sequence to a fixed-length context vector.</a:t>
          </a:r>
          <a:endParaRPr lang="en-US" sz="1200" kern="1200">
            <a:latin typeface="Georgia" panose="02040502050405020303" pitchFamily="18" charset="0"/>
          </a:endParaRPr>
        </a:p>
      </dsp:txBody>
      <dsp:txXfrm>
        <a:off x="1542505" y="1920087"/>
        <a:ext cx="1311328" cy="1404651"/>
      </dsp:txXfrm>
    </dsp:sp>
    <dsp:sp modelId="{7EC0E30A-8A5D-4660-A137-55E2B1045CBC}">
      <dsp:nvSpPr>
        <dsp:cNvPr id="0" name=""/>
        <dsp:cNvSpPr/>
      </dsp:nvSpPr>
      <dsp:spPr>
        <a:xfrm>
          <a:off x="3339024" y="871024"/>
          <a:ext cx="799910" cy="79991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2B1ABC-61A8-497E-886A-4B9E8168E1B2}">
      <dsp:nvSpPr>
        <dsp:cNvPr id="0" name=""/>
        <dsp:cNvSpPr/>
      </dsp:nvSpPr>
      <dsp:spPr>
        <a:xfrm>
          <a:off x="3509497" y="1041497"/>
          <a:ext cx="458964" cy="45896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12112C-9E0E-498C-94F5-B508B987A23D}">
      <dsp:nvSpPr>
        <dsp:cNvPr id="0" name=""/>
        <dsp:cNvSpPr/>
      </dsp:nvSpPr>
      <dsp:spPr>
        <a:xfrm>
          <a:off x="3083315" y="1920087"/>
          <a:ext cx="1311328" cy="1404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b="0" i="0" kern="1200">
              <a:latin typeface="Georgia" panose="02040502050405020303" pitchFamily="18" charset="0"/>
            </a:rPr>
            <a:t>The second RNN is a decoder, which takes an input word and the context vector, and returns a guess for the next word in the sequence and a hidden state to use in the next iteration.</a:t>
          </a:r>
          <a:endParaRPr lang="en-US" sz="1200" kern="1200">
            <a:latin typeface="Georgia" panose="02040502050405020303" pitchFamily="18" charset="0"/>
          </a:endParaRPr>
        </a:p>
      </dsp:txBody>
      <dsp:txXfrm>
        <a:off x="3083315" y="1920087"/>
        <a:ext cx="1311328" cy="14046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39F977-556D-461F-9A54-38990DADEF27}">
      <dsp:nvSpPr>
        <dsp:cNvPr id="0" name=""/>
        <dsp:cNvSpPr/>
      </dsp:nvSpPr>
      <dsp:spPr>
        <a:xfrm>
          <a:off x="0" y="489312"/>
          <a:ext cx="1175590" cy="70535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Georgia" panose="02040502050405020303" pitchFamily="18" charset="0"/>
            </a:rPr>
            <a:t>Convert word indexes to embeddings</a:t>
          </a:r>
          <a:endParaRPr lang="en-GB" sz="1000" kern="1200" dirty="0">
            <a:latin typeface="Georgia" panose="02040502050405020303" pitchFamily="18" charset="0"/>
          </a:endParaRPr>
        </a:p>
      </dsp:txBody>
      <dsp:txXfrm>
        <a:off x="20659" y="509971"/>
        <a:ext cx="1134272" cy="664036"/>
      </dsp:txXfrm>
    </dsp:sp>
    <dsp:sp modelId="{1F342393-1FD1-4806-A4A1-8FABC6159C53}">
      <dsp:nvSpPr>
        <dsp:cNvPr id="0" name=""/>
        <dsp:cNvSpPr/>
      </dsp:nvSpPr>
      <dsp:spPr>
        <a:xfrm>
          <a:off x="1293149" y="696216"/>
          <a:ext cx="249225" cy="2915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GB" sz="1000" kern="1200">
            <a:latin typeface="Georgia" panose="02040502050405020303" pitchFamily="18" charset="0"/>
          </a:endParaRPr>
        </a:p>
      </dsp:txBody>
      <dsp:txXfrm>
        <a:off x="1293149" y="754525"/>
        <a:ext cx="174458" cy="174928"/>
      </dsp:txXfrm>
    </dsp:sp>
    <dsp:sp modelId="{ECE077AA-F7CD-4E52-967E-6D0E0B9EDFEE}">
      <dsp:nvSpPr>
        <dsp:cNvPr id="0" name=""/>
        <dsp:cNvSpPr/>
      </dsp:nvSpPr>
      <dsp:spPr>
        <a:xfrm>
          <a:off x="1645826" y="489312"/>
          <a:ext cx="1175590" cy="70535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Georgia" panose="02040502050405020303" pitchFamily="18" charset="0"/>
            </a:rPr>
            <a:t>Pack padded batch of sequences for RNN module</a:t>
          </a:r>
          <a:endParaRPr lang="en-GB" sz="1000" kern="1200" dirty="0">
            <a:latin typeface="Georgia" panose="02040502050405020303" pitchFamily="18" charset="0"/>
          </a:endParaRPr>
        </a:p>
      </dsp:txBody>
      <dsp:txXfrm>
        <a:off x="1666485" y="509971"/>
        <a:ext cx="1134272" cy="664036"/>
      </dsp:txXfrm>
    </dsp:sp>
    <dsp:sp modelId="{6FC2794E-1239-48EA-9EC3-29A292848B43}">
      <dsp:nvSpPr>
        <dsp:cNvPr id="0" name=""/>
        <dsp:cNvSpPr/>
      </dsp:nvSpPr>
      <dsp:spPr>
        <a:xfrm>
          <a:off x="2938975" y="696216"/>
          <a:ext cx="249225" cy="2915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GB" sz="1000" kern="1200">
            <a:latin typeface="Georgia" panose="02040502050405020303" pitchFamily="18" charset="0"/>
          </a:endParaRPr>
        </a:p>
      </dsp:txBody>
      <dsp:txXfrm>
        <a:off x="2938975" y="754525"/>
        <a:ext cx="174458" cy="174928"/>
      </dsp:txXfrm>
    </dsp:sp>
    <dsp:sp modelId="{2EFD4E1D-32DC-465E-9779-F8B4908D9ED5}">
      <dsp:nvSpPr>
        <dsp:cNvPr id="0" name=""/>
        <dsp:cNvSpPr/>
      </dsp:nvSpPr>
      <dsp:spPr>
        <a:xfrm>
          <a:off x="3291652" y="489312"/>
          <a:ext cx="1175590" cy="70535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Georgia" panose="02040502050405020303" pitchFamily="18" charset="0"/>
            </a:rPr>
            <a:t>Forward pass through GRU</a:t>
          </a:r>
          <a:endParaRPr lang="en-GB" sz="1000" kern="1200" dirty="0">
            <a:latin typeface="Georgia" panose="02040502050405020303" pitchFamily="18" charset="0"/>
          </a:endParaRPr>
        </a:p>
      </dsp:txBody>
      <dsp:txXfrm>
        <a:off x="3312311" y="509971"/>
        <a:ext cx="1134272" cy="664036"/>
      </dsp:txXfrm>
    </dsp:sp>
    <dsp:sp modelId="{8AB6099C-B286-4E2B-ADFA-81CBB29C424F}">
      <dsp:nvSpPr>
        <dsp:cNvPr id="0" name=""/>
        <dsp:cNvSpPr/>
      </dsp:nvSpPr>
      <dsp:spPr>
        <a:xfrm>
          <a:off x="4584801" y="696216"/>
          <a:ext cx="249225" cy="2915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GB" sz="1000" kern="1200">
            <a:latin typeface="Georgia" panose="02040502050405020303" pitchFamily="18" charset="0"/>
          </a:endParaRPr>
        </a:p>
      </dsp:txBody>
      <dsp:txXfrm>
        <a:off x="4584801" y="754525"/>
        <a:ext cx="174458" cy="174928"/>
      </dsp:txXfrm>
    </dsp:sp>
    <dsp:sp modelId="{6A7A81FC-A383-4C47-94C4-512A37E27B6C}">
      <dsp:nvSpPr>
        <dsp:cNvPr id="0" name=""/>
        <dsp:cNvSpPr/>
      </dsp:nvSpPr>
      <dsp:spPr>
        <a:xfrm>
          <a:off x="4937479" y="489312"/>
          <a:ext cx="1175590" cy="70535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Georgia" panose="02040502050405020303" pitchFamily="18" charset="0"/>
            </a:rPr>
            <a:t>Unpack padding</a:t>
          </a:r>
          <a:endParaRPr lang="en-GB" sz="1000" kern="1200" dirty="0">
            <a:latin typeface="Georgia" panose="02040502050405020303" pitchFamily="18" charset="0"/>
          </a:endParaRPr>
        </a:p>
      </dsp:txBody>
      <dsp:txXfrm>
        <a:off x="4958138" y="509971"/>
        <a:ext cx="1134272" cy="664036"/>
      </dsp:txXfrm>
    </dsp:sp>
    <dsp:sp modelId="{9F8D59A5-D2F9-4096-9280-0316CEB3F7CE}">
      <dsp:nvSpPr>
        <dsp:cNvPr id="0" name=""/>
        <dsp:cNvSpPr/>
      </dsp:nvSpPr>
      <dsp:spPr>
        <a:xfrm>
          <a:off x="6230628" y="696216"/>
          <a:ext cx="249225" cy="2915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GB" sz="1000" kern="1200">
            <a:latin typeface="Georgia" panose="02040502050405020303" pitchFamily="18" charset="0"/>
          </a:endParaRPr>
        </a:p>
      </dsp:txBody>
      <dsp:txXfrm>
        <a:off x="6230628" y="754525"/>
        <a:ext cx="174458" cy="174928"/>
      </dsp:txXfrm>
    </dsp:sp>
    <dsp:sp modelId="{24D5A7B7-0556-42FB-ADEB-220305CFB06D}">
      <dsp:nvSpPr>
        <dsp:cNvPr id="0" name=""/>
        <dsp:cNvSpPr/>
      </dsp:nvSpPr>
      <dsp:spPr>
        <a:xfrm>
          <a:off x="6583305" y="489312"/>
          <a:ext cx="1175590" cy="70535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Georgia" panose="02040502050405020303" pitchFamily="18" charset="0"/>
            </a:rPr>
            <a:t>Sum bidirectional GRU outputs</a:t>
          </a:r>
          <a:endParaRPr lang="en-GB" sz="1000" kern="1200" dirty="0">
            <a:latin typeface="Georgia" panose="02040502050405020303" pitchFamily="18" charset="0"/>
          </a:endParaRPr>
        </a:p>
      </dsp:txBody>
      <dsp:txXfrm>
        <a:off x="6603964" y="509971"/>
        <a:ext cx="1134272" cy="664036"/>
      </dsp:txXfrm>
    </dsp:sp>
    <dsp:sp modelId="{6CA5445F-D42E-4CDA-98D1-1AE09036A0E7}">
      <dsp:nvSpPr>
        <dsp:cNvPr id="0" name=""/>
        <dsp:cNvSpPr/>
      </dsp:nvSpPr>
      <dsp:spPr>
        <a:xfrm>
          <a:off x="7876454" y="696216"/>
          <a:ext cx="249225" cy="2915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GB" sz="1000" kern="1200">
            <a:latin typeface="Georgia" panose="02040502050405020303" pitchFamily="18" charset="0"/>
          </a:endParaRPr>
        </a:p>
      </dsp:txBody>
      <dsp:txXfrm>
        <a:off x="7876454" y="754525"/>
        <a:ext cx="174458" cy="174928"/>
      </dsp:txXfrm>
    </dsp:sp>
    <dsp:sp modelId="{F2F1B6D1-C53D-437E-88C5-AFD07A63C522}">
      <dsp:nvSpPr>
        <dsp:cNvPr id="0" name=""/>
        <dsp:cNvSpPr/>
      </dsp:nvSpPr>
      <dsp:spPr>
        <a:xfrm>
          <a:off x="8229131" y="489312"/>
          <a:ext cx="1175590" cy="70535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Georgia" panose="02040502050405020303" pitchFamily="18" charset="0"/>
            </a:rPr>
            <a:t>Return output and final hidden state</a:t>
          </a:r>
          <a:endParaRPr lang="en-GB" sz="1000" kern="1200" dirty="0">
            <a:latin typeface="Georgia" panose="02040502050405020303" pitchFamily="18" charset="0"/>
          </a:endParaRPr>
        </a:p>
      </dsp:txBody>
      <dsp:txXfrm>
        <a:off x="8249790" y="509971"/>
        <a:ext cx="1134272" cy="66403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39F977-556D-461F-9A54-38990DADEF27}">
      <dsp:nvSpPr>
        <dsp:cNvPr id="0" name=""/>
        <dsp:cNvSpPr/>
      </dsp:nvSpPr>
      <dsp:spPr>
        <a:xfrm>
          <a:off x="2640" y="253111"/>
          <a:ext cx="999940" cy="117775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Georgia" panose="02040502050405020303" pitchFamily="18" charset="0"/>
            </a:rPr>
            <a:t>Get embedding of current input word</a:t>
          </a:r>
          <a:endParaRPr lang="en-GB" sz="1000" kern="1200" dirty="0">
            <a:latin typeface="Georgia" panose="02040502050405020303" pitchFamily="18" charset="0"/>
          </a:endParaRPr>
        </a:p>
      </dsp:txBody>
      <dsp:txXfrm>
        <a:off x="31927" y="282398"/>
        <a:ext cx="941366" cy="1119181"/>
      </dsp:txXfrm>
    </dsp:sp>
    <dsp:sp modelId="{1F342393-1FD1-4806-A4A1-8FABC6159C53}">
      <dsp:nvSpPr>
        <dsp:cNvPr id="0" name=""/>
        <dsp:cNvSpPr/>
      </dsp:nvSpPr>
      <dsp:spPr>
        <a:xfrm>
          <a:off x="1102575" y="717996"/>
          <a:ext cx="211987" cy="2479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GB" sz="1000" kern="1200">
            <a:latin typeface="Georgia" panose="02040502050405020303" pitchFamily="18" charset="0"/>
          </a:endParaRPr>
        </a:p>
      </dsp:txBody>
      <dsp:txXfrm>
        <a:off x="1102575" y="767593"/>
        <a:ext cx="148391" cy="148791"/>
      </dsp:txXfrm>
    </dsp:sp>
    <dsp:sp modelId="{ECE077AA-F7CD-4E52-967E-6D0E0B9EDFEE}">
      <dsp:nvSpPr>
        <dsp:cNvPr id="0" name=""/>
        <dsp:cNvSpPr/>
      </dsp:nvSpPr>
      <dsp:spPr>
        <a:xfrm>
          <a:off x="1402557" y="253111"/>
          <a:ext cx="999940" cy="117775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Georgia" panose="02040502050405020303" pitchFamily="18" charset="0"/>
            </a:rPr>
            <a:t>Forward through unidirectional GRU</a:t>
          </a:r>
          <a:endParaRPr lang="en-GB" sz="1000" kern="1200" dirty="0">
            <a:latin typeface="Georgia" panose="02040502050405020303" pitchFamily="18" charset="0"/>
          </a:endParaRPr>
        </a:p>
      </dsp:txBody>
      <dsp:txXfrm>
        <a:off x="1431844" y="282398"/>
        <a:ext cx="941366" cy="1119181"/>
      </dsp:txXfrm>
    </dsp:sp>
    <dsp:sp modelId="{6FC2794E-1239-48EA-9EC3-29A292848B43}">
      <dsp:nvSpPr>
        <dsp:cNvPr id="0" name=""/>
        <dsp:cNvSpPr/>
      </dsp:nvSpPr>
      <dsp:spPr>
        <a:xfrm>
          <a:off x="2502491" y="717996"/>
          <a:ext cx="211987" cy="2479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GB" sz="1000" kern="1200">
            <a:latin typeface="Georgia" panose="02040502050405020303" pitchFamily="18" charset="0"/>
          </a:endParaRPr>
        </a:p>
      </dsp:txBody>
      <dsp:txXfrm>
        <a:off x="2502491" y="767593"/>
        <a:ext cx="148391" cy="148791"/>
      </dsp:txXfrm>
    </dsp:sp>
    <dsp:sp modelId="{2EFD4E1D-32DC-465E-9779-F8B4908D9ED5}">
      <dsp:nvSpPr>
        <dsp:cNvPr id="0" name=""/>
        <dsp:cNvSpPr/>
      </dsp:nvSpPr>
      <dsp:spPr>
        <a:xfrm>
          <a:off x="2802473" y="253111"/>
          <a:ext cx="999940" cy="117775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Georgia" panose="02040502050405020303" pitchFamily="18" charset="0"/>
            </a:rPr>
            <a:t>Calculate attention weights from the current GRU output from previous step</a:t>
          </a:r>
          <a:endParaRPr lang="en-GB" sz="1000" kern="1200" dirty="0">
            <a:latin typeface="Georgia" panose="02040502050405020303" pitchFamily="18" charset="0"/>
          </a:endParaRPr>
        </a:p>
      </dsp:txBody>
      <dsp:txXfrm>
        <a:off x="2831760" y="282398"/>
        <a:ext cx="941366" cy="1119181"/>
      </dsp:txXfrm>
    </dsp:sp>
    <dsp:sp modelId="{8AB6099C-B286-4E2B-ADFA-81CBB29C424F}">
      <dsp:nvSpPr>
        <dsp:cNvPr id="0" name=""/>
        <dsp:cNvSpPr/>
      </dsp:nvSpPr>
      <dsp:spPr>
        <a:xfrm>
          <a:off x="3902408" y="717996"/>
          <a:ext cx="211987" cy="2479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GB" sz="1000" kern="1200">
            <a:latin typeface="Georgia" panose="02040502050405020303" pitchFamily="18" charset="0"/>
          </a:endParaRPr>
        </a:p>
      </dsp:txBody>
      <dsp:txXfrm>
        <a:off x="3902408" y="767593"/>
        <a:ext cx="148391" cy="148791"/>
      </dsp:txXfrm>
    </dsp:sp>
    <dsp:sp modelId="{6A7A81FC-A383-4C47-94C4-512A37E27B6C}">
      <dsp:nvSpPr>
        <dsp:cNvPr id="0" name=""/>
        <dsp:cNvSpPr/>
      </dsp:nvSpPr>
      <dsp:spPr>
        <a:xfrm>
          <a:off x="4202390" y="253111"/>
          <a:ext cx="999940" cy="117775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Georgia" panose="02040502050405020303" pitchFamily="18" charset="0"/>
            </a:rPr>
            <a:t>Multiply attention weights to encoder outputs to get new “weighted sum” context vector</a:t>
          </a:r>
          <a:endParaRPr lang="en-GB" sz="1000" kern="1200" dirty="0">
            <a:latin typeface="Georgia" panose="02040502050405020303" pitchFamily="18" charset="0"/>
          </a:endParaRPr>
        </a:p>
      </dsp:txBody>
      <dsp:txXfrm>
        <a:off x="4231677" y="282398"/>
        <a:ext cx="941366" cy="1119181"/>
      </dsp:txXfrm>
    </dsp:sp>
    <dsp:sp modelId="{9F8D59A5-D2F9-4096-9280-0316CEB3F7CE}">
      <dsp:nvSpPr>
        <dsp:cNvPr id="0" name=""/>
        <dsp:cNvSpPr/>
      </dsp:nvSpPr>
      <dsp:spPr>
        <a:xfrm>
          <a:off x="5302325" y="717996"/>
          <a:ext cx="211987" cy="2479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GB" sz="1000" kern="1200">
            <a:latin typeface="Georgia" panose="02040502050405020303" pitchFamily="18" charset="0"/>
          </a:endParaRPr>
        </a:p>
      </dsp:txBody>
      <dsp:txXfrm>
        <a:off x="5302325" y="767593"/>
        <a:ext cx="148391" cy="148791"/>
      </dsp:txXfrm>
    </dsp:sp>
    <dsp:sp modelId="{24D5A7B7-0556-42FB-ADEB-220305CFB06D}">
      <dsp:nvSpPr>
        <dsp:cNvPr id="0" name=""/>
        <dsp:cNvSpPr/>
      </dsp:nvSpPr>
      <dsp:spPr>
        <a:xfrm>
          <a:off x="5602307" y="253111"/>
          <a:ext cx="999940" cy="117775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Georgia" panose="02040502050405020303" pitchFamily="18" charset="0"/>
            </a:rPr>
            <a:t>Concatenate weighted context vector and GRU output using Luong eq.</a:t>
          </a:r>
          <a:endParaRPr lang="en-GB" sz="1000" kern="1200" dirty="0">
            <a:latin typeface="Georgia" panose="02040502050405020303" pitchFamily="18" charset="0"/>
          </a:endParaRPr>
        </a:p>
      </dsp:txBody>
      <dsp:txXfrm>
        <a:off x="5631594" y="282398"/>
        <a:ext cx="941366" cy="1119181"/>
      </dsp:txXfrm>
    </dsp:sp>
    <dsp:sp modelId="{6CA5445F-D42E-4CDA-98D1-1AE09036A0E7}">
      <dsp:nvSpPr>
        <dsp:cNvPr id="0" name=""/>
        <dsp:cNvSpPr/>
      </dsp:nvSpPr>
      <dsp:spPr>
        <a:xfrm>
          <a:off x="6702242" y="717996"/>
          <a:ext cx="211987" cy="2479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GB" sz="1000" kern="1200">
            <a:latin typeface="Georgia" panose="02040502050405020303" pitchFamily="18" charset="0"/>
          </a:endParaRPr>
        </a:p>
      </dsp:txBody>
      <dsp:txXfrm>
        <a:off x="6702242" y="767593"/>
        <a:ext cx="148391" cy="148791"/>
      </dsp:txXfrm>
    </dsp:sp>
    <dsp:sp modelId="{F2F1B6D1-C53D-437E-88C5-AFD07A63C522}">
      <dsp:nvSpPr>
        <dsp:cNvPr id="0" name=""/>
        <dsp:cNvSpPr/>
      </dsp:nvSpPr>
      <dsp:spPr>
        <a:xfrm>
          <a:off x="7002224" y="253111"/>
          <a:ext cx="999940" cy="117775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Georgia" panose="02040502050405020303" pitchFamily="18" charset="0"/>
            </a:rPr>
            <a:t>Predict next word using Luong eq.</a:t>
          </a:r>
          <a:endParaRPr lang="en-GB" sz="1000" kern="1200" dirty="0">
            <a:latin typeface="Georgia" panose="02040502050405020303" pitchFamily="18" charset="0"/>
          </a:endParaRPr>
        </a:p>
      </dsp:txBody>
      <dsp:txXfrm>
        <a:off x="7031511" y="282398"/>
        <a:ext cx="941366" cy="1119181"/>
      </dsp:txXfrm>
    </dsp:sp>
    <dsp:sp modelId="{142EAC18-B091-4A06-81C9-56E6CCE2E04F}">
      <dsp:nvSpPr>
        <dsp:cNvPr id="0" name=""/>
        <dsp:cNvSpPr/>
      </dsp:nvSpPr>
      <dsp:spPr>
        <a:xfrm>
          <a:off x="8102158" y="717996"/>
          <a:ext cx="211987" cy="2479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GB" sz="1100" kern="1200">
            <a:latin typeface="Georgia" panose="02040502050405020303" pitchFamily="18" charset="0"/>
          </a:endParaRPr>
        </a:p>
      </dsp:txBody>
      <dsp:txXfrm>
        <a:off x="8102158" y="767593"/>
        <a:ext cx="148391" cy="148791"/>
      </dsp:txXfrm>
    </dsp:sp>
    <dsp:sp modelId="{11E7A7E0-BACC-4FB4-8FD7-E0A09914E663}">
      <dsp:nvSpPr>
        <dsp:cNvPr id="0" name=""/>
        <dsp:cNvSpPr/>
      </dsp:nvSpPr>
      <dsp:spPr>
        <a:xfrm>
          <a:off x="8402140" y="253111"/>
          <a:ext cx="999940" cy="117775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Georgia" panose="02040502050405020303" pitchFamily="18" charset="0"/>
            </a:rPr>
            <a:t>Return output and final hidden state</a:t>
          </a:r>
          <a:endParaRPr lang="en-GB" sz="1000" kern="1200" dirty="0">
            <a:latin typeface="Georgia" panose="02040502050405020303" pitchFamily="18" charset="0"/>
          </a:endParaRPr>
        </a:p>
      </dsp:txBody>
      <dsp:txXfrm>
        <a:off x="8431427" y="282398"/>
        <a:ext cx="941366" cy="111918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39F977-556D-461F-9A54-38990DADEF27}">
      <dsp:nvSpPr>
        <dsp:cNvPr id="0" name=""/>
        <dsp:cNvSpPr/>
      </dsp:nvSpPr>
      <dsp:spPr>
        <a:xfrm>
          <a:off x="4078" y="519802"/>
          <a:ext cx="1103976" cy="119507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Georgia" panose="02040502050405020303" pitchFamily="18" charset="0"/>
            </a:rPr>
            <a:t>Forward pass entire input batch through encoder</a:t>
          </a:r>
          <a:endParaRPr lang="en-GB" sz="1000" kern="1200" dirty="0">
            <a:latin typeface="Georgia" panose="02040502050405020303" pitchFamily="18" charset="0"/>
          </a:endParaRPr>
        </a:p>
      </dsp:txBody>
      <dsp:txXfrm>
        <a:off x="36412" y="552136"/>
        <a:ext cx="1039308" cy="1130408"/>
      </dsp:txXfrm>
    </dsp:sp>
    <dsp:sp modelId="{1F342393-1FD1-4806-A4A1-8FABC6159C53}">
      <dsp:nvSpPr>
        <dsp:cNvPr id="0" name=""/>
        <dsp:cNvSpPr/>
      </dsp:nvSpPr>
      <dsp:spPr>
        <a:xfrm>
          <a:off x="1218452" y="980447"/>
          <a:ext cx="234043" cy="2737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GB" sz="1000" kern="1200">
            <a:latin typeface="Georgia" panose="02040502050405020303" pitchFamily="18" charset="0"/>
          </a:endParaRPr>
        </a:p>
      </dsp:txBody>
      <dsp:txXfrm>
        <a:off x="1218452" y="1035204"/>
        <a:ext cx="163830" cy="164272"/>
      </dsp:txXfrm>
    </dsp:sp>
    <dsp:sp modelId="{ECE077AA-F7CD-4E52-967E-6D0E0B9EDFEE}">
      <dsp:nvSpPr>
        <dsp:cNvPr id="0" name=""/>
        <dsp:cNvSpPr/>
      </dsp:nvSpPr>
      <dsp:spPr>
        <a:xfrm>
          <a:off x="1549645" y="519802"/>
          <a:ext cx="1103976" cy="119507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Georgia" panose="02040502050405020303" pitchFamily="18" charset="0"/>
            </a:rPr>
            <a:t>Initialize decoder inputs as </a:t>
          </a:r>
          <a:r>
            <a:rPr lang="en-US" sz="1000" kern="1200" dirty="0" err="1">
              <a:latin typeface="Georgia" panose="02040502050405020303" pitchFamily="18" charset="0"/>
            </a:rPr>
            <a:t>SOS_Token</a:t>
          </a:r>
          <a:r>
            <a:rPr lang="en-US" sz="1000" kern="1200" dirty="0">
              <a:latin typeface="Georgia" panose="02040502050405020303" pitchFamily="18" charset="0"/>
            </a:rPr>
            <a:t>, and hidden state as the encoder’s final hidden state</a:t>
          </a:r>
          <a:endParaRPr lang="en-GB" sz="1000" kern="1200" dirty="0">
            <a:latin typeface="Georgia" panose="02040502050405020303" pitchFamily="18" charset="0"/>
          </a:endParaRPr>
        </a:p>
      </dsp:txBody>
      <dsp:txXfrm>
        <a:off x="1581979" y="552136"/>
        <a:ext cx="1039308" cy="1130408"/>
      </dsp:txXfrm>
    </dsp:sp>
    <dsp:sp modelId="{6FC2794E-1239-48EA-9EC3-29A292848B43}">
      <dsp:nvSpPr>
        <dsp:cNvPr id="0" name=""/>
        <dsp:cNvSpPr/>
      </dsp:nvSpPr>
      <dsp:spPr>
        <a:xfrm>
          <a:off x="2764019" y="980447"/>
          <a:ext cx="234043" cy="2737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GB" sz="1000" kern="1200">
            <a:latin typeface="Georgia" panose="02040502050405020303" pitchFamily="18" charset="0"/>
          </a:endParaRPr>
        </a:p>
      </dsp:txBody>
      <dsp:txXfrm>
        <a:off x="2764019" y="1035204"/>
        <a:ext cx="163830" cy="164272"/>
      </dsp:txXfrm>
    </dsp:sp>
    <dsp:sp modelId="{2EFD4E1D-32DC-465E-9779-F8B4908D9ED5}">
      <dsp:nvSpPr>
        <dsp:cNvPr id="0" name=""/>
        <dsp:cNvSpPr/>
      </dsp:nvSpPr>
      <dsp:spPr>
        <a:xfrm>
          <a:off x="3095212" y="519802"/>
          <a:ext cx="1103976" cy="119507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Georgia" panose="02040502050405020303" pitchFamily="18" charset="0"/>
            </a:rPr>
            <a:t>Forward input batch sequence through decoder one time step at a time</a:t>
          </a:r>
          <a:endParaRPr lang="en-GB" sz="1000" kern="1200" dirty="0">
            <a:latin typeface="Georgia" panose="02040502050405020303" pitchFamily="18" charset="0"/>
          </a:endParaRPr>
        </a:p>
      </dsp:txBody>
      <dsp:txXfrm>
        <a:off x="3127546" y="552136"/>
        <a:ext cx="1039308" cy="1130408"/>
      </dsp:txXfrm>
    </dsp:sp>
    <dsp:sp modelId="{8AB6099C-B286-4E2B-ADFA-81CBB29C424F}">
      <dsp:nvSpPr>
        <dsp:cNvPr id="0" name=""/>
        <dsp:cNvSpPr/>
      </dsp:nvSpPr>
      <dsp:spPr>
        <a:xfrm>
          <a:off x="4309587" y="980447"/>
          <a:ext cx="234043" cy="2737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GB" sz="1000" kern="1200">
            <a:latin typeface="Georgia" panose="02040502050405020303" pitchFamily="18" charset="0"/>
          </a:endParaRPr>
        </a:p>
      </dsp:txBody>
      <dsp:txXfrm>
        <a:off x="4309587" y="1035204"/>
        <a:ext cx="163830" cy="164272"/>
      </dsp:txXfrm>
    </dsp:sp>
    <dsp:sp modelId="{6A7A81FC-A383-4C47-94C4-512A37E27B6C}">
      <dsp:nvSpPr>
        <dsp:cNvPr id="0" name=""/>
        <dsp:cNvSpPr/>
      </dsp:nvSpPr>
      <dsp:spPr>
        <a:xfrm>
          <a:off x="4640780" y="519802"/>
          <a:ext cx="1103976" cy="119507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Georgia" panose="02040502050405020303" pitchFamily="18" charset="0"/>
            </a:rPr>
            <a:t>If teacher forcing: set next decoder input as the current target; else: set next decoder input as current decoder output</a:t>
          </a:r>
          <a:endParaRPr lang="en-GB" sz="1000" kern="1200" dirty="0">
            <a:latin typeface="Georgia" panose="02040502050405020303" pitchFamily="18" charset="0"/>
          </a:endParaRPr>
        </a:p>
      </dsp:txBody>
      <dsp:txXfrm>
        <a:off x="4673114" y="552136"/>
        <a:ext cx="1039308" cy="1130408"/>
      </dsp:txXfrm>
    </dsp:sp>
    <dsp:sp modelId="{9F8D59A5-D2F9-4096-9280-0316CEB3F7CE}">
      <dsp:nvSpPr>
        <dsp:cNvPr id="0" name=""/>
        <dsp:cNvSpPr/>
      </dsp:nvSpPr>
      <dsp:spPr>
        <a:xfrm>
          <a:off x="5855154" y="980447"/>
          <a:ext cx="234043" cy="2737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GB" sz="1000" kern="1200">
            <a:latin typeface="Georgia" panose="02040502050405020303" pitchFamily="18" charset="0"/>
          </a:endParaRPr>
        </a:p>
      </dsp:txBody>
      <dsp:txXfrm>
        <a:off x="5855154" y="1035204"/>
        <a:ext cx="163830" cy="164272"/>
      </dsp:txXfrm>
    </dsp:sp>
    <dsp:sp modelId="{24D5A7B7-0556-42FB-ADEB-220305CFB06D}">
      <dsp:nvSpPr>
        <dsp:cNvPr id="0" name=""/>
        <dsp:cNvSpPr/>
      </dsp:nvSpPr>
      <dsp:spPr>
        <a:xfrm>
          <a:off x="6186347" y="519802"/>
          <a:ext cx="1103976" cy="119507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Georgia" panose="02040502050405020303" pitchFamily="18" charset="0"/>
            </a:rPr>
            <a:t>Calculate and accumulate loss</a:t>
          </a:r>
          <a:endParaRPr lang="en-GB" sz="1000" kern="1200" dirty="0">
            <a:latin typeface="Georgia" panose="02040502050405020303" pitchFamily="18" charset="0"/>
          </a:endParaRPr>
        </a:p>
      </dsp:txBody>
      <dsp:txXfrm>
        <a:off x="6218681" y="552136"/>
        <a:ext cx="1039308" cy="1130408"/>
      </dsp:txXfrm>
    </dsp:sp>
    <dsp:sp modelId="{6CA5445F-D42E-4CDA-98D1-1AE09036A0E7}">
      <dsp:nvSpPr>
        <dsp:cNvPr id="0" name=""/>
        <dsp:cNvSpPr/>
      </dsp:nvSpPr>
      <dsp:spPr>
        <a:xfrm>
          <a:off x="7400722" y="980447"/>
          <a:ext cx="234043" cy="2737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GB" sz="1000" kern="1200">
            <a:latin typeface="Georgia" panose="02040502050405020303" pitchFamily="18" charset="0"/>
          </a:endParaRPr>
        </a:p>
      </dsp:txBody>
      <dsp:txXfrm>
        <a:off x="7400722" y="1035204"/>
        <a:ext cx="163830" cy="164272"/>
      </dsp:txXfrm>
    </dsp:sp>
    <dsp:sp modelId="{F2F1B6D1-C53D-437E-88C5-AFD07A63C522}">
      <dsp:nvSpPr>
        <dsp:cNvPr id="0" name=""/>
        <dsp:cNvSpPr/>
      </dsp:nvSpPr>
      <dsp:spPr>
        <a:xfrm>
          <a:off x="7731915" y="519802"/>
          <a:ext cx="1103976" cy="119507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Georgia" panose="02040502050405020303" pitchFamily="18" charset="0"/>
            </a:rPr>
            <a:t>Perform backpropagation</a:t>
          </a:r>
          <a:endParaRPr lang="en-GB" sz="1000" kern="1200" dirty="0">
            <a:latin typeface="Georgia" panose="02040502050405020303" pitchFamily="18" charset="0"/>
          </a:endParaRPr>
        </a:p>
      </dsp:txBody>
      <dsp:txXfrm>
        <a:off x="7764249" y="552136"/>
        <a:ext cx="1039308" cy="1130408"/>
      </dsp:txXfrm>
    </dsp:sp>
    <dsp:sp modelId="{142EAC18-B091-4A06-81C9-56E6CCE2E04F}">
      <dsp:nvSpPr>
        <dsp:cNvPr id="0" name=""/>
        <dsp:cNvSpPr/>
      </dsp:nvSpPr>
      <dsp:spPr>
        <a:xfrm>
          <a:off x="8946289" y="980447"/>
          <a:ext cx="234043" cy="2737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GB" sz="1000" kern="1200">
            <a:latin typeface="Georgia" panose="02040502050405020303" pitchFamily="18" charset="0"/>
          </a:endParaRPr>
        </a:p>
      </dsp:txBody>
      <dsp:txXfrm>
        <a:off x="8946289" y="1035204"/>
        <a:ext cx="163830" cy="164272"/>
      </dsp:txXfrm>
    </dsp:sp>
    <dsp:sp modelId="{11E7A7E0-BACC-4FB4-8FD7-E0A09914E663}">
      <dsp:nvSpPr>
        <dsp:cNvPr id="0" name=""/>
        <dsp:cNvSpPr/>
      </dsp:nvSpPr>
      <dsp:spPr>
        <a:xfrm>
          <a:off x="9277482" y="519802"/>
          <a:ext cx="1103976" cy="119507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Georgia" panose="02040502050405020303" pitchFamily="18" charset="0"/>
            </a:rPr>
            <a:t>Clip gradients</a:t>
          </a:r>
          <a:endParaRPr lang="en-GB" sz="1000" kern="1200" dirty="0">
            <a:latin typeface="Georgia" panose="02040502050405020303" pitchFamily="18" charset="0"/>
          </a:endParaRPr>
        </a:p>
      </dsp:txBody>
      <dsp:txXfrm>
        <a:off x="9309816" y="552136"/>
        <a:ext cx="1039308" cy="1130408"/>
      </dsp:txXfrm>
    </dsp:sp>
    <dsp:sp modelId="{7AD0F864-430F-4809-A136-3567F9A74E75}">
      <dsp:nvSpPr>
        <dsp:cNvPr id="0" name=""/>
        <dsp:cNvSpPr/>
      </dsp:nvSpPr>
      <dsp:spPr>
        <a:xfrm>
          <a:off x="10491857" y="980447"/>
          <a:ext cx="234043" cy="2737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GB" sz="1000" kern="1200">
            <a:latin typeface="Georgia" panose="02040502050405020303" pitchFamily="18" charset="0"/>
          </a:endParaRPr>
        </a:p>
      </dsp:txBody>
      <dsp:txXfrm>
        <a:off x="10491857" y="1035204"/>
        <a:ext cx="163830" cy="164272"/>
      </dsp:txXfrm>
    </dsp:sp>
    <dsp:sp modelId="{46C7BCD8-D443-4045-8A91-E998E59D0759}">
      <dsp:nvSpPr>
        <dsp:cNvPr id="0" name=""/>
        <dsp:cNvSpPr/>
      </dsp:nvSpPr>
      <dsp:spPr>
        <a:xfrm>
          <a:off x="10823050" y="519802"/>
          <a:ext cx="1103976" cy="119507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Georgia" panose="02040502050405020303" pitchFamily="18" charset="0"/>
            </a:rPr>
            <a:t>Update encoder and decoder model parameters</a:t>
          </a:r>
          <a:endParaRPr lang="en-GB" sz="1000" kern="1200" dirty="0">
            <a:latin typeface="Georgia" panose="02040502050405020303" pitchFamily="18" charset="0"/>
          </a:endParaRPr>
        </a:p>
      </dsp:txBody>
      <dsp:txXfrm>
        <a:off x="10855384" y="552136"/>
        <a:ext cx="1039308" cy="113040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39F977-556D-461F-9A54-38990DADEF27}">
      <dsp:nvSpPr>
        <dsp:cNvPr id="0" name=""/>
        <dsp:cNvSpPr/>
      </dsp:nvSpPr>
      <dsp:spPr>
        <a:xfrm>
          <a:off x="5503" y="2084342"/>
          <a:ext cx="1407398" cy="103249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Georgia" panose="02040502050405020303" pitchFamily="18" charset="0"/>
            </a:rPr>
            <a:t>Forward input through encoder model</a:t>
          </a:r>
          <a:endParaRPr lang="en-GB" sz="1000" kern="1200" dirty="0">
            <a:latin typeface="Georgia" panose="02040502050405020303" pitchFamily="18" charset="0"/>
          </a:endParaRPr>
        </a:p>
      </dsp:txBody>
      <dsp:txXfrm>
        <a:off x="35744" y="2114583"/>
        <a:ext cx="1346916" cy="972008"/>
      </dsp:txXfrm>
    </dsp:sp>
    <dsp:sp modelId="{1F342393-1FD1-4806-A4A1-8FABC6159C53}">
      <dsp:nvSpPr>
        <dsp:cNvPr id="0" name=""/>
        <dsp:cNvSpPr/>
      </dsp:nvSpPr>
      <dsp:spPr>
        <a:xfrm>
          <a:off x="1553641" y="2426070"/>
          <a:ext cx="298368" cy="34903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GB" sz="1000" kern="1200">
            <a:latin typeface="Georgia" panose="02040502050405020303" pitchFamily="18" charset="0"/>
          </a:endParaRPr>
        </a:p>
      </dsp:txBody>
      <dsp:txXfrm>
        <a:off x="1553641" y="2495877"/>
        <a:ext cx="208858" cy="209420"/>
      </dsp:txXfrm>
    </dsp:sp>
    <dsp:sp modelId="{ECE077AA-F7CD-4E52-967E-6D0E0B9EDFEE}">
      <dsp:nvSpPr>
        <dsp:cNvPr id="0" name=""/>
        <dsp:cNvSpPr/>
      </dsp:nvSpPr>
      <dsp:spPr>
        <a:xfrm>
          <a:off x="1975860" y="2084342"/>
          <a:ext cx="1407398" cy="103249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Georgia" panose="02040502050405020303" pitchFamily="18" charset="0"/>
            </a:rPr>
            <a:t>Prepare encoder’s final hidden layer to be first hidden input to the decoder</a:t>
          </a:r>
          <a:endParaRPr lang="en-GB" sz="1000" kern="1200" dirty="0">
            <a:latin typeface="Georgia" panose="02040502050405020303" pitchFamily="18" charset="0"/>
          </a:endParaRPr>
        </a:p>
      </dsp:txBody>
      <dsp:txXfrm>
        <a:off x="2006101" y="2114583"/>
        <a:ext cx="1346916" cy="972008"/>
      </dsp:txXfrm>
    </dsp:sp>
    <dsp:sp modelId="{6FC2794E-1239-48EA-9EC3-29A292848B43}">
      <dsp:nvSpPr>
        <dsp:cNvPr id="0" name=""/>
        <dsp:cNvSpPr/>
      </dsp:nvSpPr>
      <dsp:spPr>
        <a:xfrm>
          <a:off x="3523998" y="2426070"/>
          <a:ext cx="298368" cy="34903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GB" sz="1000" kern="1200">
            <a:latin typeface="Georgia" panose="02040502050405020303" pitchFamily="18" charset="0"/>
          </a:endParaRPr>
        </a:p>
      </dsp:txBody>
      <dsp:txXfrm>
        <a:off x="3523998" y="2495877"/>
        <a:ext cx="208858" cy="209420"/>
      </dsp:txXfrm>
    </dsp:sp>
    <dsp:sp modelId="{2EFD4E1D-32DC-465E-9779-F8B4908D9ED5}">
      <dsp:nvSpPr>
        <dsp:cNvPr id="0" name=""/>
        <dsp:cNvSpPr/>
      </dsp:nvSpPr>
      <dsp:spPr>
        <a:xfrm>
          <a:off x="3946218" y="2084342"/>
          <a:ext cx="1407398" cy="103249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Georgia" panose="02040502050405020303" pitchFamily="18" charset="0"/>
            </a:rPr>
            <a:t>Initialize decoder’s first input as SOS-Token</a:t>
          </a:r>
          <a:endParaRPr lang="en-GB" sz="1000" kern="1200" dirty="0">
            <a:latin typeface="Georgia" panose="02040502050405020303" pitchFamily="18" charset="0"/>
          </a:endParaRPr>
        </a:p>
      </dsp:txBody>
      <dsp:txXfrm>
        <a:off x="3976459" y="2114583"/>
        <a:ext cx="1346916" cy="972008"/>
      </dsp:txXfrm>
    </dsp:sp>
    <dsp:sp modelId="{8AB6099C-B286-4E2B-ADFA-81CBB29C424F}">
      <dsp:nvSpPr>
        <dsp:cNvPr id="0" name=""/>
        <dsp:cNvSpPr/>
      </dsp:nvSpPr>
      <dsp:spPr>
        <a:xfrm rot="5348099">
          <a:off x="4408597" y="3441019"/>
          <a:ext cx="513288" cy="34903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GB" sz="1000" kern="1200">
            <a:latin typeface="Georgia" panose="02040502050405020303" pitchFamily="18" charset="0"/>
          </a:endParaRPr>
        </a:p>
      </dsp:txBody>
      <dsp:txXfrm>
        <a:off x="4460162" y="3458477"/>
        <a:ext cx="408578" cy="209420"/>
      </dsp:txXfrm>
    </dsp:sp>
    <dsp:sp modelId="{6A7A81FC-A383-4C47-94C4-512A37E27B6C}">
      <dsp:nvSpPr>
        <dsp:cNvPr id="0" name=""/>
        <dsp:cNvSpPr/>
      </dsp:nvSpPr>
      <dsp:spPr>
        <a:xfrm>
          <a:off x="3976364" y="4085190"/>
          <a:ext cx="1407398" cy="102411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Georgia" panose="02040502050405020303" pitchFamily="18" charset="0"/>
            </a:rPr>
            <a:t>Initialize tensors to append decoded words to</a:t>
          </a:r>
          <a:endParaRPr lang="en-GB" sz="1000" kern="1200" dirty="0">
            <a:latin typeface="Georgia" panose="02040502050405020303" pitchFamily="18" charset="0"/>
          </a:endParaRPr>
        </a:p>
      </dsp:txBody>
      <dsp:txXfrm>
        <a:off x="4006359" y="4115185"/>
        <a:ext cx="1347408" cy="964124"/>
      </dsp:txXfrm>
    </dsp:sp>
    <dsp:sp modelId="{9F8D59A5-D2F9-4096-9280-0316CEB3F7CE}">
      <dsp:nvSpPr>
        <dsp:cNvPr id="0" name=""/>
        <dsp:cNvSpPr/>
      </dsp:nvSpPr>
      <dsp:spPr>
        <a:xfrm rot="10800000">
          <a:off x="3479494" y="4291731"/>
          <a:ext cx="339404" cy="34903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GB" sz="1000" kern="1200">
            <a:latin typeface="Georgia" panose="02040502050405020303" pitchFamily="18" charset="0"/>
          </a:endParaRPr>
        </a:p>
      </dsp:txBody>
      <dsp:txXfrm rot="10800000">
        <a:off x="3581315" y="4361538"/>
        <a:ext cx="237583" cy="209420"/>
      </dsp:txXfrm>
    </dsp:sp>
    <dsp:sp modelId="{24D5A7B7-0556-42FB-ADEB-220305CFB06D}">
      <dsp:nvSpPr>
        <dsp:cNvPr id="0" name=""/>
        <dsp:cNvSpPr/>
      </dsp:nvSpPr>
      <dsp:spPr>
        <a:xfrm>
          <a:off x="1933689" y="3474169"/>
          <a:ext cx="1407398" cy="172700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Georgia" panose="02040502050405020303" pitchFamily="18" charset="0"/>
            </a:rPr>
            <a:t>Iteratively decode one word token at a time:</a:t>
          </a:r>
          <a:br>
            <a:rPr lang="en-US" sz="1000" kern="1200" dirty="0">
              <a:latin typeface="Georgia" panose="02040502050405020303" pitchFamily="18" charset="0"/>
            </a:rPr>
          </a:br>
          <a:r>
            <a:rPr lang="en-US" sz="1000" kern="1200" dirty="0">
              <a:latin typeface="Georgia" panose="02040502050405020303" pitchFamily="18" charset="0"/>
            </a:rPr>
            <a:t>a) Forward pass- through decoder</a:t>
          </a:r>
          <a:br>
            <a:rPr lang="en-US" sz="1000" kern="1200" dirty="0">
              <a:latin typeface="Georgia" panose="02040502050405020303" pitchFamily="18" charset="0"/>
            </a:rPr>
          </a:br>
          <a:r>
            <a:rPr lang="en-US" sz="1000" kern="1200" dirty="0">
              <a:latin typeface="Georgia" panose="02040502050405020303" pitchFamily="18" charset="0"/>
            </a:rPr>
            <a:t>b) Obtain most likely word token and its </a:t>
          </a:r>
          <a:r>
            <a:rPr lang="en-US" sz="1000" kern="1200" dirty="0" err="1">
              <a:latin typeface="Georgia" panose="02040502050405020303" pitchFamily="18" charset="0"/>
            </a:rPr>
            <a:t>softmax</a:t>
          </a:r>
          <a:r>
            <a:rPr lang="en-US" sz="1000" kern="1200" dirty="0">
              <a:latin typeface="Georgia" panose="02040502050405020303" pitchFamily="18" charset="0"/>
            </a:rPr>
            <a:t> score</a:t>
          </a:r>
          <a:br>
            <a:rPr lang="en-US" sz="1000" kern="1200" dirty="0">
              <a:latin typeface="Georgia" panose="02040502050405020303" pitchFamily="18" charset="0"/>
            </a:rPr>
          </a:br>
          <a:r>
            <a:rPr lang="en-US" sz="1000" kern="1200" dirty="0">
              <a:latin typeface="Georgia" panose="02040502050405020303" pitchFamily="18" charset="0"/>
            </a:rPr>
            <a:t>c) Record token and score</a:t>
          </a:r>
          <a:br>
            <a:rPr lang="en-US" sz="1000" kern="1200" dirty="0">
              <a:latin typeface="Georgia" panose="02040502050405020303" pitchFamily="18" charset="0"/>
            </a:rPr>
          </a:br>
          <a:r>
            <a:rPr lang="en-US" sz="1000" kern="1200" dirty="0">
              <a:latin typeface="Georgia" panose="02040502050405020303" pitchFamily="18" charset="0"/>
            </a:rPr>
            <a:t>d) Prepare current token to be next decoder input</a:t>
          </a:r>
          <a:endParaRPr lang="en-GB" sz="1000" kern="1200" dirty="0">
            <a:latin typeface="Georgia" panose="02040502050405020303" pitchFamily="18" charset="0"/>
          </a:endParaRPr>
        </a:p>
      </dsp:txBody>
      <dsp:txXfrm>
        <a:off x="1974910" y="3515390"/>
        <a:ext cx="1324956" cy="1644563"/>
      </dsp:txXfrm>
    </dsp:sp>
    <dsp:sp modelId="{6CA5445F-D42E-4CDA-98D1-1AE09036A0E7}">
      <dsp:nvSpPr>
        <dsp:cNvPr id="0" name=""/>
        <dsp:cNvSpPr/>
      </dsp:nvSpPr>
      <dsp:spPr>
        <a:xfrm rot="10800000">
          <a:off x="1522537" y="4257029"/>
          <a:ext cx="280224" cy="34903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GB" sz="1000" kern="1200">
            <a:latin typeface="Georgia" panose="02040502050405020303" pitchFamily="18" charset="0"/>
          </a:endParaRPr>
        </a:p>
      </dsp:txBody>
      <dsp:txXfrm rot="10800000">
        <a:off x="1606604" y="4326836"/>
        <a:ext cx="196157" cy="209420"/>
      </dsp:txXfrm>
    </dsp:sp>
    <dsp:sp modelId="{F2F1B6D1-C53D-437E-88C5-AFD07A63C522}">
      <dsp:nvSpPr>
        <dsp:cNvPr id="0" name=""/>
        <dsp:cNvSpPr/>
      </dsp:nvSpPr>
      <dsp:spPr>
        <a:xfrm>
          <a:off x="0" y="4011844"/>
          <a:ext cx="1407398" cy="102411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Georgia" panose="02040502050405020303" pitchFamily="18" charset="0"/>
            </a:rPr>
            <a:t>Return collections of word tokens and scores</a:t>
          </a:r>
          <a:endParaRPr lang="en-GB" sz="1000" kern="1200" dirty="0">
            <a:latin typeface="Georgia" panose="02040502050405020303" pitchFamily="18" charset="0"/>
          </a:endParaRPr>
        </a:p>
      </dsp:txBody>
      <dsp:txXfrm>
        <a:off x="29995" y="4041839"/>
        <a:ext cx="1347408" cy="964124"/>
      </dsp:txXfrm>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B9E729F-6E11-4737-A3E4-11031DDA7CA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86F35C0F-A7B9-4B19-8689-AE416600BE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F9F02E-AFDF-4B0D-95F2-20217D2FB289}" type="datetimeFigureOut">
              <a:rPr lang="en-GB" smtClean="0"/>
              <a:t>19/07/2021</a:t>
            </a:fld>
            <a:endParaRPr lang="en-GB"/>
          </a:p>
        </p:txBody>
      </p:sp>
      <p:sp>
        <p:nvSpPr>
          <p:cNvPr id="4" name="Footer Placeholder 3">
            <a:extLst>
              <a:ext uri="{FF2B5EF4-FFF2-40B4-BE49-F238E27FC236}">
                <a16:creationId xmlns:a16="http://schemas.microsoft.com/office/drawing/2014/main" id="{3E4E6B0C-2216-4ACD-8463-D7DF3E75029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6289E049-679D-46F3-8526-D94C4CE6F09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34139A-A70F-48FD-8013-61E7E499C2F5}" type="slidenum">
              <a:rPr lang="en-GB" smtClean="0"/>
              <a:t>‹#›</a:t>
            </a:fld>
            <a:endParaRPr lang="en-GB"/>
          </a:p>
        </p:txBody>
      </p:sp>
    </p:spTree>
    <p:extLst>
      <p:ext uri="{BB962C8B-B14F-4D97-AF65-F5344CB8AC3E}">
        <p14:creationId xmlns:p14="http://schemas.microsoft.com/office/powerpoint/2010/main" val="30431727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A917AC-0062-434A-A435-3CCC1602BA12}" type="datetimeFigureOut">
              <a:rPr lang="en-US" smtClean="0"/>
              <a:t>7/19/2021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604BDD-6DCA-468C-A1CB-632B263A0E59}" type="slidenum">
              <a:rPr lang="en-US" smtClean="0"/>
              <a:t>‹#›</a:t>
            </a:fld>
            <a:endParaRPr lang="en-US"/>
          </a:p>
        </p:txBody>
      </p:sp>
    </p:spTree>
    <p:extLst>
      <p:ext uri="{BB962C8B-B14F-4D97-AF65-F5344CB8AC3E}">
        <p14:creationId xmlns:p14="http://schemas.microsoft.com/office/powerpoint/2010/main" val="426499316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1125AC-0436-41BE-9930-5337A97299E1}" type="datetime5">
              <a:rPr lang="en-US" smtClean="0"/>
              <a:t>19-Jul-21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9590CA-65CE-44BC-9F81-6E63224F0EAD}" type="slidenum">
              <a:rPr lang="en-US" smtClean="0"/>
              <a:t>‹#›</a:t>
            </a:fld>
            <a:endParaRPr lang="en-US"/>
          </a:p>
        </p:txBody>
      </p:sp>
    </p:spTree>
    <p:extLst>
      <p:ext uri="{BB962C8B-B14F-4D97-AF65-F5344CB8AC3E}">
        <p14:creationId xmlns:p14="http://schemas.microsoft.com/office/powerpoint/2010/main" val="2541698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D47EEA-55D9-4087-B6D7-041024CB9385}" type="datetime5">
              <a:rPr lang="en-US" smtClean="0"/>
              <a:t>19-Jul-21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9590CA-65CE-44BC-9F81-6E63224F0EAD}" type="slidenum">
              <a:rPr lang="en-US" smtClean="0"/>
              <a:t>‹#›</a:t>
            </a:fld>
            <a:endParaRPr lang="en-US"/>
          </a:p>
        </p:txBody>
      </p:sp>
    </p:spTree>
    <p:extLst>
      <p:ext uri="{BB962C8B-B14F-4D97-AF65-F5344CB8AC3E}">
        <p14:creationId xmlns:p14="http://schemas.microsoft.com/office/powerpoint/2010/main" val="2121611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04DE539-ABB5-4CAD-A4E4-A5A41D0BCCC5}" type="datetime5">
              <a:rPr lang="en-US" smtClean="0"/>
              <a:t>19-Jul-21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9590CA-65CE-44BC-9F81-6E63224F0EAD}" type="slidenum">
              <a:rPr lang="en-US" smtClean="0"/>
              <a:t>‹#›</a:t>
            </a:fld>
            <a:endParaRPr lang="en-US"/>
          </a:p>
        </p:txBody>
      </p:sp>
    </p:spTree>
    <p:extLst>
      <p:ext uri="{BB962C8B-B14F-4D97-AF65-F5344CB8AC3E}">
        <p14:creationId xmlns:p14="http://schemas.microsoft.com/office/powerpoint/2010/main" val="3069644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1C2D61C-C414-4B48-A791-8047EF60D41A}" type="datetime5">
              <a:rPr lang="en-US" smtClean="0"/>
              <a:t>19-Jul-21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9590CA-65CE-44BC-9F81-6E63224F0EA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2183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652589-2BF9-43D6-A079-07A98EED624B}" type="datetime5">
              <a:rPr lang="en-US" smtClean="0"/>
              <a:t>19-Jul-21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9590CA-65CE-44BC-9F81-6E63224F0EAD}" type="slidenum">
              <a:rPr lang="en-US" smtClean="0"/>
              <a:t>‹#›</a:t>
            </a:fld>
            <a:endParaRPr lang="en-US"/>
          </a:p>
        </p:txBody>
      </p:sp>
    </p:spTree>
    <p:extLst>
      <p:ext uri="{BB962C8B-B14F-4D97-AF65-F5344CB8AC3E}">
        <p14:creationId xmlns:p14="http://schemas.microsoft.com/office/powerpoint/2010/main" val="8491120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1B03925-B608-4517-A6A1-CD4CFB3C4CD0}" type="datetime5">
              <a:rPr lang="en-US" smtClean="0"/>
              <a:t>19-Jul-21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9590CA-65CE-44BC-9F81-6E63224F0EAD}" type="slidenum">
              <a:rPr lang="en-US" smtClean="0"/>
              <a:t>‹#›</a:t>
            </a:fld>
            <a:endParaRPr lang="en-US"/>
          </a:p>
        </p:txBody>
      </p:sp>
    </p:spTree>
    <p:extLst>
      <p:ext uri="{BB962C8B-B14F-4D97-AF65-F5344CB8AC3E}">
        <p14:creationId xmlns:p14="http://schemas.microsoft.com/office/powerpoint/2010/main" val="15089001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7DDF16E-9904-41C6-9364-58DFF053DBC0}" type="datetime5">
              <a:rPr lang="en-US" smtClean="0"/>
              <a:t>19-Jul-21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9590CA-65CE-44BC-9F81-6E63224F0EAD}" type="slidenum">
              <a:rPr lang="en-US" smtClean="0"/>
              <a:t>‹#›</a:t>
            </a:fld>
            <a:endParaRPr lang="en-US"/>
          </a:p>
        </p:txBody>
      </p:sp>
    </p:spTree>
    <p:extLst>
      <p:ext uri="{BB962C8B-B14F-4D97-AF65-F5344CB8AC3E}">
        <p14:creationId xmlns:p14="http://schemas.microsoft.com/office/powerpoint/2010/main" val="2665387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A413C5-1876-48B2-99BC-F2434C9F418D}" type="datetime5">
              <a:rPr lang="en-US" smtClean="0"/>
              <a:t>19-Jul-21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9590CA-65CE-44BC-9F81-6E63224F0EAD}" type="slidenum">
              <a:rPr lang="en-US" smtClean="0"/>
              <a:t>‹#›</a:t>
            </a:fld>
            <a:endParaRPr lang="en-US"/>
          </a:p>
        </p:txBody>
      </p:sp>
    </p:spTree>
    <p:extLst>
      <p:ext uri="{BB962C8B-B14F-4D97-AF65-F5344CB8AC3E}">
        <p14:creationId xmlns:p14="http://schemas.microsoft.com/office/powerpoint/2010/main" val="31879772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7ABD8B-466D-4896-933E-CDBFF5558B4A}" type="datetime5">
              <a:rPr lang="en-US" smtClean="0"/>
              <a:t>19-Jul-21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9590CA-65CE-44BC-9F81-6E63224F0EAD}" type="slidenum">
              <a:rPr lang="en-US" smtClean="0"/>
              <a:t>‹#›</a:t>
            </a:fld>
            <a:endParaRPr lang="en-US"/>
          </a:p>
        </p:txBody>
      </p:sp>
    </p:spTree>
    <p:extLst>
      <p:ext uri="{BB962C8B-B14F-4D97-AF65-F5344CB8AC3E}">
        <p14:creationId xmlns:p14="http://schemas.microsoft.com/office/powerpoint/2010/main" val="417332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083CB8B-1306-4570-A0AA-E3761F4ED3D2}" type="datetime5">
              <a:rPr lang="en-US" smtClean="0"/>
              <a:t>19-Jul-21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9590CA-65CE-44BC-9F81-6E63224F0EAD}" type="slidenum">
              <a:rPr lang="en-US" smtClean="0"/>
              <a:t>‹#›</a:t>
            </a:fld>
            <a:endParaRPr lang="en-US"/>
          </a:p>
        </p:txBody>
      </p:sp>
    </p:spTree>
    <p:extLst>
      <p:ext uri="{BB962C8B-B14F-4D97-AF65-F5344CB8AC3E}">
        <p14:creationId xmlns:p14="http://schemas.microsoft.com/office/powerpoint/2010/main" val="325197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E04811-2EE8-40C6-92B8-3755A8F7C41E}" type="datetime5">
              <a:rPr lang="en-US" smtClean="0"/>
              <a:t>19-Jul-21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9590CA-65CE-44BC-9F81-6E63224F0EAD}" type="slidenum">
              <a:rPr lang="en-US" smtClean="0"/>
              <a:t>‹#›</a:t>
            </a:fld>
            <a:endParaRPr lang="en-US"/>
          </a:p>
        </p:txBody>
      </p:sp>
    </p:spTree>
    <p:extLst>
      <p:ext uri="{BB962C8B-B14F-4D97-AF65-F5344CB8AC3E}">
        <p14:creationId xmlns:p14="http://schemas.microsoft.com/office/powerpoint/2010/main" val="32487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D4D734-1CCD-44E1-A739-5E5FC82C16DD}" type="datetime5">
              <a:rPr lang="en-US" smtClean="0"/>
              <a:t>19-Jul-21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9590CA-65CE-44BC-9F81-6E63224F0EAD}" type="slidenum">
              <a:rPr lang="en-US" smtClean="0"/>
              <a:t>‹#›</a:t>
            </a:fld>
            <a:endParaRPr lang="en-US"/>
          </a:p>
        </p:txBody>
      </p:sp>
    </p:spTree>
    <p:extLst>
      <p:ext uri="{BB962C8B-B14F-4D97-AF65-F5344CB8AC3E}">
        <p14:creationId xmlns:p14="http://schemas.microsoft.com/office/powerpoint/2010/main" val="157593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3DCF43-B203-422C-966E-13042432B395}" type="datetime5">
              <a:rPr lang="en-US" smtClean="0"/>
              <a:t>19-Jul-21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9590CA-65CE-44BC-9F81-6E63224F0EAD}" type="slidenum">
              <a:rPr lang="en-US" smtClean="0"/>
              <a:t>‹#›</a:t>
            </a:fld>
            <a:endParaRPr lang="en-US"/>
          </a:p>
        </p:txBody>
      </p:sp>
    </p:spTree>
    <p:extLst>
      <p:ext uri="{BB962C8B-B14F-4D97-AF65-F5344CB8AC3E}">
        <p14:creationId xmlns:p14="http://schemas.microsoft.com/office/powerpoint/2010/main" val="1866471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4DB5C00-6439-4981-9A1F-6E7F81892146}" type="datetime5">
              <a:rPr lang="en-US" smtClean="0"/>
              <a:t>19-Jul-21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49590CA-65CE-44BC-9F81-6E63224F0EAD}" type="slidenum">
              <a:rPr lang="en-US" smtClean="0"/>
              <a:t>‹#›</a:t>
            </a:fld>
            <a:endParaRPr lang="en-US"/>
          </a:p>
        </p:txBody>
      </p:sp>
    </p:spTree>
    <p:extLst>
      <p:ext uri="{BB962C8B-B14F-4D97-AF65-F5344CB8AC3E}">
        <p14:creationId xmlns:p14="http://schemas.microsoft.com/office/powerpoint/2010/main" val="624572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D040EB5-B937-4DFA-9DC9-94554449CE91}" type="datetime5">
              <a:rPr lang="en-US" smtClean="0"/>
              <a:t>19-Jul-21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49590CA-65CE-44BC-9F81-6E63224F0EAD}" type="slidenum">
              <a:rPr lang="en-US" smtClean="0"/>
              <a:t>‹#›</a:t>
            </a:fld>
            <a:endParaRPr lang="en-US"/>
          </a:p>
        </p:txBody>
      </p:sp>
    </p:spTree>
    <p:extLst>
      <p:ext uri="{BB962C8B-B14F-4D97-AF65-F5344CB8AC3E}">
        <p14:creationId xmlns:p14="http://schemas.microsoft.com/office/powerpoint/2010/main" val="3896258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04C0B18-CCFD-4F27-986F-E39A506D750B}" type="datetime5">
              <a:rPr lang="en-US" smtClean="0"/>
              <a:t>19-Jul-21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49590CA-65CE-44BC-9F81-6E63224F0EAD}" type="slidenum">
              <a:rPr lang="en-US" smtClean="0"/>
              <a:t>‹#›</a:t>
            </a:fld>
            <a:endParaRPr lang="en-US"/>
          </a:p>
        </p:txBody>
      </p:sp>
    </p:spTree>
    <p:extLst>
      <p:ext uri="{BB962C8B-B14F-4D97-AF65-F5344CB8AC3E}">
        <p14:creationId xmlns:p14="http://schemas.microsoft.com/office/powerpoint/2010/main" val="3683841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559F3B-7FF1-4515-9A60-08F21AD41C01}" type="datetime5">
              <a:rPr lang="en-US" smtClean="0"/>
              <a:t>19-Jul-21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9590CA-65CE-44BC-9F81-6E63224F0EAD}" type="slidenum">
              <a:rPr lang="en-US" smtClean="0"/>
              <a:t>‹#›</a:t>
            </a:fld>
            <a:endParaRPr lang="en-US"/>
          </a:p>
        </p:txBody>
      </p:sp>
    </p:spTree>
    <p:extLst>
      <p:ext uri="{BB962C8B-B14F-4D97-AF65-F5344CB8AC3E}">
        <p14:creationId xmlns:p14="http://schemas.microsoft.com/office/powerpoint/2010/main" val="4014689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205099C-EE75-4BE4-A5EA-7E3DDFAFF923}" type="datetime5">
              <a:rPr lang="en-US" smtClean="0"/>
              <a:t>19-Jul-21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49590CA-65CE-44BC-9F81-6E63224F0EAD}" type="slidenum">
              <a:rPr lang="en-US" smtClean="0"/>
              <a:t>‹#›</a:t>
            </a:fld>
            <a:endParaRPr lang="en-US"/>
          </a:p>
        </p:txBody>
      </p:sp>
    </p:spTree>
    <p:extLst>
      <p:ext uri="{BB962C8B-B14F-4D97-AF65-F5344CB8AC3E}">
        <p14:creationId xmlns:p14="http://schemas.microsoft.com/office/powerpoint/2010/main" val="286096351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4.xml"/><Relationship Id="rId4" Type="http://schemas.openxmlformats.org/officeDocument/2006/relationships/image" Target="../media/image17.jp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18.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arxiv.org/pdf/1508.04025.pdf" TargetMode="External"/><Relationship Id="rId3" Type="http://schemas.openxmlformats.org/officeDocument/2006/relationships/hyperlink" Target="https://www.slideshare.net/Pioneers_io/tech-on-trend-chatbots" TargetMode="External"/><Relationship Id="rId7" Type="http://schemas.openxmlformats.org/officeDocument/2006/relationships/hyperlink" Target="https://arxiv.org/pdf/1409.0473.pdf" TargetMode="External"/><Relationship Id="rId12" Type="http://schemas.openxmlformats.org/officeDocument/2006/relationships/hyperlink" Target="https://aclanthology.org/D17-1210.pdf" TargetMode="External"/><Relationship Id="rId2" Type="http://schemas.openxmlformats.org/officeDocument/2006/relationships/hyperlink" Target="https://www.faqbot.ai/post/chit-chat-in-faq-bot" TargetMode="External"/><Relationship Id="rId1" Type="http://schemas.openxmlformats.org/officeDocument/2006/relationships/slideLayout" Target="../slideLayouts/slideLayout2.xml"/><Relationship Id="rId6" Type="http://schemas.openxmlformats.org/officeDocument/2006/relationships/hyperlink" Target="https://towardsdatascience.com/illustrated-guide-to-lstms-and-gru-s-a-step-by-step-explanation-44e9eb85bf21" TargetMode="External"/><Relationship Id="rId11" Type="http://schemas.openxmlformats.org/officeDocument/2006/relationships/hyperlink" Target="https://neptune.ai/blog/understanding-gradient-clipping-and-how-it-can-fix-exploding-gradients-problem" TargetMode="External"/><Relationship Id="rId5" Type="http://schemas.openxmlformats.org/officeDocument/2006/relationships/hyperlink" Target="https://arxiv.org/pdf/1406.1078v3.pdf" TargetMode="External"/><Relationship Id="rId10" Type="http://schemas.openxmlformats.org/officeDocument/2006/relationships/hyperlink" Target="https://machinelearningmastery.com/teacher-forcing-for-recurrent-neural-networks/" TargetMode="External"/><Relationship Id="rId4" Type="http://schemas.openxmlformats.org/officeDocument/2006/relationships/hyperlink" Target="https://arxiv.org/pdf/1409.3215.pdf" TargetMode="External"/><Relationship Id="rId9" Type="http://schemas.openxmlformats.org/officeDocument/2006/relationships/hyperlink" Target="https://deepai.org/machine-learning-glossary-and-terms/softmax-layer"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A7D4D-7462-40E8-994C-5052DE00C33B}"/>
              </a:ext>
            </a:extLst>
          </p:cNvPr>
          <p:cNvSpPr>
            <a:spLocks noGrp="1"/>
          </p:cNvSpPr>
          <p:nvPr>
            <p:ph type="ctrTitle"/>
          </p:nvPr>
        </p:nvSpPr>
        <p:spPr>
          <a:xfrm>
            <a:off x="83890" y="1447800"/>
            <a:ext cx="9896723" cy="2360802"/>
          </a:xfrm>
        </p:spPr>
        <p:txBody>
          <a:bodyPr/>
          <a:lstStyle/>
          <a:p>
            <a:r>
              <a:rPr lang="en-US" dirty="0">
                <a:latin typeface="Georgia" panose="02040502050405020303" pitchFamily="18" charset="0"/>
              </a:rPr>
              <a:t>CHIT CHAT</a:t>
            </a:r>
            <a:r>
              <a:rPr lang="el-GR" dirty="0">
                <a:latin typeface="Georgia" panose="02040502050405020303" pitchFamily="18" charset="0"/>
              </a:rPr>
              <a:t> </a:t>
            </a:r>
            <a:r>
              <a:rPr lang="en-US" dirty="0">
                <a:latin typeface="Georgia" panose="02040502050405020303" pitchFamily="18" charset="0"/>
              </a:rPr>
              <a:t>CHATBOT</a:t>
            </a:r>
            <a:br>
              <a:rPr lang="el-GR" dirty="0">
                <a:latin typeface="Georgia" panose="02040502050405020303" pitchFamily="18" charset="0"/>
              </a:rPr>
            </a:br>
            <a:br>
              <a:rPr lang="en-US" sz="1400" dirty="0">
                <a:latin typeface="Georgia" panose="02040502050405020303" pitchFamily="18" charset="0"/>
              </a:rPr>
            </a:br>
            <a:r>
              <a:rPr lang="en-US" sz="1800" dirty="0">
                <a:latin typeface="Georgia" panose="02040502050405020303" pitchFamily="18" charset="0"/>
              </a:rPr>
              <a:t>A Sequence-to-Sequence model implementation using Star Wars conversations</a:t>
            </a:r>
            <a:endParaRPr lang="en-US" sz="3200" dirty="0">
              <a:latin typeface="Georgia" panose="02040502050405020303" pitchFamily="18" charset="0"/>
            </a:endParaRPr>
          </a:p>
        </p:txBody>
      </p:sp>
      <p:sp>
        <p:nvSpPr>
          <p:cNvPr id="3" name="Subtitle 2">
            <a:extLst>
              <a:ext uri="{FF2B5EF4-FFF2-40B4-BE49-F238E27FC236}">
                <a16:creationId xmlns:a16="http://schemas.microsoft.com/office/drawing/2014/main" id="{165691C5-0E42-4497-B5C3-FE70D86AB340}"/>
              </a:ext>
            </a:extLst>
          </p:cNvPr>
          <p:cNvSpPr>
            <a:spLocks noGrp="1"/>
          </p:cNvSpPr>
          <p:nvPr>
            <p:ph type="subTitle" idx="1"/>
          </p:nvPr>
        </p:nvSpPr>
        <p:spPr>
          <a:xfrm>
            <a:off x="83889" y="4777381"/>
            <a:ext cx="9896723" cy="861420"/>
          </a:xfrm>
        </p:spPr>
        <p:txBody>
          <a:bodyPr>
            <a:normAutofit fontScale="70000" lnSpcReduction="20000"/>
          </a:bodyPr>
          <a:lstStyle/>
          <a:p>
            <a:r>
              <a:rPr lang="en-US" dirty="0" err="1"/>
              <a:t>Fengou</a:t>
            </a:r>
            <a:r>
              <a:rPr lang="en-US" dirty="0"/>
              <a:t> Eleni</a:t>
            </a:r>
          </a:p>
          <a:p>
            <a:r>
              <a:rPr lang="en-US" dirty="0"/>
              <a:t>Koinakis </a:t>
            </a:r>
            <a:r>
              <a:rPr lang="en-US" dirty="0" err="1"/>
              <a:t>michalis</a:t>
            </a:r>
            <a:endParaRPr lang="en-US" dirty="0"/>
          </a:p>
          <a:p>
            <a:r>
              <a:rPr lang="en-US" dirty="0"/>
              <a:t>Ntokou </a:t>
            </a:r>
            <a:r>
              <a:rPr lang="en-US" dirty="0" err="1"/>
              <a:t>eleni</a:t>
            </a:r>
            <a:endParaRPr lang="en-US" dirty="0"/>
          </a:p>
          <a:p>
            <a:endParaRPr lang="en-US" dirty="0"/>
          </a:p>
        </p:txBody>
      </p:sp>
      <p:sp>
        <p:nvSpPr>
          <p:cNvPr id="4" name="Date Placeholder 3">
            <a:extLst>
              <a:ext uri="{FF2B5EF4-FFF2-40B4-BE49-F238E27FC236}">
                <a16:creationId xmlns:a16="http://schemas.microsoft.com/office/drawing/2014/main" id="{2E1C7A16-DB5B-4FAC-88CB-47F683BAA0F0}"/>
              </a:ext>
            </a:extLst>
          </p:cNvPr>
          <p:cNvSpPr>
            <a:spLocks noGrp="1"/>
          </p:cNvSpPr>
          <p:nvPr>
            <p:ph type="dt" sz="half" idx="10"/>
          </p:nvPr>
        </p:nvSpPr>
        <p:spPr/>
        <p:txBody>
          <a:bodyPr/>
          <a:lstStyle/>
          <a:p>
            <a:fld id="{38B2070F-9F0D-4407-8919-965A65450C54}" type="datetime5">
              <a:rPr lang="en-US" smtClean="0">
                <a:latin typeface="Georgia" panose="02040502050405020303" pitchFamily="18" charset="0"/>
              </a:rPr>
              <a:t>19-Jul-21</a:t>
            </a:fld>
            <a:endParaRPr lang="en-US" dirty="0">
              <a:latin typeface="Georgia" panose="02040502050405020303" pitchFamily="18" charset="0"/>
            </a:endParaRPr>
          </a:p>
        </p:txBody>
      </p:sp>
      <p:sp>
        <p:nvSpPr>
          <p:cNvPr id="5" name="Slide Number Placeholder 4">
            <a:extLst>
              <a:ext uri="{FF2B5EF4-FFF2-40B4-BE49-F238E27FC236}">
                <a16:creationId xmlns:a16="http://schemas.microsoft.com/office/drawing/2014/main" id="{34DC8B90-CB2B-4208-90A6-65BB77A24EA2}"/>
              </a:ext>
            </a:extLst>
          </p:cNvPr>
          <p:cNvSpPr>
            <a:spLocks noGrp="1"/>
          </p:cNvSpPr>
          <p:nvPr>
            <p:ph type="sldNum" sz="quarter" idx="12"/>
          </p:nvPr>
        </p:nvSpPr>
        <p:spPr/>
        <p:txBody>
          <a:bodyPr/>
          <a:lstStyle/>
          <a:p>
            <a:fld id="{949590CA-65CE-44BC-9F81-6E63224F0EAD}" type="slidenum">
              <a:rPr lang="en-US" smtClean="0">
                <a:latin typeface="Georgia" panose="02040502050405020303" pitchFamily="18" charset="0"/>
              </a:rPr>
              <a:t>1</a:t>
            </a:fld>
            <a:endParaRPr lang="en-US" dirty="0">
              <a:latin typeface="Georgia" panose="02040502050405020303" pitchFamily="18" charset="0"/>
            </a:endParaRPr>
          </a:p>
        </p:txBody>
      </p:sp>
    </p:spTree>
    <p:extLst>
      <p:ext uri="{BB962C8B-B14F-4D97-AF65-F5344CB8AC3E}">
        <p14:creationId xmlns:p14="http://schemas.microsoft.com/office/powerpoint/2010/main" val="3049588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85F70-6B33-4110-9B37-4F0FE54B0A50}"/>
              </a:ext>
            </a:extLst>
          </p:cNvPr>
          <p:cNvSpPr>
            <a:spLocks noGrp="1"/>
          </p:cNvSpPr>
          <p:nvPr>
            <p:ph type="title"/>
          </p:nvPr>
        </p:nvSpPr>
        <p:spPr/>
        <p:txBody>
          <a:bodyPr/>
          <a:lstStyle/>
          <a:p>
            <a:r>
              <a:rPr lang="en-US" dirty="0">
                <a:latin typeface="Georgia" panose="02040502050405020303" pitchFamily="18" charset="0"/>
              </a:rPr>
              <a:t>The Decoder Pipeline</a:t>
            </a:r>
            <a:endParaRPr lang="en-GB" dirty="0"/>
          </a:p>
        </p:txBody>
      </p:sp>
      <p:sp>
        <p:nvSpPr>
          <p:cNvPr id="4" name="Date Placeholder 3">
            <a:extLst>
              <a:ext uri="{FF2B5EF4-FFF2-40B4-BE49-F238E27FC236}">
                <a16:creationId xmlns:a16="http://schemas.microsoft.com/office/drawing/2014/main" id="{5076ADC1-7631-4A4A-8B10-6DC68C55CD19}"/>
              </a:ext>
            </a:extLst>
          </p:cNvPr>
          <p:cNvSpPr>
            <a:spLocks noGrp="1"/>
          </p:cNvSpPr>
          <p:nvPr>
            <p:ph type="dt" sz="half" idx="10"/>
          </p:nvPr>
        </p:nvSpPr>
        <p:spPr/>
        <p:txBody>
          <a:bodyPr/>
          <a:lstStyle/>
          <a:p>
            <a:fld id="{3083CB8B-1306-4570-A0AA-E3761F4ED3D2}" type="datetime5">
              <a:rPr lang="en-US" smtClean="0">
                <a:latin typeface="Georgia" panose="02040502050405020303" pitchFamily="18" charset="0"/>
              </a:rPr>
              <a:t>19-Jul-21</a:t>
            </a:fld>
            <a:endParaRPr lang="en-US" dirty="0">
              <a:latin typeface="Georgia" panose="02040502050405020303" pitchFamily="18" charset="0"/>
            </a:endParaRPr>
          </a:p>
        </p:txBody>
      </p:sp>
      <p:sp>
        <p:nvSpPr>
          <p:cNvPr id="5" name="Slide Number Placeholder 4">
            <a:extLst>
              <a:ext uri="{FF2B5EF4-FFF2-40B4-BE49-F238E27FC236}">
                <a16:creationId xmlns:a16="http://schemas.microsoft.com/office/drawing/2014/main" id="{952625D5-DC62-4636-9EA2-A93435A1FA7A}"/>
              </a:ext>
            </a:extLst>
          </p:cNvPr>
          <p:cNvSpPr>
            <a:spLocks noGrp="1"/>
          </p:cNvSpPr>
          <p:nvPr>
            <p:ph type="sldNum" sz="quarter" idx="12"/>
          </p:nvPr>
        </p:nvSpPr>
        <p:spPr/>
        <p:txBody>
          <a:bodyPr/>
          <a:lstStyle/>
          <a:p>
            <a:fld id="{949590CA-65CE-44BC-9F81-6E63224F0EAD}" type="slidenum">
              <a:rPr lang="en-US" smtClean="0">
                <a:latin typeface="Georgia" panose="02040502050405020303" pitchFamily="18" charset="0"/>
              </a:rPr>
              <a:t>10</a:t>
            </a:fld>
            <a:endParaRPr lang="en-US" dirty="0">
              <a:latin typeface="Georgia" panose="02040502050405020303" pitchFamily="18" charset="0"/>
            </a:endParaRPr>
          </a:p>
        </p:txBody>
      </p:sp>
      <p:graphicFrame>
        <p:nvGraphicFramePr>
          <p:cNvPr id="6" name="Content Placeholder 5">
            <a:extLst>
              <a:ext uri="{FF2B5EF4-FFF2-40B4-BE49-F238E27FC236}">
                <a16:creationId xmlns:a16="http://schemas.microsoft.com/office/drawing/2014/main" id="{66A5EBE4-5EE3-416F-9AFD-DCF18C7983A0}"/>
              </a:ext>
            </a:extLst>
          </p:cNvPr>
          <p:cNvGraphicFramePr>
            <a:graphicFrameLocks noGrp="1"/>
          </p:cNvGraphicFramePr>
          <p:nvPr>
            <p:ph idx="1"/>
            <p:extLst>
              <p:ext uri="{D42A27DB-BD31-4B8C-83A1-F6EECF244321}">
                <p14:modId xmlns:p14="http://schemas.microsoft.com/office/powerpoint/2010/main" val="2850822845"/>
              </p:ext>
            </p:extLst>
          </p:nvPr>
        </p:nvGraphicFramePr>
        <p:xfrm>
          <a:off x="646111" y="1152983"/>
          <a:ext cx="9404722" cy="16839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itle 1">
            <a:extLst>
              <a:ext uri="{FF2B5EF4-FFF2-40B4-BE49-F238E27FC236}">
                <a16:creationId xmlns:a16="http://schemas.microsoft.com/office/drawing/2014/main" id="{372D9341-DE5E-4E27-B436-C5E0189A0134}"/>
              </a:ext>
            </a:extLst>
          </p:cNvPr>
          <p:cNvSpPr txBox="1">
            <a:spLocks/>
          </p:cNvSpPr>
          <p:nvPr/>
        </p:nvSpPr>
        <p:spPr>
          <a:xfrm>
            <a:off x="646111" y="2836962"/>
            <a:ext cx="9404723" cy="198120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Georgia" panose="02040502050405020303" pitchFamily="18" charset="0"/>
              </a:rPr>
              <a:t>Inputs</a:t>
            </a:r>
          </a:p>
          <a:p>
            <a:pPr marL="285750" indent="-285750">
              <a:buFont typeface="Arial" panose="020B0604020202020204" pitchFamily="34" charset="0"/>
              <a:buChar char="•"/>
            </a:pPr>
            <a:r>
              <a:rPr lang="en-US" sz="1800" dirty="0">
                <a:latin typeface="Georgia" panose="02040502050405020303" pitchFamily="18" charset="0"/>
              </a:rPr>
              <a:t>Input Step: One time step (one word) of input sequence batch of shape (1, batch size)</a:t>
            </a:r>
          </a:p>
          <a:p>
            <a:pPr marL="285750" indent="-285750">
              <a:buFont typeface="Arial" panose="020B0604020202020204" pitchFamily="34" charset="0"/>
              <a:buChar char="•"/>
            </a:pPr>
            <a:r>
              <a:rPr lang="en-US" sz="1800" dirty="0">
                <a:latin typeface="Georgia" panose="02040502050405020303" pitchFamily="18" charset="0"/>
              </a:rPr>
              <a:t>Last Hidden: Final hidden layer of GRU of shape (</a:t>
            </a:r>
            <a:r>
              <a:rPr lang="en-US" sz="1800" dirty="0" err="1">
                <a:latin typeface="Georgia" panose="02040502050405020303" pitchFamily="18" charset="0"/>
              </a:rPr>
              <a:t>n_layers</a:t>
            </a:r>
            <a:r>
              <a:rPr lang="en-US" sz="1800" dirty="0">
                <a:latin typeface="Georgia" panose="02040502050405020303" pitchFamily="18" charset="0"/>
              </a:rPr>
              <a:t> x </a:t>
            </a:r>
            <a:r>
              <a:rPr lang="en-US" sz="1800" dirty="0" err="1">
                <a:latin typeface="Georgia" panose="02040502050405020303" pitchFamily="18" charset="0"/>
              </a:rPr>
              <a:t>num_directions</a:t>
            </a:r>
            <a:r>
              <a:rPr lang="en-US" sz="1800" dirty="0">
                <a:latin typeface="Georgia" panose="02040502050405020303" pitchFamily="18" charset="0"/>
              </a:rPr>
              <a:t>, batch size, hidden size)</a:t>
            </a:r>
          </a:p>
          <a:p>
            <a:pPr marL="285750" indent="-285750">
              <a:buFont typeface="Arial" panose="020B0604020202020204" pitchFamily="34" charset="0"/>
              <a:buChar char="•"/>
            </a:pPr>
            <a:r>
              <a:rPr lang="en-US" sz="1800" dirty="0">
                <a:latin typeface="Georgia" panose="02040502050405020303" pitchFamily="18" charset="0"/>
              </a:rPr>
              <a:t>Encoder outputs: Encoder model’s output of shape (max length, batch size, hidden size)</a:t>
            </a:r>
            <a:endParaRPr lang="en-GB" sz="1800" dirty="0">
              <a:latin typeface="Georgia" panose="02040502050405020303" pitchFamily="18" charset="0"/>
            </a:endParaRPr>
          </a:p>
        </p:txBody>
      </p:sp>
      <p:sp>
        <p:nvSpPr>
          <p:cNvPr id="8" name="Title 1">
            <a:extLst>
              <a:ext uri="{FF2B5EF4-FFF2-40B4-BE49-F238E27FC236}">
                <a16:creationId xmlns:a16="http://schemas.microsoft.com/office/drawing/2014/main" id="{C2D60792-1959-4ECA-8ED4-D7C5435BA796}"/>
              </a:ext>
            </a:extLst>
          </p:cNvPr>
          <p:cNvSpPr txBox="1">
            <a:spLocks/>
          </p:cNvSpPr>
          <p:nvPr/>
        </p:nvSpPr>
        <p:spPr>
          <a:xfrm>
            <a:off x="646111" y="4818162"/>
            <a:ext cx="9404723" cy="198120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Georgia" panose="02040502050405020303" pitchFamily="18" charset="0"/>
              </a:rPr>
              <a:t>Outputs</a:t>
            </a:r>
          </a:p>
          <a:p>
            <a:pPr marL="285750" indent="-285750">
              <a:buFont typeface="Arial" panose="020B0604020202020204" pitchFamily="34" charset="0"/>
              <a:buChar char="•"/>
            </a:pPr>
            <a:r>
              <a:rPr lang="en-US" sz="1800" dirty="0">
                <a:latin typeface="Georgia" panose="02040502050405020303" pitchFamily="18" charset="0"/>
              </a:rPr>
              <a:t>Output: </a:t>
            </a:r>
            <a:r>
              <a:rPr lang="en-US" sz="1800" dirty="0" err="1">
                <a:latin typeface="Georgia" panose="02040502050405020303" pitchFamily="18" charset="0"/>
              </a:rPr>
              <a:t>Softmax</a:t>
            </a:r>
            <a:r>
              <a:rPr lang="en-US" sz="1800" dirty="0">
                <a:latin typeface="Georgia" panose="02040502050405020303" pitchFamily="18" charset="0"/>
              </a:rPr>
              <a:t> normalized tensor giving probabilities of each word being the correct next word in the decoded sequence of shape (batch size, voc. num words)</a:t>
            </a:r>
          </a:p>
          <a:p>
            <a:pPr marL="285750" indent="-285750">
              <a:buFont typeface="Arial" panose="020B0604020202020204" pitchFamily="34" charset="0"/>
              <a:buChar char="•"/>
            </a:pPr>
            <a:r>
              <a:rPr lang="en-US" sz="1800" dirty="0">
                <a:latin typeface="Georgia" panose="02040502050405020303" pitchFamily="18" charset="0"/>
              </a:rPr>
              <a:t>Hidden: Final hidden state of GRU of shape (</a:t>
            </a:r>
            <a:r>
              <a:rPr lang="en-US" sz="1800" dirty="0" err="1">
                <a:latin typeface="Georgia" panose="02040502050405020303" pitchFamily="18" charset="0"/>
              </a:rPr>
              <a:t>n_layers</a:t>
            </a:r>
            <a:r>
              <a:rPr lang="en-US" sz="1800" dirty="0">
                <a:latin typeface="Georgia" panose="02040502050405020303" pitchFamily="18" charset="0"/>
              </a:rPr>
              <a:t> * </a:t>
            </a:r>
            <a:r>
              <a:rPr lang="en-US" sz="1800" dirty="0" err="1">
                <a:latin typeface="Georgia" panose="02040502050405020303" pitchFamily="18" charset="0"/>
              </a:rPr>
              <a:t>num_directions</a:t>
            </a:r>
            <a:r>
              <a:rPr lang="en-US" sz="1800" dirty="0">
                <a:latin typeface="Georgia" panose="02040502050405020303" pitchFamily="18" charset="0"/>
              </a:rPr>
              <a:t>, batch size, hidden size)</a:t>
            </a:r>
            <a:endParaRPr lang="en-GB" sz="1800" dirty="0">
              <a:latin typeface="Georgia" panose="02040502050405020303" pitchFamily="18" charset="0"/>
            </a:endParaRPr>
          </a:p>
        </p:txBody>
      </p:sp>
    </p:spTree>
    <p:extLst>
      <p:ext uri="{BB962C8B-B14F-4D97-AF65-F5344CB8AC3E}">
        <p14:creationId xmlns:p14="http://schemas.microsoft.com/office/powerpoint/2010/main" val="654661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4024F-A57A-415A-9D45-0A288A15B728}"/>
              </a:ext>
            </a:extLst>
          </p:cNvPr>
          <p:cNvSpPr>
            <a:spLocks noGrp="1"/>
          </p:cNvSpPr>
          <p:nvPr>
            <p:ph type="title"/>
          </p:nvPr>
        </p:nvSpPr>
        <p:spPr/>
        <p:txBody>
          <a:bodyPr/>
          <a:lstStyle/>
          <a:p>
            <a:r>
              <a:rPr lang="en-US" dirty="0">
                <a:latin typeface="Georgia" panose="02040502050405020303" pitchFamily="18" charset="0"/>
              </a:rPr>
              <a:t>Training process</a:t>
            </a:r>
            <a:endParaRPr lang="en-GB" dirty="0">
              <a:latin typeface="Georgia" panose="02040502050405020303" pitchFamily="18" charset="0"/>
            </a:endParaRPr>
          </a:p>
        </p:txBody>
      </p:sp>
      <p:sp>
        <p:nvSpPr>
          <p:cNvPr id="3" name="Content Placeholder 2">
            <a:extLst>
              <a:ext uri="{FF2B5EF4-FFF2-40B4-BE49-F238E27FC236}">
                <a16:creationId xmlns:a16="http://schemas.microsoft.com/office/drawing/2014/main" id="{7C5D0CB7-757B-4D65-8E2E-D808A65AAA23}"/>
              </a:ext>
            </a:extLst>
          </p:cNvPr>
          <p:cNvSpPr>
            <a:spLocks noGrp="1"/>
          </p:cNvSpPr>
          <p:nvPr>
            <p:ph sz="half" idx="1"/>
          </p:nvPr>
        </p:nvSpPr>
        <p:spPr>
          <a:xfrm>
            <a:off x="646111" y="1631367"/>
            <a:ext cx="4396339" cy="4195763"/>
          </a:xfrm>
        </p:spPr>
        <p:txBody>
          <a:bodyPr>
            <a:normAutofit fontScale="85000" lnSpcReduction="20000"/>
          </a:bodyPr>
          <a:lstStyle/>
          <a:p>
            <a:pPr marL="457200" indent="-457200">
              <a:buFont typeface="+mj-lt"/>
              <a:buAutoNum type="arabicPeriod"/>
            </a:pPr>
            <a:r>
              <a:rPr lang="en-US" dirty="0">
                <a:latin typeface="Georgia" panose="02040502050405020303" pitchFamily="18" charset="0"/>
              </a:rPr>
              <a:t>Define the Masked Loss</a:t>
            </a:r>
            <a:r>
              <a:rPr lang="en-GB" dirty="0">
                <a:latin typeface="Georgia" panose="02040502050405020303" pitchFamily="18" charset="0"/>
              </a:rPr>
              <a:t> to calculate the loss based on decoder’s outputs tensor, the target tensor, and a binary mask tensor describing the padding of the target tensor. It calculates the average negative log likelihood of the elements that correspond to a *1* in the mask tensor.</a:t>
            </a:r>
          </a:p>
          <a:p>
            <a:pPr marL="457200" indent="-457200">
              <a:buFont typeface="+mj-lt"/>
              <a:buAutoNum type="arabicPeriod"/>
            </a:pPr>
            <a:r>
              <a:rPr lang="en-US" dirty="0">
                <a:latin typeface="Georgia" panose="02040502050405020303" pitchFamily="18" charset="0"/>
              </a:rPr>
              <a:t>Use teacher forcing. At some probability set by the user, use the current target word as the decoder’s next input rather than using the decoder’s current guess. It aids in more efficient training – faster convergence. On the downside, can lead to model instability during inference, as the decoder may not have a sufficient chance to create its own output sequence during training.</a:t>
            </a:r>
          </a:p>
          <a:p>
            <a:pPr marL="457200" indent="-457200">
              <a:buFont typeface="+mj-lt"/>
              <a:buAutoNum type="arabicPeriod"/>
            </a:pPr>
            <a:r>
              <a:rPr lang="en-US" dirty="0">
                <a:latin typeface="Georgia" panose="02040502050405020303" pitchFamily="18" charset="0"/>
              </a:rPr>
              <a:t>Use gradient clipping. Thresholding gradients to a maximum value by preventing gradients from growing exponentially and either overflow or overshoot steep cliffs in the cost function.</a:t>
            </a:r>
          </a:p>
        </p:txBody>
      </p:sp>
      <p:pic>
        <p:nvPicPr>
          <p:cNvPr id="8" name="Content Placeholder 7" descr="Graphical user interface, application&#10;&#10;Description automatically generated">
            <a:extLst>
              <a:ext uri="{FF2B5EF4-FFF2-40B4-BE49-F238E27FC236}">
                <a16:creationId xmlns:a16="http://schemas.microsoft.com/office/drawing/2014/main" id="{E1E47197-A375-45C1-82E5-EB5C53B627C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443000" y="2551683"/>
            <a:ext cx="3022423" cy="2269185"/>
          </a:xfrm>
        </p:spPr>
      </p:pic>
      <p:sp>
        <p:nvSpPr>
          <p:cNvPr id="4" name="Date Placeholder 3">
            <a:extLst>
              <a:ext uri="{FF2B5EF4-FFF2-40B4-BE49-F238E27FC236}">
                <a16:creationId xmlns:a16="http://schemas.microsoft.com/office/drawing/2014/main" id="{7B7F48CD-0C9D-4BEA-AB8D-6F783FB27234}"/>
              </a:ext>
            </a:extLst>
          </p:cNvPr>
          <p:cNvSpPr>
            <a:spLocks noGrp="1"/>
          </p:cNvSpPr>
          <p:nvPr>
            <p:ph type="dt" sz="half" idx="10"/>
          </p:nvPr>
        </p:nvSpPr>
        <p:spPr/>
        <p:txBody>
          <a:bodyPr/>
          <a:lstStyle/>
          <a:p>
            <a:fld id="{3083CB8B-1306-4570-A0AA-E3761F4ED3D2}" type="datetime5">
              <a:rPr lang="en-US" smtClean="0">
                <a:latin typeface="Georgia" panose="02040502050405020303" pitchFamily="18" charset="0"/>
              </a:rPr>
              <a:t>19-Jul-21</a:t>
            </a:fld>
            <a:endParaRPr lang="en-US" dirty="0">
              <a:latin typeface="Georgia" panose="02040502050405020303" pitchFamily="18" charset="0"/>
            </a:endParaRPr>
          </a:p>
        </p:txBody>
      </p:sp>
      <p:sp>
        <p:nvSpPr>
          <p:cNvPr id="5" name="Slide Number Placeholder 4">
            <a:extLst>
              <a:ext uri="{FF2B5EF4-FFF2-40B4-BE49-F238E27FC236}">
                <a16:creationId xmlns:a16="http://schemas.microsoft.com/office/drawing/2014/main" id="{79DA4CA6-4A45-4DB2-9135-B2A25C6BC1E0}"/>
              </a:ext>
            </a:extLst>
          </p:cNvPr>
          <p:cNvSpPr>
            <a:spLocks noGrp="1"/>
          </p:cNvSpPr>
          <p:nvPr>
            <p:ph type="sldNum" sz="quarter" idx="12"/>
          </p:nvPr>
        </p:nvSpPr>
        <p:spPr/>
        <p:txBody>
          <a:bodyPr/>
          <a:lstStyle/>
          <a:p>
            <a:fld id="{949590CA-65CE-44BC-9F81-6E63224F0EAD}" type="slidenum">
              <a:rPr lang="en-US" smtClean="0">
                <a:latin typeface="Georgia" panose="02040502050405020303" pitchFamily="18" charset="0"/>
              </a:rPr>
              <a:t>11</a:t>
            </a:fld>
            <a:endParaRPr lang="en-US" dirty="0">
              <a:latin typeface="Georgia" panose="02040502050405020303" pitchFamily="18" charset="0"/>
            </a:endParaRPr>
          </a:p>
        </p:txBody>
      </p:sp>
      <p:pic>
        <p:nvPicPr>
          <p:cNvPr id="10" name="Picture 9" descr="A picture containing text, envelope, linedrawing&#10;&#10;Description automatically generated">
            <a:extLst>
              <a:ext uri="{FF2B5EF4-FFF2-40B4-BE49-F238E27FC236}">
                <a16:creationId xmlns:a16="http://schemas.microsoft.com/office/drawing/2014/main" id="{29EBE4AD-80E5-4CA1-AB07-D2542C0287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3000" y="4820868"/>
            <a:ext cx="4098554" cy="1942544"/>
          </a:xfrm>
          <a:prstGeom prst="rect">
            <a:avLst/>
          </a:prstGeom>
        </p:spPr>
      </p:pic>
      <p:pic>
        <p:nvPicPr>
          <p:cNvPr id="12" name="Picture 11" descr="Table&#10;&#10;Description automatically generated">
            <a:extLst>
              <a:ext uri="{FF2B5EF4-FFF2-40B4-BE49-F238E27FC236}">
                <a16:creationId xmlns:a16="http://schemas.microsoft.com/office/drawing/2014/main" id="{6683F819-F0F1-42CD-927F-53F0E6D0BD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3000" y="793938"/>
            <a:ext cx="3123792" cy="1757745"/>
          </a:xfrm>
          <a:prstGeom prst="rect">
            <a:avLst/>
          </a:prstGeom>
        </p:spPr>
      </p:pic>
    </p:spTree>
    <p:extLst>
      <p:ext uri="{BB962C8B-B14F-4D97-AF65-F5344CB8AC3E}">
        <p14:creationId xmlns:p14="http://schemas.microsoft.com/office/powerpoint/2010/main" val="3805216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85F70-6B33-4110-9B37-4F0FE54B0A50}"/>
              </a:ext>
            </a:extLst>
          </p:cNvPr>
          <p:cNvSpPr>
            <a:spLocks noGrp="1"/>
          </p:cNvSpPr>
          <p:nvPr>
            <p:ph type="title"/>
          </p:nvPr>
        </p:nvSpPr>
        <p:spPr/>
        <p:txBody>
          <a:bodyPr/>
          <a:lstStyle/>
          <a:p>
            <a:r>
              <a:rPr lang="en-US" dirty="0">
                <a:latin typeface="Georgia" panose="02040502050405020303" pitchFamily="18" charset="0"/>
              </a:rPr>
              <a:t>Training Process</a:t>
            </a:r>
            <a:br>
              <a:rPr lang="en-US" dirty="0">
                <a:latin typeface="Georgia" panose="02040502050405020303" pitchFamily="18" charset="0"/>
              </a:rPr>
            </a:br>
            <a:r>
              <a:rPr lang="en-US" dirty="0">
                <a:latin typeface="Georgia" panose="02040502050405020303" pitchFamily="18" charset="0"/>
              </a:rPr>
              <a:t>Sequence of Operations</a:t>
            </a:r>
            <a:endParaRPr lang="en-GB" dirty="0"/>
          </a:p>
        </p:txBody>
      </p:sp>
      <p:sp>
        <p:nvSpPr>
          <p:cNvPr id="4" name="Date Placeholder 3">
            <a:extLst>
              <a:ext uri="{FF2B5EF4-FFF2-40B4-BE49-F238E27FC236}">
                <a16:creationId xmlns:a16="http://schemas.microsoft.com/office/drawing/2014/main" id="{5076ADC1-7631-4A4A-8B10-6DC68C55CD19}"/>
              </a:ext>
            </a:extLst>
          </p:cNvPr>
          <p:cNvSpPr>
            <a:spLocks noGrp="1"/>
          </p:cNvSpPr>
          <p:nvPr>
            <p:ph type="dt" sz="half" idx="10"/>
          </p:nvPr>
        </p:nvSpPr>
        <p:spPr/>
        <p:txBody>
          <a:bodyPr/>
          <a:lstStyle/>
          <a:p>
            <a:fld id="{3083CB8B-1306-4570-A0AA-E3761F4ED3D2}" type="datetime5">
              <a:rPr lang="en-US" smtClean="0">
                <a:latin typeface="Georgia" panose="02040502050405020303" pitchFamily="18" charset="0"/>
              </a:rPr>
              <a:t>19-Jul-21</a:t>
            </a:fld>
            <a:endParaRPr lang="en-US" dirty="0">
              <a:latin typeface="Georgia" panose="02040502050405020303" pitchFamily="18" charset="0"/>
            </a:endParaRPr>
          </a:p>
        </p:txBody>
      </p:sp>
      <p:sp>
        <p:nvSpPr>
          <p:cNvPr id="5" name="Slide Number Placeholder 4">
            <a:extLst>
              <a:ext uri="{FF2B5EF4-FFF2-40B4-BE49-F238E27FC236}">
                <a16:creationId xmlns:a16="http://schemas.microsoft.com/office/drawing/2014/main" id="{952625D5-DC62-4636-9EA2-A93435A1FA7A}"/>
              </a:ext>
            </a:extLst>
          </p:cNvPr>
          <p:cNvSpPr>
            <a:spLocks noGrp="1"/>
          </p:cNvSpPr>
          <p:nvPr>
            <p:ph type="sldNum" sz="quarter" idx="12"/>
          </p:nvPr>
        </p:nvSpPr>
        <p:spPr/>
        <p:txBody>
          <a:bodyPr/>
          <a:lstStyle/>
          <a:p>
            <a:fld id="{949590CA-65CE-44BC-9F81-6E63224F0EAD}" type="slidenum">
              <a:rPr lang="en-US" smtClean="0">
                <a:latin typeface="Georgia" panose="02040502050405020303" pitchFamily="18" charset="0"/>
              </a:rPr>
              <a:t>12</a:t>
            </a:fld>
            <a:endParaRPr lang="en-US" dirty="0">
              <a:latin typeface="Georgia" panose="02040502050405020303" pitchFamily="18" charset="0"/>
            </a:endParaRPr>
          </a:p>
        </p:txBody>
      </p:sp>
      <p:graphicFrame>
        <p:nvGraphicFramePr>
          <p:cNvPr id="6" name="Content Placeholder 5">
            <a:extLst>
              <a:ext uri="{FF2B5EF4-FFF2-40B4-BE49-F238E27FC236}">
                <a16:creationId xmlns:a16="http://schemas.microsoft.com/office/drawing/2014/main" id="{66A5EBE4-5EE3-416F-9AFD-DCF18C7983A0}"/>
              </a:ext>
            </a:extLst>
          </p:cNvPr>
          <p:cNvGraphicFramePr>
            <a:graphicFrameLocks noGrp="1"/>
          </p:cNvGraphicFramePr>
          <p:nvPr>
            <p:ph idx="1"/>
            <p:extLst>
              <p:ext uri="{D42A27DB-BD31-4B8C-83A1-F6EECF244321}">
                <p14:modId xmlns:p14="http://schemas.microsoft.com/office/powerpoint/2010/main" val="150717664"/>
              </p:ext>
            </p:extLst>
          </p:nvPr>
        </p:nvGraphicFramePr>
        <p:xfrm>
          <a:off x="130447" y="2607907"/>
          <a:ext cx="11931105" cy="22346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2964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5C5A73EF-BA89-4BC4-9156-888A80AC19B5}"/>
              </a:ext>
            </a:extLst>
          </p:cNvPr>
          <p:cNvGraphicFramePr>
            <a:graphicFrameLocks/>
          </p:cNvGraphicFramePr>
          <p:nvPr>
            <p:extLst>
              <p:ext uri="{D42A27DB-BD31-4B8C-83A1-F6EECF244321}">
                <p14:modId xmlns:p14="http://schemas.microsoft.com/office/powerpoint/2010/main" val="1505778814"/>
              </p:ext>
            </p:extLst>
          </p:nvPr>
        </p:nvGraphicFramePr>
        <p:xfrm>
          <a:off x="130445" y="1585519"/>
          <a:ext cx="11270193" cy="5201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CDE248C3-839B-439B-AF62-9E69F524963F}"/>
              </a:ext>
            </a:extLst>
          </p:cNvPr>
          <p:cNvSpPr>
            <a:spLocks noGrp="1"/>
          </p:cNvSpPr>
          <p:nvPr>
            <p:ph type="title"/>
          </p:nvPr>
        </p:nvSpPr>
        <p:spPr/>
        <p:txBody>
          <a:bodyPr/>
          <a:lstStyle/>
          <a:p>
            <a:r>
              <a:rPr lang="en-US" dirty="0">
                <a:latin typeface="Georgia" panose="02040502050405020303" pitchFamily="18" charset="0"/>
              </a:rPr>
              <a:t>User Input Decoding</a:t>
            </a:r>
            <a:br>
              <a:rPr lang="en-US" dirty="0">
                <a:latin typeface="Georgia" panose="02040502050405020303" pitchFamily="18" charset="0"/>
              </a:rPr>
            </a:br>
            <a:r>
              <a:rPr lang="en-US" dirty="0">
                <a:latin typeface="Georgia" panose="02040502050405020303" pitchFamily="18" charset="0"/>
              </a:rPr>
              <a:t>The Greedy Search Decoder</a:t>
            </a:r>
            <a:endParaRPr lang="en-GB" dirty="0">
              <a:latin typeface="Georgia" panose="02040502050405020303" pitchFamily="18" charset="0"/>
            </a:endParaRPr>
          </a:p>
        </p:txBody>
      </p:sp>
      <p:sp>
        <p:nvSpPr>
          <p:cNvPr id="3" name="Content Placeholder 2">
            <a:extLst>
              <a:ext uri="{FF2B5EF4-FFF2-40B4-BE49-F238E27FC236}">
                <a16:creationId xmlns:a16="http://schemas.microsoft.com/office/drawing/2014/main" id="{3EDEE73B-2056-4E1C-A3F9-DB23086C815E}"/>
              </a:ext>
            </a:extLst>
          </p:cNvPr>
          <p:cNvSpPr>
            <a:spLocks noGrp="1"/>
          </p:cNvSpPr>
          <p:nvPr>
            <p:ph idx="1"/>
          </p:nvPr>
        </p:nvSpPr>
        <p:spPr>
          <a:xfrm>
            <a:off x="177983" y="2030630"/>
            <a:ext cx="9955918" cy="815540"/>
          </a:xfrm>
        </p:spPr>
        <p:txBody>
          <a:bodyPr>
            <a:normAutofit/>
          </a:bodyPr>
          <a:lstStyle/>
          <a:p>
            <a:pPr marL="0" indent="0">
              <a:buNone/>
            </a:pPr>
            <a:r>
              <a:rPr lang="en-US" sz="1400" dirty="0"/>
              <a:t>Greedy decoding – the decoding method when teacher forcing is not used. For each time step, choose the word from the decoder output with the highest </a:t>
            </a:r>
            <a:r>
              <a:rPr lang="en-US" sz="1400" dirty="0" err="1"/>
              <a:t>softmax</a:t>
            </a:r>
            <a:r>
              <a:rPr lang="en-US" sz="1400" dirty="0"/>
              <a:t> value. This method is optimal on a single time-step level.</a:t>
            </a:r>
            <a:endParaRPr lang="en-GB" sz="1400" dirty="0"/>
          </a:p>
        </p:txBody>
      </p:sp>
      <p:sp>
        <p:nvSpPr>
          <p:cNvPr id="4" name="Date Placeholder 3">
            <a:extLst>
              <a:ext uri="{FF2B5EF4-FFF2-40B4-BE49-F238E27FC236}">
                <a16:creationId xmlns:a16="http://schemas.microsoft.com/office/drawing/2014/main" id="{9B617155-1385-4F62-8906-F0252ECC0570}"/>
              </a:ext>
            </a:extLst>
          </p:cNvPr>
          <p:cNvSpPr>
            <a:spLocks noGrp="1"/>
          </p:cNvSpPr>
          <p:nvPr>
            <p:ph type="dt" sz="half" idx="10"/>
          </p:nvPr>
        </p:nvSpPr>
        <p:spPr/>
        <p:txBody>
          <a:bodyPr/>
          <a:lstStyle/>
          <a:p>
            <a:fld id="{3083CB8B-1306-4570-A0AA-E3761F4ED3D2}" type="datetime5">
              <a:rPr lang="en-US" smtClean="0">
                <a:latin typeface="Georgia" panose="02040502050405020303" pitchFamily="18" charset="0"/>
              </a:rPr>
              <a:t>19-Jul-21</a:t>
            </a:fld>
            <a:endParaRPr lang="en-US" dirty="0">
              <a:latin typeface="Georgia" panose="02040502050405020303" pitchFamily="18" charset="0"/>
            </a:endParaRPr>
          </a:p>
        </p:txBody>
      </p:sp>
      <p:sp>
        <p:nvSpPr>
          <p:cNvPr id="5" name="Slide Number Placeholder 4">
            <a:extLst>
              <a:ext uri="{FF2B5EF4-FFF2-40B4-BE49-F238E27FC236}">
                <a16:creationId xmlns:a16="http://schemas.microsoft.com/office/drawing/2014/main" id="{8F6947D2-F1BE-4FEF-86FF-78978597E063}"/>
              </a:ext>
            </a:extLst>
          </p:cNvPr>
          <p:cNvSpPr>
            <a:spLocks noGrp="1"/>
          </p:cNvSpPr>
          <p:nvPr>
            <p:ph type="sldNum" sz="quarter" idx="12"/>
          </p:nvPr>
        </p:nvSpPr>
        <p:spPr/>
        <p:txBody>
          <a:bodyPr/>
          <a:lstStyle/>
          <a:p>
            <a:fld id="{949590CA-65CE-44BC-9F81-6E63224F0EAD}" type="slidenum">
              <a:rPr lang="en-US" smtClean="0">
                <a:latin typeface="Georgia" panose="02040502050405020303" pitchFamily="18" charset="0"/>
              </a:rPr>
              <a:t>13</a:t>
            </a:fld>
            <a:endParaRPr lang="en-US" dirty="0">
              <a:latin typeface="Georgia" panose="02040502050405020303" pitchFamily="18" charset="0"/>
            </a:endParaRPr>
          </a:p>
        </p:txBody>
      </p:sp>
      <p:sp>
        <p:nvSpPr>
          <p:cNvPr id="7" name="Title 1">
            <a:extLst>
              <a:ext uri="{FF2B5EF4-FFF2-40B4-BE49-F238E27FC236}">
                <a16:creationId xmlns:a16="http://schemas.microsoft.com/office/drawing/2014/main" id="{9CCE8808-B198-4940-8200-6F4AC3EDB434}"/>
              </a:ext>
            </a:extLst>
          </p:cNvPr>
          <p:cNvSpPr txBox="1">
            <a:spLocks/>
          </p:cNvSpPr>
          <p:nvPr/>
        </p:nvSpPr>
        <p:spPr>
          <a:xfrm>
            <a:off x="177983" y="2837580"/>
            <a:ext cx="9404723" cy="81554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Georgia" panose="02040502050405020303" pitchFamily="18" charset="0"/>
              </a:rPr>
              <a:t>Sequence of Operations</a:t>
            </a:r>
            <a:endParaRPr lang="en-GB" sz="1800" dirty="0">
              <a:latin typeface="Georgia" panose="02040502050405020303" pitchFamily="18" charset="0"/>
            </a:endParaRPr>
          </a:p>
        </p:txBody>
      </p:sp>
      <p:pic>
        <p:nvPicPr>
          <p:cNvPr id="9" name="Picture 8" descr="Text, letter&#10;&#10;Description automatically generated">
            <a:extLst>
              <a:ext uri="{FF2B5EF4-FFF2-40B4-BE49-F238E27FC236}">
                <a16:creationId xmlns:a16="http://schemas.microsoft.com/office/drawing/2014/main" id="{8BC62D29-9142-41B0-A3C6-46B5E633F25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40335" y="2647021"/>
            <a:ext cx="2511897" cy="4139673"/>
          </a:xfrm>
          <a:prstGeom prst="rect">
            <a:avLst/>
          </a:prstGeom>
        </p:spPr>
      </p:pic>
    </p:spTree>
    <p:extLst>
      <p:ext uri="{BB962C8B-B14F-4D97-AF65-F5344CB8AC3E}">
        <p14:creationId xmlns:p14="http://schemas.microsoft.com/office/powerpoint/2010/main" val="962708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D64F3-CC3B-4E72-870D-906B8F51ED15}"/>
              </a:ext>
            </a:extLst>
          </p:cNvPr>
          <p:cNvSpPr>
            <a:spLocks noGrp="1"/>
          </p:cNvSpPr>
          <p:nvPr>
            <p:ph type="title"/>
          </p:nvPr>
        </p:nvSpPr>
        <p:spPr/>
        <p:txBody>
          <a:bodyPr/>
          <a:lstStyle/>
          <a:p>
            <a:r>
              <a:rPr lang="en-US" dirty="0">
                <a:latin typeface="Georgia" panose="02040502050405020303" pitchFamily="18" charset="0"/>
              </a:rPr>
              <a:t>Evaluate User Input Sentence</a:t>
            </a:r>
            <a:endParaRPr lang="en-GB" dirty="0">
              <a:latin typeface="Georgia" panose="02040502050405020303" pitchFamily="18" charset="0"/>
            </a:endParaRPr>
          </a:p>
        </p:txBody>
      </p:sp>
      <p:sp>
        <p:nvSpPr>
          <p:cNvPr id="3" name="Content Placeholder 2">
            <a:extLst>
              <a:ext uri="{FF2B5EF4-FFF2-40B4-BE49-F238E27FC236}">
                <a16:creationId xmlns:a16="http://schemas.microsoft.com/office/drawing/2014/main" id="{E20FAC3A-AF75-481D-9459-192F6AE55554}"/>
              </a:ext>
            </a:extLst>
          </p:cNvPr>
          <p:cNvSpPr>
            <a:spLocks noGrp="1"/>
          </p:cNvSpPr>
          <p:nvPr>
            <p:ph idx="1"/>
          </p:nvPr>
        </p:nvSpPr>
        <p:spPr>
          <a:xfrm>
            <a:off x="645130" y="2052918"/>
            <a:ext cx="9404723" cy="4195481"/>
          </a:xfrm>
        </p:spPr>
        <p:txBody>
          <a:bodyPr>
            <a:normAutofit/>
          </a:bodyPr>
          <a:lstStyle/>
          <a:p>
            <a:r>
              <a:rPr lang="en-US" dirty="0">
                <a:latin typeface="Georgia" panose="02040502050405020303" pitchFamily="18" charset="0"/>
              </a:rPr>
              <a:t>This step of evaluation manages the low-level process of handling the input sentence.</a:t>
            </a:r>
          </a:p>
          <a:p>
            <a:r>
              <a:rPr lang="en-US" dirty="0">
                <a:latin typeface="Georgia" panose="02040502050405020303" pitchFamily="18" charset="0"/>
              </a:rPr>
              <a:t>First format the sentences as an input batch of word indexes with </a:t>
            </a:r>
            <a:r>
              <a:rPr lang="en-US" dirty="0" err="1">
                <a:latin typeface="Georgia" panose="02040502050405020303" pitchFamily="18" charset="0"/>
              </a:rPr>
              <a:t>batch_size</a:t>
            </a:r>
            <a:r>
              <a:rPr lang="en-US" dirty="0">
                <a:latin typeface="Georgia" panose="02040502050405020303" pitchFamily="18" charset="0"/>
              </a:rPr>
              <a:t> = 1 (convert the words of the sentences to their corresponding indexes and transpose the dimensions to prepare the tensor for models).</a:t>
            </a:r>
          </a:p>
          <a:p>
            <a:r>
              <a:rPr lang="en-US" dirty="0">
                <a:latin typeface="Georgia" panose="02040502050405020303" pitchFamily="18" charset="0"/>
              </a:rPr>
              <a:t>Create a lengths tensor which contains the length of the input sentence. This is scalar because it only evaluates one sentence at a time.</a:t>
            </a:r>
          </a:p>
          <a:p>
            <a:r>
              <a:rPr lang="en-US" dirty="0">
                <a:latin typeface="Georgia" panose="02040502050405020303" pitchFamily="18" charset="0"/>
              </a:rPr>
              <a:t>Obtain the decoded response sentence tensor from the Greedy Search Decoder.</a:t>
            </a:r>
          </a:p>
          <a:p>
            <a:r>
              <a:rPr lang="en-US" dirty="0">
                <a:latin typeface="Georgia" panose="02040502050405020303" pitchFamily="18" charset="0"/>
              </a:rPr>
              <a:t>Convert the response’s indexes to words and return the list of decoded words.</a:t>
            </a:r>
            <a:endParaRPr lang="en-GB" dirty="0">
              <a:latin typeface="Georgia" panose="02040502050405020303" pitchFamily="18" charset="0"/>
            </a:endParaRPr>
          </a:p>
        </p:txBody>
      </p:sp>
      <p:sp>
        <p:nvSpPr>
          <p:cNvPr id="4" name="Date Placeholder 3">
            <a:extLst>
              <a:ext uri="{FF2B5EF4-FFF2-40B4-BE49-F238E27FC236}">
                <a16:creationId xmlns:a16="http://schemas.microsoft.com/office/drawing/2014/main" id="{D604D6DA-3029-43ED-BA00-4AC083374C98}"/>
              </a:ext>
            </a:extLst>
          </p:cNvPr>
          <p:cNvSpPr>
            <a:spLocks noGrp="1"/>
          </p:cNvSpPr>
          <p:nvPr>
            <p:ph type="dt" sz="half" idx="10"/>
          </p:nvPr>
        </p:nvSpPr>
        <p:spPr/>
        <p:txBody>
          <a:bodyPr/>
          <a:lstStyle/>
          <a:p>
            <a:fld id="{3083CB8B-1306-4570-A0AA-E3761F4ED3D2}" type="datetime5">
              <a:rPr lang="en-US" smtClean="0">
                <a:latin typeface="Georgia" panose="02040502050405020303" pitchFamily="18" charset="0"/>
              </a:rPr>
              <a:t>19-Jul-21</a:t>
            </a:fld>
            <a:endParaRPr lang="en-US" dirty="0">
              <a:latin typeface="Georgia" panose="02040502050405020303" pitchFamily="18" charset="0"/>
            </a:endParaRPr>
          </a:p>
        </p:txBody>
      </p:sp>
      <p:sp>
        <p:nvSpPr>
          <p:cNvPr id="5" name="Slide Number Placeholder 4">
            <a:extLst>
              <a:ext uri="{FF2B5EF4-FFF2-40B4-BE49-F238E27FC236}">
                <a16:creationId xmlns:a16="http://schemas.microsoft.com/office/drawing/2014/main" id="{B4F6564F-EF7A-469F-957A-983DAEA4E64D}"/>
              </a:ext>
            </a:extLst>
          </p:cNvPr>
          <p:cNvSpPr>
            <a:spLocks noGrp="1"/>
          </p:cNvSpPr>
          <p:nvPr>
            <p:ph type="sldNum" sz="quarter" idx="12"/>
          </p:nvPr>
        </p:nvSpPr>
        <p:spPr/>
        <p:txBody>
          <a:bodyPr/>
          <a:lstStyle/>
          <a:p>
            <a:fld id="{949590CA-65CE-44BC-9F81-6E63224F0EAD}" type="slidenum">
              <a:rPr lang="en-US" smtClean="0">
                <a:latin typeface="Georgia" panose="02040502050405020303" pitchFamily="18" charset="0"/>
              </a:rPr>
              <a:t>14</a:t>
            </a:fld>
            <a:endParaRPr lang="en-US" dirty="0">
              <a:latin typeface="Georgia" panose="02040502050405020303" pitchFamily="18" charset="0"/>
            </a:endParaRPr>
          </a:p>
        </p:txBody>
      </p:sp>
    </p:spTree>
    <p:extLst>
      <p:ext uri="{BB962C8B-B14F-4D97-AF65-F5344CB8AC3E}">
        <p14:creationId xmlns:p14="http://schemas.microsoft.com/office/powerpoint/2010/main" val="2383186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D64F3-CC3B-4E72-870D-906B8F51ED15}"/>
              </a:ext>
            </a:extLst>
          </p:cNvPr>
          <p:cNvSpPr>
            <a:spLocks noGrp="1"/>
          </p:cNvSpPr>
          <p:nvPr>
            <p:ph type="title"/>
          </p:nvPr>
        </p:nvSpPr>
        <p:spPr/>
        <p:txBody>
          <a:bodyPr/>
          <a:lstStyle/>
          <a:p>
            <a:r>
              <a:rPr lang="en-US" dirty="0">
                <a:latin typeface="Georgia" panose="02040502050405020303" pitchFamily="18" charset="0"/>
              </a:rPr>
              <a:t>Chat Results</a:t>
            </a:r>
            <a:endParaRPr lang="en-GB" dirty="0">
              <a:latin typeface="Georgia" panose="02040502050405020303" pitchFamily="18" charset="0"/>
            </a:endParaRPr>
          </a:p>
        </p:txBody>
      </p:sp>
      <p:sp>
        <p:nvSpPr>
          <p:cNvPr id="4" name="Date Placeholder 3">
            <a:extLst>
              <a:ext uri="{FF2B5EF4-FFF2-40B4-BE49-F238E27FC236}">
                <a16:creationId xmlns:a16="http://schemas.microsoft.com/office/drawing/2014/main" id="{D604D6DA-3029-43ED-BA00-4AC083374C98}"/>
              </a:ext>
            </a:extLst>
          </p:cNvPr>
          <p:cNvSpPr>
            <a:spLocks noGrp="1"/>
          </p:cNvSpPr>
          <p:nvPr>
            <p:ph type="dt" sz="half" idx="10"/>
          </p:nvPr>
        </p:nvSpPr>
        <p:spPr/>
        <p:txBody>
          <a:bodyPr/>
          <a:lstStyle/>
          <a:p>
            <a:fld id="{3083CB8B-1306-4570-A0AA-E3761F4ED3D2}" type="datetime5">
              <a:rPr lang="en-US" smtClean="0">
                <a:latin typeface="Georgia" panose="02040502050405020303" pitchFamily="18" charset="0"/>
              </a:rPr>
              <a:t>19-Jul-21</a:t>
            </a:fld>
            <a:endParaRPr lang="en-US" dirty="0">
              <a:latin typeface="Georgia" panose="02040502050405020303" pitchFamily="18" charset="0"/>
            </a:endParaRPr>
          </a:p>
        </p:txBody>
      </p:sp>
      <p:sp>
        <p:nvSpPr>
          <p:cNvPr id="5" name="Slide Number Placeholder 4">
            <a:extLst>
              <a:ext uri="{FF2B5EF4-FFF2-40B4-BE49-F238E27FC236}">
                <a16:creationId xmlns:a16="http://schemas.microsoft.com/office/drawing/2014/main" id="{B4F6564F-EF7A-469F-957A-983DAEA4E64D}"/>
              </a:ext>
            </a:extLst>
          </p:cNvPr>
          <p:cNvSpPr>
            <a:spLocks noGrp="1"/>
          </p:cNvSpPr>
          <p:nvPr>
            <p:ph type="sldNum" sz="quarter" idx="12"/>
          </p:nvPr>
        </p:nvSpPr>
        <p:spPr/>
        <p:txBody>
          <a:bodyPr/>
          <a:lstStyle/>
          <a:p>
            <a:fld id="{949590CA-65CE-44BC-9F81-6E63224F0EAD}" type="slidenum">
              <a:rPr lang="en-US" smtClean="0">
                <a:latin typeface="Georgia" panose="02040502050405020303" pitchFamily="18" charset="0"/>
              </a:rPr>
              <a:t>15</a:t>
            </a:fld>
            <a:endParaRPr lang="en-US" dirty="0">
              <a:latin typeface="Georgia" panose="02040502050405020303" pitchFamily="18" charset="0"/>
            </a:endParaRPr>
          </a:p>
        </p:txBody>
      </p:sp>
      <p:pic>
        <p:nvPicPr>
          <p:cNvPr id="9" name="Content Placeholder 8" descr="Dot Attention Layer">
            <a:extLst>
              <a:ext uri="{FF2B5EF4-FFF2-40B4-BE49-F238E27FC236}">
                <a16:creationId xmlns:a16="http://schemas.microsoft.com/office/drawing/2014/main" id="{0F6BF4E3-B88C-46C0-80F6-540BF3B83571}"/>
              </a:ext>
              <a:ext uri="{C183D7F6-B498-43B3-948B-1728B52AA6E4}">
                <adec:decorative xmlns:adec="http://schemas.microsoft.com/office/drawing/2017/decorative" val="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4715363"/>
            <a:ext cx="5569834" cy="1985883"/>
          </a:xfrm>
        </p:spPr>
      </p:pic>
      <p:pic>
        <p:nvPicPr>
          <p:cNvPr id="13" name="Picture 12" descr="Graphical user interface, text, application, letter, email&#10;&#10;Description automatically generated">
            <a:extLst>
              <a:ext uri="{FF2B5EF4-FFF2-40B4-BE49-F238E27FC236}">
                <a16:creationId xmlns:a16="http://schemas.microsoft.com/office/drawing/2014/main" id="{99667EEF-0516-4CFE-9D7F-ED1B88A21D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53248"/>
            <a:ext cx="5569834" cy="2207014"/>
          </a:xfrm>
          <a:prstGeom prst="rect">
            <a:avLst/>
          </a:prstGeom>
        </p:spPr>
      </p:pic>
      <p:sp>
        <p:nvSpPr>
          <p:cNvPr id="14" name="TextBox 13">
            <a:extLst>
              <a:ext uri="{FF2B5EF4-FFF2-40B4-BE49-F238E27FC236}">
                <a16:creationId xmlns:a16="http://schemas.microsoft.com/office/drawing/2014/main" id="{7A453509-4B42-4B88-AF14-4C348C76E8CA}"/>
              </a:ext>
            </a:extLst>
          </p:cNvPr>
          <p:cNvSpPr txBox="1"/>
          <p:nvPr/>
        </p:nvSpPr>
        <p:spPr>
          <a:xfrm>
            <a:off x="0" y="1466029"/>
            <a:ext cx="5569834" cy="369332"/>
          </a:xfrm>
          <a:prstGeom prst="rect">
            <a:avLst/>
          </a:prstGeom>
          <a:noFill/>
        </p:spPr>
        <p:txBody>
          <a:bodyPr wrap="square" rtlCol="0">
            <a:spAutoFit/>
          </a:bodyPr>
          <a:lstStyle/>
          <a:p>
            <a:r>
              <a:rPr lang="en-US" dirty="0" err="1">
                <a:latin typeface="Georgia" panose="02040502050405020303" pitchFamily="18" charset="0"/>
              </a:rPr>
              <a:t>Concat</a:t>
            </a:r>
            <a:r>
              <a:rPr lang="en-US" dirty="0">
                <a:latin typeface="Georgia" panose="02040502050405020303" pitchFamily="18" charset="0"/>
              </a:rPr>
              <a:t> Attention Layer</a:t>
            </a:r>
          </a:p>
        </p:txBody>
      </p:sp>
      <p:sp>
        <p:nvSpPr>
          <p:cNvPr id="15" name="TextBox 14">
            <a:extLst>
              <a:ext uri="{FF2B5EF4-FFF2-40B4-BE49-F238E27FC236}">
                <a16:creationId xmlns:a16="http://schemas.microsoft.com/office/drawing/2014/main" id="{BB9C6A84-2836-409F-8EBF-3D109EDF03F3}"/>
              </a:ext>
            </a:extLst>
          </p:cNvPr>
          <p:cNvSpPr txBox="1"/>
          <p:nvPr/>
        </p:nvSpPr>
        <p:spPr>
          <a:xfrm>
            <a:off x="0" y="4346031"/>
            <a:ext cx="5569834" cy="369332"/>
          </a:xfrm>
          <a:prstGeom prst="rect">
            <a:avLst/>
          </a:prstGeom>
          <a:noFill/>
        </p:spPr>
        <p:txBody>
          <a:bodyPr wrap="square" rtlCol="0">
            <a:spAutoFit/>
          </a:bodyPr>
          <a:lstStyle/>
          <a:p>
            <a:r>
              <a:rPr lang="en-US" dirty="0">
                <a:latin typeface="Georgia" panose="02040502050405020303" pitchFamily="18" charset="0"/>
              </a:rPr>
              <a:t>Dot Attention Layer</a:t>
            </a:r>
          </a:p>
        </p:txBody>
      </p:sp>
      <p:sp>
        <p:nvSpPr>
          <p:cNvPr id="16" name="TextBox 15">
            <a:extLst>
              <a:ext uri="{FF2B5EF4-FFF2-40B4-BE49-F238E27FC236}">
                <a16:creationId xmlns:a16="http://schemas.microsoft.com/office/drawing/2014/main" id="{9F095450-7B80-44AB-9E79-B7567E06EB7F}"/>
              </a:ext>
            </a:extLst>
          </p:cNvPr>
          <p:cNvSpPr txBox="1"/>
          <p:nvPr/>
        </p:nvSpPr>
        <p:spPr>
          <a:xfrm>
            <a:off x="5695268" y="2717487"/>
            <a:ext cx="5569834" cy="369332"/>
          </a:xfrm>
          <a:prstGeom prst="rect">
            <a:avLst/>
          </a:prstGeom>
          <a:noFill/>
        </p:spPr>
        <p:txBody>
          <a:bodyPr wrap="square" rtlCol="0">
            <a:spAutoFit/>
          </a:bodyPr>
          <a:lstStyle/>
          <a:p>
            <a:r>
              <a:rPr lang="en-US" dirty="0">
                <a:latin typeface="Georgia" panose="02040502050405020303" pitchFamily="18" charset="0"/>
              </a:rPr>
              <a:t>General Attention Layer</a:t>
            </a:r>
          </a:p>
        </p:txBody>
      </p:sp>
      <p:pic>
        <p:nvPicPr>
          <p:cNvPr id="1026" name="Picture 2" descr="Δεν υπάρχει διαθέσιμη περιγραφή.">
            <a:extLst>
              <a:ext uri="{FF2B5EF4-FFF2-40B4-BE49-F238E27FC236}">
                <a16:creationId xmlns:a16="http://schemas.microsoft.com/office/drawing/2014/main" id="{F7CD0F0D-629F-4DC8-BC02-CA5C25FB87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5073" y="3086819"/>
            <a:ext cx="6313731" cy="2138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301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C4F3A-0122-4387-8F48-B783FA0775F2}"/>
              </a:ext>
            </a:extLst>
          </p:cNvPr>
          <p:cNvSpPr>
            <a:spLocks noGrp="1"/>
          </p:cNvSpPr>
          <p:nvPr>
            <p:ph type="title"/>
          </p:nvPr>
        </p:nvSpPr>
        <p:spPr/>
        <p:txBody>
          <a:bodyPr/>
          <a:lstStyle/>
          <a:p>
            <a:r>
              <a:rPr lang="en-US" dirty="0">
                <a:latin typeface="Georgia" panose="02040502050405020303" pitchFamily="18" charset="0"/>
              </a:rPr>
              <a:t>Project Recap &amp; Future Work</a:t>
            </a:r>
            <a:endParaRPr lang="en-GB" dirty="0">
              <a:latin typeface="Georgia" panose="02040502050405020303" pitchFamily="18" charset="0"/>
            </a:endParaRPr>
          </a:p>
        </p:txBody>
      </p:sp>
      <p:sp>
        <p:nvSpPr>
          <p:cNvPr id="3" name="Content Placeholder 2">
            <a:extLst>
              <a:ext uri="{FF2B5EF4-FFF2-40B4-BE49-F238E27FC236}">
                <a16:creationId xmlns:a16="http://schemas.microsoft.com/office/drawing/2014/main" id="{D3D80E71-94DF-4C34-B61B-A239C670662B}"/>
              </a:ext>
            </a:extLst>
          </p:cNvPr>
          <p:cNvSpPr>
            <a:spLocks noGrp="1"/>
          </p:cNvSpPr>
          <p:nvPr>
            <p:ph idx="1"/>
          </p:nvPr>
        </p:nvSpPr>
        <p:spPr>
          <a:xfrm>
            <a:off x="645132" y="2052918"/>
            <a:ext cx="9404722" cy="4195481"/>
          </a:xfrm>
        </p:spPr>
        <p:txBody>
          <a:bodyPr/>
          <a:lstStyle/>
          <a:p>
            <a:r>
              <a:rPr lang="en-US" dirty="0">
                <a:latin typeface="Georgia" panose="02040502050405020303" pitchFamily="18" charset="0"/>
              </a:rPr>
              <a:t>The focus of the project was to receive responds as Master Yoda from the chatbot. This was not achieved since the dialogues of Master Yoda were few, and the model could not be trained.</a:t>
            </a:r>
          </a:p>
          <a:p>
            <a:r>
              <a:rPr lang="en-US" dirty="0">
                <a:latin typeface="Georgia" panose="02040502050405020303" pitchFamily="18" charset="0"/>
              </a:rPr>
              <a:t>The chatbot itself is not the smartest. Due to the main theme of the training data, it cannot respond as a normal human.</a:t>
            </a:r>
          </a:p>
          <a:p>
            <a:r>
              <a:rPr lang="en-US" dirty="0">
                <a:latin typeface="Georgia" panose="02040502050405020303" pitchFamily="18" charset="0"/>
              </a:rPr>
              <a:t>Due to computational restrictions and Google </a:t>
            </a:r>
            <a:r>
              <a:rPr lang="en-US" dirty="0" err="1">
                <a:latin typeface="Georgia" panose="02040502050405020303" pitchFamily="18" charset="0"/>
              </a:rPr>
              <a:t>Colab</a:t>
            </a:r>
            <a:r>
              <a:rPr lang="en-US" dirty="0">
                <a:latin typeface="Georgia" panose="02040502050405020303" pitchFamily="18" charset="0"/>
              </a:rPr>
              <a:t> time and resource restrictions, most of the tests were done with Luong Mechanism parameters and different models. </a:t>
            </a:r>
          </a:p>
          <a:p>
            <a:r>
              <a:rPr lang="en-US" dirty="0">
                <a:latin typeface="Georgia" panose="02040502050405020303" pitchFamily="18" charset="0"/>
              </a:rPr>
              <a:t>Although it can interact and chat with the end-user, it is not a standalone applications. In future work, it can be deployed along a FAQ about Star Wars or a Data Retrieval Bot. So, when the user chooses to provide (or of by mistake) an invalid input, the bot can respond in a Star Wars manner.</a:t>
            </a:r>
            <a:endParaRPr lang="en-GB" dirty="0">
              <a:latin typeface="Georgia" panose="02040502050405020303" pitchFamily="18" charset="0"/>
            </a:endParaRPr>
          </a:p>
        </p:txBody>
      </p:sp>
      <p:sp>
        <p:nvSpPr>
          <p:cNvPr id="4" name="Date Placeholder 3">
            <a:extLst>
              <a:ext uri="{FF2B5EF4-FFF2-40B4-BE49-F238E27FC236}">
                <a16:creationId xmlns:a16="http://schemas.microsoft.com/office/drawing/2014/main" id="{1FA1D290-E1F7-4E70-AC1F-75325812F4DB}"/>
              </a:ext>
            </a:extLst>
          </p:cNvPr>
          <p:cNvSpPr>
            <a:spLocks noGrp="1"/>
          </p:cNvSpPr>
          <p:nvPr>
            <p:ph type="dt" sz="half" idx="10"/>
          </p:nvPr>
        </p:nvSpPr>
        <p:spPr/>
        <p:txBody>
          <a:bodyPr/>
          <a:lstStyle/>
          <a:p>
            <a:fld id="{3083CB8B-1306-4570-A0AA-E3761F4ED3D2}" type="datetime5">
              <a:rPr lang="en-US" smtClean="0">
                <a:latin typeface="Georgia" panose="02040502050405020303" pitchFamily="18" charset="0"/>
              </a:rPr>
              <a:t>19-Jul-21</a:t>
            </a:fld>
            <a:endParaRPr lang="en-US" dirty="0">
              <a:latin typeface="Georgia" panose="02040502050405020303" pitchFamily="18" charset="0"/>
            </a:endParaRPr>
          </a:p>
        </p:txBody>
      </p:sp>
      <p:sp>
        <p:nvSpPr>
          <p:cNvPr id="5" name="Slide Number Placeholder 4">
            <a:extLst>
              <a:ext uri="{FF2B5EF4-FFF2-40B4-BE49-F238E27FC236}">
                <a16:creationId xmlns:a16="http://schemas.microsoft.com/office/drawing/2014/main" id="{C899EE2A-AB2C-42CC-BB56-D10ABC044BE8}"/>
              </a:ext>
            </a:extLst>
          </p:cNvPr>
          <p:cNvSpPr>
            <a:spLocks noGrp="1"/>
          </p:cNvSpPr>
          <p:nvPr>
            <p:ph type="sldNum" sz="quarter" idx="12"/>
          </p:nvPr>
        </p:nvSpPr>
        <p:spPr/>
        <p:txBody>
          <a:bodyPr/>
          <a:lstStyle/>
          <a:p>
            <a:fld id="{949590CA-65CE-44BC-9F81-6E63224F0EAD}" type="slidenum">
              <a:rPr lang="en-US" smtClean="0">
                <a:latin typeface="Georgia" panose="02040502050405020303" pitchFamily="18" charset="0"/>
              </a:rPr>
              <a:t>16</a:t>
            </a:fld>
            <a:endParaRPr lang="en-US" dirty="0">
              <a:latin typeface="Georgia" panose="02040502050405020303" pitchFamily="18" charset="0"/>
            </a:endParaRPr>
          </a:p>
        </p:txBody>
      </p:sp>
    </p:spTree>
    <p:extLst>
      <p:ext uri="{BB962C8B-B14F-4D97-AF65-F5344CB8AC3E}">
        <p14:creationId xmlns:p14="http://schemas.microsoft.com/office/powerpoint/2010/main" val="2549744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45F03-76D5-49BD-9329-CD91A6C3DEAE}"/>
              </a:ext>
            </a:extLst>
          </p:cNvPr>
          <p:cNvSpPr>
            <a:spLocks noGrp="1"/>
          </p:cNvSpPr>
          <p:nvPr>
            <p:ph type="title"/>
          </p:nvPr>
        </p:nvSpPr>
        <p:spPr/>
        <p:txBody>
          <a:bodyPr/>
          <a:lstStyle/>
          <a:p>
            <a:r>
              <a:rPr lang="en-US" dirty="0">
                <a:latin typeface="Georgia" panose="02040502050405020303" pitchFamily="18" charset="0"/>
              </a:rPr>
              <a:t>References</a:t>
            </a:r>
          </a:p>
        </p:txBody>
      </p:sp>
      <p:sp>
        <p:nvSpPr>
          <p:cNvPr id="3" name="Content Placeholder 2">
            <a:extLst>
              <a:ext uri="{FF2B5EF4-FFF2-40B4-BE49-F238E27FC236}">
                <a16:creationId xmlns:a16="http://schemas.microsoft.com/office/drawing/2014/main" id="{DB490716-C8B0-4DBD-9F73-6777F8B58E41}"/>
              </a:ext>
            </a:extLst>
          </p:cNvPr>
          <p:cNvSpPr>
            <a:spLocks noGrp="1"/>
          </p:cNvSpPr>
          <p:nvPr>
            <p:ph idx="1"/>
          </p:nvPr>
        </p:nvSpPr>
        <p:spPr>
          <a:xfrm>
            <a:off x="645130" y="1397000"/>
            <a:ext cx="10990143" cy="4851399"/>
          </a:xfrm>
        </p:spPr>
        <p:txBody>
          <a:bodyPr>
            <a:normAutofit fontScale="92500" lnSpcReduction="20000"/>
          </a:bodyPr>
          <a:lstStyle/>
          <a:p>
            <a:pPr marL="0" indent="0">
              <a:spcBef>
                <a:spcPts val="600"/>
              </a:spcBef>
              <a:buNone/>
            </a:pPr>
            <a:r>
              <a:rPr lang="en-US" sz="1000" dirty="0">
                <a:latin typeface="Georgia" panose="02040502050405020303" pitchFamily="18" charset="0"/>
              </a:rPr>
              <a:t>Knowledge Base, AI Powered (2020), Chit-chat in FAQ Bot</a:t>
            </a:r>
          </a:p>
          <a:p>
            <a:pPr marL="0" indent="0">
              <a:spcBef>
                <a:spcPts val="600"/>
              </a:spcBef>
              <a:buNone/>
            </a:pPr>
            <a:r>
              <a:rPr lang="en-US" sz="1000" dirty="0">
                <a:latin typeface="Georgia" panose="02040502050405020303" pitchFamily="18" charset="0"/>
              </a:rPr>
              <a:t>	</a:t>
            </a:r>
            <a:r>
              <a:rPr lang="en-US" sz="1000" dirty="0">
                <a:latin typeface="Georgia" panose="02040502050405020303" pitchFamily="18" charset="0"/>
                <a:hlinkClick r:id="rId2"/>
              </a:rPr>
              <a:t>https://www.faqbot.ai/post/chit-chat-in-faq-bot</a:t>
            </a:r>
            <a:endParaRPr lang="en-US" sz="1000" dirty="0">
              <a:latin typeface="Georgia" panose="02040502050405020303" pitchFamily="18" charset="0"/>
            </a:endParaRPr>
          </a:p>
          <a:p>
            <a:pPr marL="0" indent="0">
              <a:spcBef>
                <a:spcPts val="600"/>
              </a:spcBef>
              <a:buNone/>
            </a:pPr>
            <a:r>
              <a:rPr lang="en-US" sz="1000" dirty="0">
                <a:latin typeface="Georgia" panose="02040502050405020303" pitchFamily="18" charset="0"/>
              </a:rPr>
              <a:t>Pioneers.io, (2017), Tech On Trend – Chatbots</a:t>
            </a:r>
          </a:p>
          <a:p>
            <a:pPr marL="0" indent="0">
              <a:spcBef>
                <a:spcPts val="600"/>
              </a:spcBef>
              <a:buNone/>
            </a:pPr>
            <a:r>
              <a:rPr lang="en-US" sz="1000" dirty="0">
                <a:latin typeface="Georgia" panose="02040502050405020303" pitchFamily="18" charset="0"/>
              </a:rPr>
              <a:t>	</a:t>
            </a:r>
            <a:r>
              <a:rPr lang="en-US" sz="1000" dirty="0">
                <a:latin typeface="Georgia" panose="02040502050405020303" pitchFamily="18" charset="0"/>
                <a:hlinkClick r:id="rId3"/>
              </a:rPr>
              <a:t>https://www.slideshare.net/Pioneers_io/tech-on-trend-chatbots</a:t>
            </a:r>
            <a:endParaRPr lang="en-US" sz="1000" dirty="0">
              <a:latin typeface="Georgia" panose="02040502050405020303" pitchFamily="18" charset="0"/>
            </a:endParaRPr>
          </a:p>
          <a:p>
            <a:pPr marL="0" indent="0">
              <a:spcBef>
                <a:spcPts val="600"/>
              </a:spcBef>
              <a:buNone/>
            </a:pPr>
            <a:r>
              <a:rPr lang="en-US" sz="1000" dirty="0" err="1">
                <a:latin typeface="Georgia" panose="02040502050405020303" pitchFamily="18" charset="0"/>
              </a:rPr>
              <a:t>Sutskever</a:t>
            </a:r>
            <a:r>
              <a:rPr lang="en-US" sz="1000" dirty="0">
                <a:latin typeface="Georgia" panose="02040502050405020303" pitchFamily="18" charset="0"/>
              </a:rPr>
              <a:t> Ilya, </a:t>
            </a:r>
            <a:r>
              <a:rPr lang="en-US" sz="1000" dirty="0" err="1">
                <a:latin typeface="Georgia" panose="02040502050405020303" pitchFamily="18" charset="0"/>
              </a:rPr>
              <a:t>Vinyals</a:t>
            </a:r>
            <a:r>
              <a:rPr lang="en-US" sz="1000" dirty="0">
                <a:latin typeface="Georgia" panose="02040502050405020303" pitchFamily="18" charset="0"/>
              </a:rPr>
              <a:t> Oriol, Le Quoc V., Sequence to Sequence Learning with Neural Networks, (14 December 2014)</a:t>
            </a:r>
          </a:p>
          <a:p>
            <a:pPr marL="0" indent="0">
              <a:spcBef>
                <a:spcPts val="600"/>
              </a:spcBef>
              <a:buNone/>
            </a:pPr>
            <a:r>
              <a:rPr lang="en-US" sz="1000" dirty="0">
                <a:latin typeface="Georgia" panose="02040502050405020303" pitchFamily="18" charset="0"/>
              </a:rPr>
              <a:t>	</a:t>
            </a:r>
            <a:r>
              <a:rPr lang="en-US" sz="1000" dirty="0">
                <a:latin typeface="Georgia" panose="02040502050405020303" pitchFamily="18" charset="0"/>
                <a:hlinkClick r:id="rId4"/>
              </a:rPr>
              <a:t>https://arxiv.org/pdf/1409.3215.pdf</a:t>
            </a:r>
            <a:endParaRPr lang="en-US" sz="1000" dirty="0">
              <a:latin typeface="Georgia" panose="02040502050405020303" pitchFamily="18" charset="0"/>
            </a:endParaRPr>
          </a:p>
          <a:p>
            <a:pPr marL="0" indent="0">
              <a:spcBef>
                <a:spcPts val="600"/>
              </a:spcBef>
              <a:buNone/>
            </a:pPr>
            <a:r>
              <a:rPr lang="en-US" sz="1000" dirty="0">
                <a:latin typeface="Georgia" panose="02040502050405020303" pitchFamily="18" charset="0"/>
              </a:rPr>
              <a:t>Cho </a:t>
            </a:r>
            <a:r>
              <a:rPr lang="en-US" sz="1000" dirty="0" err="1">
                <a:latin typeface="Georgia" panose="02040502050405020303" pitchFamily="18" charset="0"/>
              </a:rPr>
              <a:t>Kyunghyun</a:t>
            </a:r>
            <a:r>
              <a:rPr lang="en-US" sz="1000" dirty="0">
                <a:latin typeface="Georgia" panose="02040502050405020303" pitchFamily="18" charset="0"/>
              </a:rPr>
              <a:t>, </a:t>
            </a:r>
            <a:r>
              <a:rPr lang="en-US" sz="1000" dirty="0" err="1">
                <a:latin typeface="Georgia" panose="02040502050405020303" pitchFamily="18" charset="0"/>
              </a:rPr>
              <a:t>Merrienboer</a:t>
            </a:r>
            <a:r>
              <a:rPr lang="en-US" sz="1000" dirty="0">
                <a:latin typeface="Georgia" panose="02040502050405020303" pitchFamily="18" charset="0"/>
              </a:rPr>
              <a:t> Bart van, </a:t>
            </a:r>
            <a:r>
              <a:rPr lang="en-US" sz="1000" dirty="0" err="1">
                <a:latin typeface="Georgia" panose="02040502050405020303" pitchFamily="18" charset="0"/>
              </a:rPr>
              <a:t>Gulcehre</a:t>
            </a:r>
            <a:r>
              <a:rPr lang="en-US" sz="1000" dirty="0">
                <a:latin typeface="Georgia" panose="02040502050405020303" pitchFamily="18" charset="0"/>
              </a:rPr>
              <a:t> </a:t>
            </a:r>
            <a:r>
              <a:rPr lang="en-US" sz="1000" dirty="0" err="1">
                <a:latin typeface="Georgia" panose="02040502050405020303" pitchFamily="18" charset="0"/>
              </a:rPr>
              <a:t>Caglar</a:t>
            </a:r>
            <a:r>
              <a:rPr lang="en-US" sz="1000" dirty="0">
                <a:latin typeface="Georgia" panose="02040502050405020303" pitchFamily="18" charset="0"/>
              </a:rPr>
              <a:t>, </a:t>
            </a:r>
            <a:r>
              <a:rPr lang="en-US" sz="1000" dirty="0" err="1">
                <a:latin typeface="Georgia" panose="02040502050405020303" pitchFamily="18" charset="0"/>
              </a:rPr>
              <a:t>Bougares</a:t>
            </a:r>
            <a:r>
              <a:rPr lang="en-US" sz="1000" dirty="0">
                <a:latin typeface="Georgia" panose="02040502050405020303" pitchFamily="18" charset="0"/>
              </a:rPr>
              <a:t> </a:t>
            </a:r>
            <a:r>
              <a:rPr lang="en-US" sz="1000" dirty="0" err="1">
                <a:latin typeface="Georgia" panose="02040502050405020303" pitchFamily="18" charset="0"/>
              </a:rPr>
              <a:t>Fethi</a:t>
            </a:r>
            <a:r>
              <a:rPr lang="en-US" sz="1000" dirty="0">
                <a:latin typeface="Georgia" panose="02040502050405020303" pitchFamily="18" charset="0"/>
              </a:rPr>
              <a:t>, </a:t>
            </a:r>
            <a:r>
              <a:rPr lang="en-US" sz="1000" dirty="0" err="1">
                <a:latin typeface="Georgia" panose="02040502050405020303" pitchFamily="18" charset="0"/>
              </a:rPr>
              <a:t>Schwenk</a:t>
            </a:r>
            <a:r>
              <a:rPr lang="en-US" sz="1000" dirty="0">
                <a:latin typeface="Georgia" panose="02040502050405020303" pitchFamily="18" charset="0"/>
              </a:rPr>
              <a:t> Holger, </a:t>
            </a:r>
            <a:r>
              <a:rPr lang="en-US" sz="1000" dirty="0" err="1">
                <a:latin typeface="Georgia" panose="02040502050405020303" pitchFamily="18" charset="0"/>
              </a:rPr>
              <a:t>Bahdanau</a:t>
            </a:r>
            <a:r>
              <a:rPr lang="en-US" sz="1000" dirty="0">
                <a:latin typeface="Georgia" panose="02040502050405020303" pitchFamily="18" charset="0"/>
              </a:rPr>
              <a:t> </a:t>
            </a:r>
            <a:r>
              <a:rPr lang="en-US" sz="1000" dirty="0" err="1">
                <a:latin typeface="Georgia" panose="02040502050405020303" pitchFamily="18" charset="0"/>
              </a:rPr>
              <a:t>Dzmitry</a:t>
            </a:r>
            <a:r>
              <a:rPr lang="en-US" sz="1000" dirty="0">
                <a:latin typeface="Georgia" panose="02040502050405020303" pitchFamily="18" charset="0"/>
              </a:rPr>
              <a:t>, </a:t>
            </a:r>
            <a:r>
              <a:rPr lang="en-US" sz="1000" dirty="0" err="1">
                <a:latin typeface="Georgia" panose="02040502050405020303" pitchFamily="18" charset="0"/>
              </a:rPr>
              <a:t>Bengio</a:t>
            </a:r>
            <a:r>
              <a:rPr lang="en-US" sz="1000" dirty="0">
                <a:latin typeface="Georgia" panose="02040502050405020303" pitchFamily="18" charset="0"/>
              </a:rPr>
              <a:t> </a:t>
            </a:r>
            <a:r>
              <a:rPr lang="en-US" sz="1000" dirty="0" err="1">
                <a:latin typeface="Georgia" panose="02040502050405020303" pitchFamily="18" charset="0"/>
              </a:rPr>
              <a:t>Yoshua</a:t>
            </a:r>
            <a:r>
              <a:rPr lang="en-US" sz="1000" dirty="0">
                <a:latin typeface="Georgia" panose="02040502050405020303" pitchFamily="18" charset="0"/>
              </a:rPr>
              <a:t>, Learning Phrase Representations using RNN Encoder – Decoder for Statistical Machine Translation, (3 September 2014)</a:t>
            </a:r>
          </a:p>
          <a:p>
            <a:pPr marL="0" indent="0">
              <a:spcBef>
                <a:spcPts val="600"/>
              </a:spcBef>
              <a:buNone/>
            </a:pPr>
            <a:r>
              <a:rPr lang="en-US" sz="1000" dirty="0">
                <a:latin typeface="Georgia" panose="02040502050405020303" pitchFamily="18" charset="0"/>
              </a:rPr>
              <a:t>	</a:t>
            </a:r>
            <a:r>
              <a:rPr lang="en-US" sz="1000" dirty="0">
                <a:latin typeface="Georgia" panose="02040502050405020303" pitchFamily="18" charset="0"/>
                <a:hlinkClick r:id="rId5"/>
              </a:rPr>
              <a:t>https://arxiv.org/pdf/1406.1078v3.pdf</a:t>
            </a:r>
            <a:endParaRPr lang="en-US" sz="1000" dirty="0">
              <a:latin typeface="Georgia" panose="02040502050405020303" pitchFamily="18" charset="0"/>
            </a:endParaRPr>
          </a:p>
          <a:p>
            <a:pPr marL="0" indent="0">
              <a:spcBef>
                <a:spcPts val="600"/>
              </a:spcBef>
              <a:buNone/>
            </a:pPr>
            <a:r>
              <a:rPr lang="en-US" sz="1000" dirty="0">
                <a:latin typeface="Georgia" panose="02040502050405020303" pitchFamily="18" charset="0"/>
              </a:rPr>
              <a:t>Phi Michael, Illustrated Guide to LSTM’s and GRU’s: A step by step explanation, (24 September 2018), towardsdatascience.com</a:t>
            </a:r>
          </a:p>
          <a:p>
            <a:pPr marL="0" indent="0">
              <a:spcBef>
                <a:spcPts val="600"/>
              </a:spcBef>
              <a:buNone/>
            </a:pPr>
            <a:r>
              <a:rPr lang="en-US" sz="1000" dirty="0">
                <a:latin typeface="Georgia" panose="02040502050405020303" pitchFamily="18" charset="0"/>
              </a:rPr>
              <a:t>	</a:t>
            </a:r>
            <a:r>
              <a:rPr lang="en-US" sz="1000" dirty="0">
                <a:latin typeface="Georgia" panose="02040502050405020303" pitchFamily="18" charset="0"/>
                <a:hlinkClick r:id="rId6"/>
              </a:rPr>
              <a:t>https://towardsdatascience.com/illustrated-guide-to-lstms-and-gru-s-a-step-by-step-explanation-44e9eb85bf21</a:t>
            </a:r>
            <a:endParaRPr lang="en-US" sz="1000" dirty="0">
              <a:latin typeface="Georgia" panose="02040502050405020303" pitchFamily="18" charset="0"/>
            </a:endParaRPr>
          </a:p>
          <a:p>
            <a:pPr marL="0" indent="0">
              <a:spcBef>
                <a:spcPts val="600"/>
              </a:spcBef>
              <a:buNone/>
            </a:pPr>
            <a:r>
              <a:rPr lang="en-US" sz="1000" dirty="0" err="1">
                <a:latin typeface="Georgia" panose="02040502050405020303" pitchFamily="18" charset="0"/>
              </a:rPr>
              <a:t>Bahdanau</a:t>
            </a:r>
            <a:r>
              <a:rPr lang="en-US" sz="1000" dirty="0">
                <a:latin typeface="Georgia" panose="02040502050405020303" pitchFamily="18" charset="0"/>
              </a:rPr>
              <a:t> </a:t>
            </a:r>
            <a:r>
              <a:rPr lang="en-US" sz="1000" dirty="0" err="1">
                <a:latin typeface="Georgia" panose="02040502050405020303" pitchFamily="18" charset="0"/>
              </a:rPr>
              <a:t>Dzmitry</a:t>
            </a:r>
            <a:r>
              <a:rPr lang="en-US" sz="1000" dirty="0">
                <a:latin typeface="Georgia" panose="02040502050405020303" pitchFamily="18" charset="0"/>
              </a:rPr>
              <a:t>, Cho </a:t>
            </a:r>
            <a:r>
              <a:rPr lang="en-US" sz="1000" dirty="0" err="1">
                <a:latin typeface="Georgia" panose="02040502050405020303" pitchFamily="18" charset="0"/>
              </a:rPr>
              <a:t>KyungHyun</a:t>
            </a:r>
            <a:r>
              <a:rPr lang="en-US" sz="1000" dirty="0">
                <a:latin typeface="Georgia" panose="02040502050405020303" pitchFamily="18" charset="0"/>
              </a:rPr>
              <a:t>, </a:t>
            </a:r>
            <a:r>
              <a:rPr lang="en-US" sz="1000" dirty="0" err="1">
                <a:latin typeface="Georgia" panose="02040502050405020303" pitchFamily="18" charset="0"/>
              </a:rPr>
              <a:t>Bengio</a:t>
            </a:r>
            <a:r>
              <a:rPr lang="en-US" sz="1000" dirty="0">
                <a:latin typeface="Georgia" panose="02040502050405020303" pitchFamily="18" charset="0"/>
              </a:rPr>
              <a:t> </a:t>
            </a:r>
            <a:r>
              <a:rPr lang="en-US" sz="1000" dirty="0" err="1">
                <a:latin typeface="Georgia" panose="02040502050405020303" pitchFamily="18" charset="0"/>
              </a:rPr>
              <a:t>Yoshua</a:t>
            </a:r>
            <a:r>
              <a:rPr lang="en-US" sz="1000" dirty="0">
                <a:latin typeface="Georgia" panose="02040502050405020303" pitchFamily="18" charset="0"/>
              </a:rPr>
              <a:t>, Neural Machine Translation by Jointly Learning to Align and Translate, (19 May 2016)</a:t>
            </a:r>
          </a:p>
          <a:p>
            <a:pPr marL="0" indent="0">
              <a:spcBef>
                <a:spcPts val="600"/>
              </a:spcBef>
              <a:buNone/>
            </a:pPr>
            <a:r>
              <a:rPr lang="en-US" sz="1000" dirty="0">
                <a:latin typeface="Georgia" panose="02040502050405020303" pitchFamily="18" charset="0"/>
              </a:rPr>
              <a:t>	 </a:t>
            </a:r>
            <a:r>
              <a:rPr lang="en-US" sz="1000" dirty="0">
                <a:latin typeface="Georgia" panose="02040502050405020303" pitchFamily="18" charset="0"/>
                <a:hlinkClick r:id="rId7"/>
              </a:rPr>
              <a:t>https://arxiv.org/pdf/1409.0473.pdf</a:t>
            </a:r>
            <a:endParaRPr lang="en-US" sz="1000" dirty="0">
              <a:latin typeface="Georgia" panose="02040502050405020303" pitchFamily="18" charset="0"/>
            </a:endParaRPr>
          </a:p>
          <a:p>
            <a:pPr marL="0" indent="0">
              <a:spcBef>
                <a:spcPts val="600"/>
              </a:spcBef>
              <a:buNone/>
            </a:pPr>
            <a:r>
              <a:rPr lang="en-US" sz="1000" dirty="0">
                <a:latin typeface="Georgia" panose="02040502050405020303" pitchFamily="18" charset="0"/>
              </a:rPr>
              <a:t>Luong Minh-Thang, Pham </a:t>
            </a:r>
            <a:r>
              <a:rPr lang="en-US" sz="1000" dirty="0" err="1">
                <a:latin typeface="Georgia" panose="02040502050405020303" pitchFamily="18" charset="0"/>
              </a:rPr>
              <a:t>Hieu</a:t>
            </a:r>
            <a:r>
              <a:rPr lang="en-US" sz="1000" dirty="0">
                <a:latin typeface="Georgia" panose="02040502050405020303" pitchFamily="18" charset="0"/>
              </a:rPr>
              <a:t>, Manning Christopher D., Effective Approaches to Attention-based Neural Machine Translation, (20 September 2015), Computer Science Department, Stanford University, Stanford, CA</a:t>
            </a:r>
          </a:p>
          <a:p>
            <a:pPr marL="0" indent="0">
              <a:spcBef>
                <a:spcPts val="600"/>
              </a:spcBef>
              <a:buNone/>
            </a:pPr>
            <a:r>
              <a:rPr lang="en-US" sz="1000" dirty="0">
                <a:latin typeface="Georgia" panose="02040502050405020303" pitchFamily="18" charset="0"/>
              </a:rPr>
              <a:t>	 </a:t>
            </a:r>
            <a:r>
              <a:rPr lang="en-US" sz="1000" dirty="0">
                <a:latin typeface="Georgia" panose="02040502050405020303" pitchFamily="18" charset="0"/>
                <a:hlinkClick r:id="rId8"/>
              </a:rPr>
              <a:t>https://arxiv.org/pdf/1508.04025.pdf</a:t>
            </a:r>
            <a:endParaRPr lang="en-US" sz="1000" dirty="0">
              <a:latin typeface="Georgia" panose="02040502050405020303" pitchFamily="18" charset="0"/>
            </a:endParaRPr>
          </a:p>
          <a:p>
            <a:pPr marL="0" indent="0">
              <a:spcBef>
                <a:spcPts val="600"/>
              </a:spcBef>
              <a:buNone/>
            </a:pPr>
            <a:r>
              <a:rPr lang="en-US" sz="1000" dirty="0">
                <a:latin typeface="Georgia" panose="02040502050405020303" pitchFamily="18" charset="0"/>
              </a:rPr>
              <a:t>Wood Thomas, </a:t>
            </a:r>
            <a:r>
              <a:rPr lang="en-US" sz="1000" dirty="0" err="1">
                <a:latin typeface="Georgia" panose="02040502050405020303" pitchFamily="18" charset="0"/>
              </a:rPr>
              <a:t>Softmax</a:t>
            </a:r>
            <a:r>
              <a:rPr lang="en-US" sz="1000" dirty="0">
                <a:latin typeface="Georgia" panose="02040502050405020303" pitchFamily="18" charset="0"/>
              </a:rPr>
              <a:t> Function, deepai.org</a:t>
            </a:r>
          </a:p>
          <a:p>
            <a:pPr marL="0" indent="0">
              <a:spcBef>
                <a:spcPts val="600"/>
              </a:spcBef>
              <a:buNone/>
            </a:pPr>
            <a:r>
              <a:rPr lang="en-US" sz="1000" dirty="0">
                <a:latin typeface="Georgia" panose="02040502050405020303" pitchFamily="18" charset="0"/>
              </a:rPr>
              <a:t>	</a:t>
            </a:r>
            <a:r>
              <a:rPr lang="en-US" sz="1000" dirty="0">
                <a:latin typeface="Georgia" panose="02040502050405020303" pitchFamily="18" charset="0"/>
                <a:hlinkClick r:id="rId9"/>
              </a:rPr>
              <a:t>https://deepai.org/machine-learning-glossary-and-terms/softmax-layer</a:t>
            </a:r>
            <a:endParaRPr lang="en-US" sz="1000" dirty="0">
              <a:latin typeface="Georgia" panose="02040502050405020303" pitchFamily="18" charset="0"/>
            </a:endParaRPr>
          </a:p>
          <a:p>
            <a:pPr marL="0" indent="0">
              <a:spcBef>
                <a:spcPts val="600"/>
              </a:spcBef>
              <a:buNone/>
            </a:pPr>
            <a:r>
              <a:rPr lang="en-US" sz="1000" dirty="0">
                <a:latin typeface="Georgia" panose="02040502050405020303" pitchFamily="18" charset="0"/>
              </a:rPr>
              <a:t>Brownlee Jason, What is Teacher Forcing for Recurrent Neural Networks, (6 December 2017), machinglearningmastery.com</a:t>
            </a:r>
          </a:p>
          <a:p>
            <a:pPr marL="0" indent="0">
              <a:spcBef>
                <a:spcPts val="600"/>
              </a:spcBef>
              <a:buNone/>
            </a:pPr>
            <a:r>
              <a:rPr lang="en-US" sz="1000" dirty="0">
                <a:latin typeface="Georgia" panose="02040502050405020303" pitchFamily="18" charset="0"/>
              </a:rPr>
              <a:t>	</a:t>
            </a:r>
            <a:r>
              <a:rPr lang="en-US" sz="1000" dirty="0">
                <a:latin typeface="Georgia" panose="02040502050405020303" pitchFamily="18" charset="0"/>
                <a:hlinkClick r:id="rId10"/>
              </a:rPr>
              <a:t>https://machinelearningmastery.com/teacher-forcing-for-recurrent-neural-networks/</a:t>
            </a:r>
            <a:endParaRPr lang="en-US" sz="1000" dirty="0">
              <a:latin typeface="Georgia" panose="02040502050405020303" pitchFamily="18" charset="0"/>
            </a:endParaRPr>
          </a:p>
          <a:p>
            <a:pPr marL="0" indent="0">
              <a:spcBef>
                <a:spcPts val="600"/>
              </a:spcBef>
              <a:buNone/>
            </a:pPr>
            <a:r>
              <a:rPr lang="en-US" sz="1000" dirty="0">
                <a:latin typeface="Georgia" panose="02040502050405020303" pitchFamily="18" charset="0"/>
              </a:rPr>
              <a:t>Bajaj Aayush, Understanding Gradient Clipping (and How It Can Fix Exploding Gradients Problem), neptune.ai</a:t>
            </a:r>
          </a:p>
          <a:p>
            <a:pPr marL="0" indent="0">
              <a:spcBef>
                <a:spcPts val="600"/>
              </a:spcBef>
              <a:buNone/>
            </a:pPr>
            <a:r>
              <a:rPr lang="en-US" sz="1000" dirty="0">
                <a:latin typeface="Georgia" panose="02040502050405020303" pitchFamily="18" charset="0"/>
              </a:rPr>
              <a:t>	</a:t>
            </a:r>
            <a:r>
              <a:rPr lang="en-US" sz="1000" dirty="0">
                <a:latin typeface="Georgia" panose="02040502050405020303" pitchFamily="18" charset="0"/>
                <a:hlinkClick r:id="rId11"/>
              </a:rPr>
              <a:t>https://neptune.ai/blog/understanding-gradient-clipping-and-how-it-can-fix-exploding-gradients-problem</a:t>
            </a:r>
            <a:endParaRPr lang="en-US" sz="1000" dirty="0">
              <a:latin typeface="Georgia" panose="02040502050405020303" pitchFamily="18" charset="0"/>
            </a:endParaRPr>
          </a:p>
          <a:p>
            <a:pPr marL="0" indent="0">
              <a:spcBef>
                <a:spcPts val="600"/>
              </a:spcBef>
              <a:buNone/>
            </a:pPr>
            <a:r>
              <a:rPr lang="en-US" sz="1000" dirty="0">
                <a:latin typeface="Georgia" panose="02040502050405020303" pitchFamily="18" charset="0"/>
              </a:rPr>
              <a:t>Gu </a:t>
            </a:r>
            <a:r>
              <a:rPr lang="en-US" sz="1000" dirty="0" err="1">
                <a:latin typeface="Georgia" panose="02040502050405020303" pitchFamily="18" charset="0"/>
              </a:rPr>
              <a:t>Jiatao</a:t>
            </a:r>
            <a:r>
              <a:rPr lang="en-US" sz="1000" dirty="0">
                <a:latin typeface="Georgia" panose="02040502050405020303" pitchFamily="18" charset="0"/>
              </a:rPr>
              <a:t>, Cho </a:t>
            </a:r>
            <a:r>
              <a:rPr lang="en-US" sz="1000" dirty="0" err="1">
                <a:latin typeface="Georgia" panose="02040502050405020303" pitchFamily="18" charset="0"/>
              </a:rPr>
              <a:t>Kyunghyun</a:t>
            </a:r>
            <a:r>
              <a:rPr lang="en-US" sz="1000" dirty="0">
                <a:latin typeface="Georgia" panose="02040502050405020303" pitchFamily="18" charset="0"/>
              </a:rPr>
              <a:t>, Li Victor O.K., Proceedings of the 2017 Conference on Empirical Methods in Natural Language Processing, pages 1968-1978, Copenhagen, Denmark, 7-11 September 2017, </a:t>
            </a:r>
          </a:p>
          <a:p>
            <a:pPr marL="0" indent="0">
              <a:spcBef>
                <a:spcPts val="600"/>
              </a:spcBef>
              <a:buNone/>
            </a:pPr>
            <a:r>
              <a:rPr lang="en-US" sz="1000" dirty="0">
                <a:latin typeface="Georgia" panose="02040502050405020303" pitchFamily="18" charset="0"/>
              </a:rPr>
              <a:t>© 2017 Association for Computational Linguistics</a:t>
            </a:r>
          </a:p>
          <a:p>
            <a:pPr marL="0" indent="0">
              <a:spcBef>
                <a:spcPts val="600"/>
              </a:spcBef>
              <a:buNone/>
            </a:pPr>
            <a:r>
              <a:rPr lang="en-US" sz="1000" dirty="0">
                <a:latin typeface="Georgia" panose="02040502050405020303" pitchFamily="18" charset="0"/>
              </a:rPr>
              <a:t>	</a:t>
            </a:r>
            <a:r>
              <a:rPr lang="en-US" sz="1000" dirty="0">
                <a:latin typeface="Georgia" panose="02040502050405020303" pitchFamily="18" charset="0"/>
                <a:hlinkClick r:id="rId12"/>
              </a:rPr>
              <a:t>https://aclanthology.org/D17-1210.pdf</a:t>
            </a:r>
            <a:endParaRPr lang="en-US" sz="1000" dirty="0">
              <a:latin typeface="Georgia" panose="02040502050405020303" pitchFamily="18" charset="0"/>
            </a:endParaRPr>
          </a:p>
          <a:p>
            <a:pPr marL="0" indent="0">
              <a:spcBef>
                <a:spcPts val="600"/>
              </a:spcBef>
              <a:buNone/>
            </a:pPr>
            <a:endParaRPr lang="en-US" sz="1000" dirty="0">
              <a:latin typeface="Georgia" panose="02040502050405020303" pitchFamily="18" charset="0"/>
            </a:endParaRPr>
          </a:p>
          <a:p>
            <a:pPr marL="0" indent="0">
              <a:spcBef>
                <a:spcPts val="600"/>
              </a:spcBef>
              <a:buNone/>
            </a:pPr>
            <a:endParaRPr lang="en-US" sz="1000" dirty="0">
              <a:latin typeface="Georgia" panose="02040502050405020303" pitchFamily="18" charset="0"/>
            </a:endParaRPr>
          </a:p>
        </p:txBody>
      </p:sp>
      <p:sp>
        <p:nvSpPr>
          <p:cNvPr id="4" name="Date Placeholder 3">
            <a:extLst>
              <a:ext uri="{FF2B5EF4-FFF2-40B4-BE49-F238E27FC236}">
                <a16:creationId xmlns:a16="http://schemas.microsoft.com/office/drawing/2014/main" id="{AAA38062-A213-4149-8ABC-391FEE41341A}"/>
              </a:ext>
            </a:extLst>
          </p:cNvPr>
          <p:cNvSpPr>
            <a:spLocks noGrp="1"/>
          </p:cNvSpPr>
          <p:nvPr>
            <p:ph type="dt" sz="half" idx="10"/>
          </p:nvPr>
        </p:nvSpPr>
        <p:spPr/>
        <p:txBody>
          <a:bodyPr/>
          <a:lstStyle/>
          <a:p>
            <a:fld id="{12F965C3-3718-4411-9720-017D6E27958B}" type="datetime5">
              <a:rPr lang="en-US" smtClean="0">
                <a:latin typeface="Georgia" panose="02040502050405020303" pitchFamily="18" charset="0"/>
              </a:rPr>
              <a:t>19-Jul-21</a:t>
            </a:fld>
            <a:endParaRPr lang="en-US" dirty="0">
              <a:latin typeface="Georgia" panose="02040502050405020303" pitchFamily="18" charset="0"/>
            </a:endParaRPr>
          </a:p>
        </p:txBody>
      </p:sp>
      <p:sp>
        <p:nvSpPr>
          <p:cNvPr id="5" name="Slide Number Placeholder 4">
            <a:extLst>
              <a:ext uri="{FF2B5EF4-FFF2-40B4-BE49-F238E27FC236}">
                <a16:creationId xmlns:a16="http://schemas.microsoft.com/office/drawing/2014/main" id="{AD9A3BDC-E3A1-49A0-B647-71FCC528BDB5}"/>
              </a:ext>
            </a:extLst>
          </p:cNvPr>
          <p:cNvSpPr>
            <a:spLocks noGrp="1"/>
          </p:cNvSpPr>
          <p:nvPr>
            <p:ph type="sldNum" sz="quarter" idx="12"/>
          </p:nvPr>
        </p:nvSpPr>
        <p:spPr/>
        <p:txBody>
          <a:bodyPr/>
          <a:lstStyle/>
          <a:p>
            <a:fld id="{949590CA-65CE-44BC-9F81-6E63224F0EAD}" type="slidenum">
              <a:rPr lang="en-US" smtClean="0">
                <a:latin typeface="Georgia" panose="02040502050405020303" pitchFamily="18" charset="0"/>
              </a:rPr>
              <a:t>17</a:t>
            </a:fld>
            <a:endParaRPr lang="en-US" dirty="0">
              <a:latin typeface="Georgia" panose="02040502050405020303" pitchFamily="18" charset="0"/>
            </a:endParaRPr>
          </a:p>
        </p:txBody>
      </p:sp>
    </p:spTree>
    <p:extLst>
      <p:ext uri="{BB962C8B-B14F-4D97-AF65-F5344CB8AC3E}">
        <p14:creationId xmlns:p14="http://schemas.microsoft.com/office/powerpoint/2010/main" val="4065317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EF90FB0-3AAA-4F45-B066-4EE112D041A7}"/>
              </a:ext>
            </a:extLst>
          </p:cNvPr>
          <p:cNvSpPr>
            <a:spLocks noGrp="1"/>
          </p:cNvSpPr>
          <p:nvPr>
            <p:ph type="title"/>
          </p:nvPr>
        </p:nvSpPr>
        <p:spPr>
          <a:xfrm>
            <a:off x="3995818" y="2720027"/>
            <a:ext cx="3928982" cy="1146579"/>
          </a:xfrm>
        </p:spPr>
        <p:txBody>
          <a:bodyPr/>
          <a:lstStyle/>
          <a:p>
            <a:r>
              <a:rPr lang="en-US" sz="5400" dirty="0">
                <a:latin typeface="Georgia" panose="02040502050405020303" pitchFamily="18" charset="0"/>
              </a:rPr>
              <a:t>Thank You !</a:t>
            </a:r>
          </a:p>
        </p:txBody>
      </p:sp>
      <p:sp>
        <p:nvSpPr>
          <p:cNvPr id="4" name="Θέση ημερομηνίας 3">
            <a:extLst>
              <a:ext uri="{FF2B5EF4-FFF2-40B4-BE49-F238E27FC236}">
                <a16:creationId xmlns:a16="http://schemas.microsoft.com/office/drawing/2014/main" id="{1777B9DF-5115-447B-AC33-0545566C55F1}"/>
              </a:ext>
            </a:extLst>
          </p:cNvPr>
          <p:cNvSpPr>
            <a:spLocks noGrp="1"/>
          </p:cNvSpPr>
          <p:nvPr>
            <p:ph type="dt" sz="half" idx="10"/>
          </p:nvPr>
        </p:nvSpPr>
        <p:spPr/>
        <p:txBody>
          <a:bodyPr/>
          <a:lstStyle/>
          <a:p>
            <a:fld id="{3083CB8B-1306-4570-A0AA-E3761F4ED3D2}" type="datetime5">
              <a:rPr lang="en-US" smtClean="0"/>
              <a:t>19-Jul-21</a:t>
            </a:fld>
            <a:endParaRPr lang="en-US"/>
          </a:p>
        </p:txBody>
      </p:sp>
      <p:sp>
        <p:nvSpPr>
          <p:cNvPr id="5" name="Θέση αριθμού διαφάνειας 4">
            <a:extLst>
              <a:ext uri="{FF2B5EF4-FFF2-40B4-BE49-F238E27FC236}">
                <a16:creationId xmlns:a16="http://schemas.microsoft.com/office/drawing/2014/main" id="{9EB9A63A-74C1-46CC-A2AF-84AF0DC3052C}"/>
              </a:ext>
            </a:extLst>
          </p:cNvPr>
          <p:cNvSpPr>
            <a:spLocks noGrp="1"/>
          </p:cNvSpPr>
          <p:nvPr>
            <p:ph type="sldNum" sz="quarter" idx="12"/>
          </p:nvPr>
        </p:nvSpPr>
        <p:spPr/>
        <p:txBody>
          <a:bodyPr/>
          <a:lstStyle/>
          <a:p>
            <a:fld id="{949590CA-65CE-44BC-9F81-6E63224F0EAD}" type="slidenum">
              <a:rPr lang="en-US" smtClean="0"/>
              <a:t>18</a:t>
            </a:fld>
            <a:endParaRPr lang="en-US"/>
          </a:p>
        </p:txBody>
      </p:sp>
    </p:spTree>
    <p:extLst>
      <p:ext uri="{BB962C8B-B14F-4D97-AF65-F5344CB8AC3E}">
        <p14:creationId xmlns:p14="http://schemas.microsoft.com/office/powerpoint/2010/main" val="1871134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B8700-97B8-44F4-A46A-F796BF309B38}"/>
              </a:ext>
            </a:extLst>
          </p:cNvPr>
          <p:cNvSpPr>
            <a:spLocks noGrp="1"/>
          </p:cNvSpPr>
          <p:nvPr>
            <p:ph type="title"/>
          </p:nvPr>
        </p:nvSpPr>
        <p:spPr/>
        <p:txBody>
          <a:bodyPr/>
          <a:lstStyle/>
          <a:p>
            <a:r>
              <a:rPr lang="en-US" dirty="0">
                <a:latin typeface="Georgia" panose="02040502050405020303" pitchFamily="18" charset="0"/>
              </a:rPr>
              <a:t>INTRODUCTION</a:t>
            </a:r>
          </a:p>
        </p:txBody>
      </p:sp>
      <p:sp>
        <p:nvSpPr>
          <p:cNvPr id="3" name="Content Placeholder 2">
            <a:extLst>
              <a:ext uri="{FF2B5EF4-FFF2-40B4-BE49-F238E27FC236}">
                <a16:creationId xmlns:a16="http://schemas.microsoft.com/office/drawing/2014/main" id="{7DB56E94-69E9-4710-89C8-870AEB031AA2}"/>
              </a:ext>
            </a:extLst>
          </p:cNvPr>
          <p:cNvSpPr>
            <a:spLocks noGrp="1"/>
          </p:cNvSpPr>
          <p:nvPr>
            <p:ph sz="half" idx="1"/>
          </p:nvPr>
        </p:nvSpPr>
        <p:spPr/>
        <p:txBody>
          <a:bodyPr>
            <a:normAutofit/>
          </a:bodyPr>
          <a:lstStyle/>
          <a:p>
            <a:pPr marL="0" indent="0">
              <a:buNone/>
            </a:pPr>
            <a:r>
              <a:rPr lang="en-US" dirty="0">
                <a:latin typeface="Georgia" panose="02040502050405020303" pitchFamily="18" charset="0"/>
              </a:rPr>
              <a:t>Wide variety of use</a:t>
            </a:r>
          </a:p>
          <a:p>
            <a:r>
              <a:rPr lang="en-US" dirty="0">
                <a:latin typeface="Georgia" panose="02040502050405020303" pitchFamily="18" charset="0"/>
              </a:rPr>
              <a:t>Customer Support</a:t>
            </a:r>
          </a:p>
          <a:p>
            <a:r>
              <a:rPr lang="en-US" dirty="0">
                <a:latin typeface="Georgia" panose="02040502050405020303" pitchFamily="18" charset="0"/>
              </a:rPr>
              <a:t>Marketing</a:t>
            </a:r>
          </a:p>
          <a:p>
            <a:r>
              <a:rPr lang="en-US" dirty="0">
                <a:latin typeface="Georgia" panose="02040502050405020303" pitchFamily="18" charset="0"/>
              </a:rPr>
              <a:t>Productivity</a:t>
            </a:r>
          </a:p>
          <a:p>
            <a:r>
              <a:rPr lang="en-US" dirty="0">
                <a:latin typeface="Georgia" panose="02040502050405020303" pitchFamily="18" charset="0"/>
              </a:rPr>
              <a:t>Personal Assistants</a:t>
            </a:r>
          </a:p>
          <a:p>
            <a:r>
              <a:rPr lang="en-US" dirty="0">
                <a:latin typeface="Georgia" panose="02040502050405020303" pitchFamily="18" charset="0"/>
              </a:rPr>
              <a:t>Travel</a:t>
            </a:r>
          </a:p>
          <a:p>
            <a:r>
              <a:rPr lang="en-US" dirty="0">
                <a:latin typeface="Georgia" panose="02040502050405020303" pitchFamily="18" charset="0"/>
              </a:rPr>
              <a:t>E-Commerce</a:t>
            </a:r>
          </a:p>
          <a:p>
            <a:r>
              <a:rPr lang="en-US" dirty="0">
                <a:latin typeface="Georgia" panose="02040502050405020303" pitchFamily="18" charset="0"/>
              </a:rPr>
              <a:t>Finance &amp; Legal</a:t>
            </a:r>
          </a:p>
          <a:p>
            <a:r>
              <a:rPr lang="en-US" dirty="0">
                <a:latin typeface="Georgia" panose="02040502050405020303" pitchFamily="18" charset="0"/>
              </a:rPr>
              <a:t>Leisure &amp; Entertainment</a:t>
            </a:r>
          </a:p>
        </p:txBody>
      </p:sp>
      <p:sp>
        <p:nvSpPr>
          <p:cNvPr id="4" name="Content Placeholder 3">
            <a:extLst>
              <a:ext uri="{FF2B5EF4-FFF2-40B4-BE49-F238E27FC236}">
                <a16:creationId xmlns:a16="http://schemas.microsoft.com/office/drawing/2014/main" id="{BBB35C22-1F51-4865-9504-5A6055D8C442}"/>
              </a:ext>
            </a:extLst>
          </p:cNvPr>
          <p:cNvSpPr>
            <a:spLocks noGrp="1"/>
          </p:cNvSpPr>
          <p:nvPr>
            <p:ph sz="half" idx="2"/>
          </p:nvPr>
        </p:nvSpPr>
        <p:spPr/>
        <p:txBody>
          <a:bodyPr>
            <a:normAutofit/>
          </a:bodyPr>
          <a:lstStyle/>
          <a:p>
            <a:pPr marL="0" indent="0">
              <a:buNone/>
            </a:pPr>
            <a:r>
              <a:rPr lang="en-US" dirty="0">
                <a:latin typeface="Georgia" panose="02040502050405020303" pitchFamily="18" charset="0"/>
              </a:rPr>
              <a:t>Two main architectures</a:t>
            </a:r>
          </a:p>
          <a:p>
            <a:r>
              <a:rPr lang="en-US" dirty="0">
                <a:latin typeface="Georgia" panose="02040502050405020303" pitchFamily="18" charset="0"/>
              </a:rPr>
              <a:t>Rule Based Chatbots</a:t>
            </a:r>
          </a:p>
          <a:p>
            <a:pPr marL="400050" lvl="1" indent="0">
              <a:buNone/>
            </a:pPr>
            <a:r>
              <a:rPr lang="en-US" dirty="0">
                <a:latin typeface="Georgia" panose="02040502050405020303" pitchFamily="18" charset="0"/>
              </a:rPr>
              <a:t>As smart as they are programmed to be - respond only to predefined questions (If / Else Rules Chatbots).</a:t>
            </a:r>
          </a:p>
          <a:p>
            <a:r>
              <a:rPr lang="en-US" dirty="0">
                <a:latin typeface="Georgia" panose="02040502050405020303" pitchFamily="18" charset="0"/>
              </a:rPr>
              <a:t>Artificial Intelligence Chatbots</a:t>
            </a:r>
          </a:p>
          <a:p>
            <a:pPr marL="400050" lvl="1" indent="0">
              <a:buNone/>
            </a:pPr>
            <a:r>
              <a:rPr lang="en-US" dirty="0">
                <a:latin typeface="Georgia" panose="02040502050405020303" pitchFamily="18" charset="0"/>
              </a:rPr>
              <a:t>Process and understand natural language, getting smarter from conversations – they interact in a more human way.</a:t>
            </a:r>
          </a:p>
        </p:txBody>
      </p:sp>
      <p:sp>
        <p:nvSpPr>
          <p:cNvPr id="5" name="Date Placeholder 4">
            <a:extLst>
              <a:ext uri="{FF2B5EF4-FFF2-40B4-BE49-F238E27FC236}">
                <a16:creationId xmlns:a16="http://schemas.microsoft.com/office/drawing/2014/main" id="{697C2D88-9BD2-4AB1-AD0A-BC83805F4538}"/>
              </a:ext>
            </a:extLst>
          </p:cNvPr>
          <p:cNvSpPr>
            <a:spLocks noGrp="1"/>
          </p:cNvSpPr>
          <p:nvPr>
            <p:ph type="dt" sz="half" idx="10"/>
          </p:nvPr>
        </p:nvSpPr>
        <p:spPr/>
        <p:txBody>
          <a:bodyPr/>
          <a:lstStyle/>
          <a:p>
            <a:fld id="{2B07F573-F71B-4B01-9182-13DD0CF3F879}" type="datetime5">
              <a:rPr lang="en-US" smtClean="0">
                <a:latin typeface="Georgia" panose="02040502050405020303" pitchFamily="18" charset="0"/>
              </a:rPr>
              <a:t>19-Jul-21</a:t>
            </a:fld>
            <a:endParaRPr lang="en-US" dirty="0">
              <a:latin typeface="Georgia" panose="02040502050405020303" pitchFamily="18" charset="0"/>
            </a:endParaRPr>
          </a:p>
        </p:txBody>
      </p:sp>
      <p:sp>
        <p:nvSpPr>
          <p:cNvPr id="6" name="Slide Number Placeholder 5">
            <a:extLst>
              <a:ext uri="{FF2B5EF4-FFF2-40B4-BE49-F238E27FC236}">
                <a16:creationId xmlns:a16="http://schemas.microsoft.com/office/drawing/2014/main" id="{76BF423A-3D42-4BE7-B2D9-FEC28887A185}"/>
              </a:ext>
            </a:extLst>
          </p:cNvPr>
          <p:cNvSpPr>
            <a:spLocks noGrp="1"/>
          </p:cNvSpPr>
          <p:nvPr>
            <p:ph type="sldNum" sz="quarter" idx="12"/>
          </p:nvPr>
        </p:nvSpPr>
        <p:spPr/>
        <p:txBody>
          <a:bodyPr/>
          <a:lstStyle/>
          <a:p>
            <a:fld id="{949590CA-65CE-44BC-9F81-6E63224F0EAD}" type="slidenum">
              <a:rPr lang="en-US" smtClean="0">
                <a:latin typeface="Georgia" panose="02040502050405020303" pitchFamily="18" charset="0"/>
              </a:rPr>
              <a:t>2</a:t>
            </a:fld>
            <a:endParaRPr lang="en-US" dirty="0">
              <a:latin typeface="Georgia" panose="02040502050405020303" pitchFamily="18" charset="0"/>
            </a:endParaRPr>
          </a:p>
        </p:txBody>
      </p:sp>
    </p:spTree>
    <p:extLst>
      <p:ext uri="{BB962C8B-B14F-4D97-AF65-F5344CB8AC3E}">
        <p14:creationId xmlns:p14="http://schemas.microsoft.com/office/powerpoint/2010/main" val="1320001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3D1D9-FA5E-4C0B-A746-F7CF8DC3AF4D}"/>
              </a:ext>
            </a:extLst>
          </p:cNvPr>
          <p:cNvSpPr>
            <a:spLocks noGrp="1"/>
          </p:cNvSpPr>
          <p:nvPr>
            <p:ph type="title"/>
          </p:nvPr>
        </p:nvSpPr>
        <p:spPr>
          <a:xfrm>
            <a:off x="646111" y="452718"/>
            <a:ext cx="9404723" cy="1400530"/>
          </a:xfrm>
        </p:spPr>
        <p:txBody>
          <a:bodyPr>
            <a:normAutofit/>
          </a:bodyPr>
          <a:lstStyle/>
          <a:p>
            <a:r>
              <a:rPr lang="en-US" dirty="0">
                <a:latin typeface="Georgia" panose="02040502050405020303" pitchFamily="18" charset="0"/>
              </a:rPr>
              <a:t>Important Bot Developments</a:t>
            </a:r>
          </a:p>
        </p:txBody>
      </p:sp>
      <p:graphicFrame>
        <p:nvGraphicFramePr>
          <p:cNvPr id="5" name="Content Placeholder 2">
            <a:extLst>
              <a:ext uri="{FF2B5EF4-FFF2-40B4-BE49-F238E27FC236}">
                <a16:creationId xmlns:a16="http://schemas.microsoft.com/office/drawing/2014/main" id="{06419C38-DAD9-46A3-B1B8-31A7D1505335}"/>
              </a:ext>
            </a:extLst>
          </p:cNvPr>
          <p:cNvGraphicFramePr>
            <a:graphicFrameLocks noGrp="1"/>
          </p:cNvGraphicFramePr>
          <p:nvPr>
            <p:ph idx="1"/>
            <p:extLst>
              <p:ext uri="{D42A27DB-BD31-4B8C-83A1-F6EECF244321}">
                <p14:modId xmlns:p14="http://schemas.microsoft.com/office/powerpoint/2010/main" val="642239621"/>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a:extLst>
              <a:ext uri="{FF2B5EF4-FFF2-40B4-BE49-F238E27FC236}">
                <a16:creationId xmlns:a16="http://schemas.microsoft.com/office/drawing/2014/main" id="{F8C0E48F-92E3-4EF9-9FFC-460073E41254}"/>
              </a:ext>
            </a:extLst>
          </p:cNvPr>
          <p:cNvSpPr>
            <a:spLocks noGrp="1"/>
          </p:cNvSpPr>
          <p:nvPr>
            <p:ph type="dt" sz="half" idx="10"/>
          </p:nvPr>
        </p:nvSpPr>
        <p:spPr/>
        <p:txBody>
          <a:bodyPr/>
          <a:lstStyle/>
          <a:p>
            <a:fld id="{974A6CB9-2073-4CCC-A356-9CB7C17A1D9C}" type="datetime5">
              <a:rPr lang="en-US" smtClean="0">
                <a:latin typeface="Georgia" panose="02040502050405020303" pitchFamily="18" charset="0"/>
              </a:rPr>
              <a:t>19-Jul-21</a:t>
            </a:fld>
            <a:endParaRPr lang="en-US" dirty="0">
              <a:latin typeface="Georgia" panose="02040502050405020303" pitchFamily="18" charset="0"/>
            </a:endParaRPr>
          </a:p>
        </p:txBody>
      </p:sp>
      <p:sp>
        <p:nvSpPr>
          <p:cNvPr id="6" name="Slide Number Placeholder 5">
            <a:extLst>
              <a:ext uri="{FF2B5EF4-FFF2-40B4-BE49-F238E27FC236}">
                <a16:creationId xmlns:a16="http://schemas.microsoft.com/office/drawing/2014/main" id="{6E3E9C00-1830-4A63-A711-328432198152}"/>
              </a:ext>
            </a:extLst>
          </p:cNvPr>
          <p:cNvSpPr>
            <a:spLocks noGrp="1"/>
          </p:cNvSpPr>
          <p:nvPr>
            <p:ph type="sldNum" sz="quarter" idx="12"/>
          </p:nvPr>
        </p:nvSpPr>
        <p:spPr/>
        <p:txBody>
          <a:bodyPr/>
          <a:lstStyle/>
          <a:p>
            <a:fld id="{949590CA-65CE-44BC-9F81-6E63224F0EAD}" type="slidenum">
              <a:rPr lang="en-US" smtClean="0">
                <a:latin typeface="Georgia" panose="02040502050405020303" pitchFamily="18" charset="0"/>
              </a:rPr>
              <a:t>3</a:t>
            </a:fld>
            <a:endParaRPr lang="en-US" dirty="0">
              <a:latin typeface="Georgia" panose="02040502050405020303" pitchFamily="18" charset="0"/>
            </a:endParaRPr>
          </a:p>
        </p:txBody>
      </p:sp>
    </p:spTree>
    <p:extLst>
      <p:ext uri="{BB962C8B-B14F-4D97-AF65-F5344CB8AC3E}">
        <p14:creationId xmlns:p14="http://schemas.microsoft.com/office/powerpoint/2010/main" val="118250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3747892C-373E-4F8F-9CA9-2FFD9DB2ED25}"/>
              </a:ext>
            </a:extLst>
          </p:cNvPr>
          <p:cNvPicPr>
            <a:picLocks noChangeAspect="1"/>
          </p:cNvPicPr>
          <p:nvPr/>
        </p:nvPicPr>
        <p:blipFill rotWithShape="1">
          <a:blip r:embed="rId2">
            <a:alphaModFix amt="35000"/>
          </a:blip>
          <a:srcRect t="7787"/>
          <a:stretch/>
        </p:blipFill>
        <p:spPr>
          <a:xfrm>
            <a:off x="20" y="-1"/>
            <a:ext cx="12191980" cy="6858000"/>
          </a:xfrm>
          <a:prstGeom prst="rect">
            <a:avLst/>
          </a:prstGeom>
        </p:spPr>
      </p:pic>
      <p:sp>
        <p:nvSpPr>
          <p:cNvPr id="2" name="Title 1">
            <a:extLst>
              <a:ext uri="{FF2B5EF4-FFF2-40B4-BE49-F238E27FC236}">
                <a16:creationId xmlns:a16="http://schemas.microsoft.com/office/drawing/2014/main" id="{8C172942-6768-4381-9968-F6BC96762504}"/>
              </a:ext>
            </a:extLst>
          </p:cNvPr>
          <p:cNvSpPr>
            <a:spLocks noGrp="1"/>
          </p:cNvSpPr>
          <p:nvPr>
            <p:ph type="title"/>
          </p:nvPr>
        </p:nvSpPr>
        <p:spPr>
          <a:xfrm>
            <a:off x="646111" y="452718"/>
            <a:ext cx="9404723" cy="1400530"/>
          </a:xfrm>
        </p:spPr>
        <p:txBody>
          <a:bodyPr>
            <a:normAutofit/>
          </a:bodyPr>
          <a:lstStyle/>
          <a:p>
            <a:r>
              <a:rPr lang="en-US" dirty="0">
                <a:latin typeface="Georgia" panose="02040502050405020303" pitchFamily="18" charset="0"/>
              </a:rPr>
              <a:t>Chit Chat Mode of a Chatbot</a:t>
            </a:r>
          </a:p>
        </p:txBody>
      </p:sp>
      <p:sp>
        <p:nvSpPr>
          <p:cNvPr id="9" name="Rectangle 8">
            <a:extLst>
              <a:ext uri="{FF2B5EF4-FFF2-40B4-BE49-F238E27FC236}">
                <a16:creationId xmlns:a16="http://schemas.microsoft.com/office/drawing/2014/main" id="{0D187C4E-14B9-4504-B200-5127823FA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1087E40-22CB-434C-91C6-4574FB22CAE3}"/>
              </a:ext>
            </a:extLst>
          </p:cNvPr>
          <p:cNvSpPr>
            <a:spLocks noGrp="1"/>
          </p:cNvSpPr>
          <p:nvPr>
            <p:ph idx="1"/>
          </p:nvPr>
        </p:nvSpPr>
        <p:spPr>
          <a:xfrm>
            <a:off x="1103312" y="2052918"/>
            <a:ext cx="8946541" cy="4195481"/>
          </a:xfrm>
        </p:spPr>
        <p:txBody>
          <a:bodyPr>
            <a:normAutofit/>
          </a:bodyPr>
          <a:lstStyle/>
          <a:p>
            <a:pPr marL="0" indent="0">
              <a:buNone/>
            </a:pPr>
            <a:r>
              <a:rPr lang="en-US" dirty="0">
                <a:latin typeface="Georgia" panose="02040502050405020303" pitchFamily="18" charset="0"/>
              </a:rPr>
              <a:t>Chit chat is the light conversation or simply put - small talk.</a:t>
            </a:r>
          </a:p>
          <a:p>
            <a:pPr marL="0" indent="0">
              <a:buNone/>
            </a:pPr>
            <a:r>
              <a:rPr lang="en-US" dirty="0">
                <a:latin typeface="Georgia" panose="02040502050405020303" pitchFamily="18" charset="0"/>
              </a:rPr>
              <a:t>When users chat to a bot, they generally chat in two modes:</a:t>
            </a:r>
          </a:p>
          <a:p>
            <a:r>
              <a:rPr lang="en-US" dirty="0">
                <a:latin typeface="Georgia" panose="02040502050405020303" pitchFamily="18" charset="0"/>
              </a:rPr>
              <a:t>Functional: Try to complete a task – Get information or answer questions based on a topic.</a:t>
            </a:r>
          </a:p>
          <a:p>
            <a:r>
              <a:rPr lang="en-US" dirty="0">
                <a:latin typeface="Georgia" panose="02040502050405020303" pitchFamily="18" charset="0"/>
              </a:rPr>
              <a:t>Chatty: Testing out or exploring the chatbot – Involves typical conversational elements and off-topic questions.</a:t>
            </a:r>
          </a:p>
          <a:p>
            <a:pPr marL="0" indent="0">
              <a:buNone/>
            </a:pPr>
            <a:r>
              <a:rPr lang="en-US" dirty="0">
                <a:latin typeface="Georgia" panose="02040502050405020303" pitchFamily="18" charset="0"/>
              </a:rPr>
              <a:t>It may seem insignificant, but chitchat helps chatbots be more memorable and engaging.</a:t>
            </a:r>
          </a:p>
          <a:p>
            <a:pPr marL="0" indent="0">
              <a:buNone/>
            </a:pPr>
            <a:r>
              <a:rPr lang="en-US" dirty="0">
                <a:latin typeface="Georgia" panose="02040502050405020303" pitchFamily="18" charset="0"/>
              </a:rPr>
              <a:t>When the question is out of functional context, the chit chat mode engages.</a:t>
            </a:r>
          </a:p>
        </p:txBody>
      </p:sp>
      <p:sp>
        <p:nvSpPr>
          <p:cNvPr id="4" name="Date Placeholder 3">
            <a:extLst>
              <a:ext uri="{FF2B5EF4-FFF2-40B4-BE49-F238E27FC236}">
                <a16:creationId xmlns:a16="http://schemas.microsoft.com/office/drawing/2014/main" id="{7F243DC8-99DC-4533-9E99-BE9C85CFF81E}"/>
              </a:ext>
            </a:extLst>
          </p:cNvPr>
          <p:cNvSpPr>
            <a:spLocks noGrp="1"/>
          </p:cNvSpPr>
          <p:nvPr>
            <p:ph type="dt" sz="half" idx="10"/>
          </p:nvPr>
        </p:nvSpPr>
        <p:spPr/>
        <p:txBody>
          <a:bodyPr/>
          <a:lstStyle/>
          <a:p>
            <a:fld id="{5E6AD484-6682-4ED6-A526-BE7B09E9D6AE}" type="datetime5">
              <a:rPr lang="en-US" smtClean="0">
                <a:latin typeface="Georgia" panose="02040502050405020303" pitchFamily="18" charset="0"/>
              </a:rPr>
              <a:t>19-Jul-21</a:t>
            </a:fld>
            <a:endParaRPr lang="en-US" dirty="0">
              <a:latin typeface="Georgia" panose="02040502050405020303" pitchFamily="18" charset="0"/>
            </a:endParaRPr>
          </a:p>
        </p:txBody>
      </p:sp>
      <p:sp>
        <p:nvSpPr>
          <p:cNvPr id="6" name="Slide Number Placeholder 5">
            <a:extLst>
              <a:ext uri="{FF2B5EF4-FFF2-40B4-BE49-F238E27FC236}">
                <a16:creationId xmlns:a16="http://schemas.microsoft.com/office/drawing/2014/main" id="{FCF015C5-7035-4DCD-9FAB-9CDE8EFD8FD5}"/>
              </a:ext>
            </a:extLst>
          </p:cNvPr>
          <p:cNvSpPr>
            <a:spLocks noGrp="1"/>
          </p:cNvSpPr>
          <p:nvPr>
            <p:ph type="sldNum" sz="quarter" idx="12"/>
          </p:nvPr>
        </p:nvSpPr>
        <p:spPr/>
        <p:txBody>
          <a:bodyPr/>
          <a:lstStyle/>
          <a:p>
            <a:fld id="{949590CA-65CE-44BC-9F81-6E63224F0EAD}" type="slidenum">
              <a:rPr lang="en-US" smtClean="0">
                <a:latin typeface="Georgia" panose="02040502050405020303" pitchFamily="18" charset="0"/>
              </a:rPr>
              <a:t>4</a:t>
            </a:fld>
            <a:endParaRPr lang="en-US" dirty="0">
              <a:latin typeface="Georgia" panose="02040502050405020303" pitchFamily="18" charset="0"/>
            </a:endParaRPr>
          </a:p>
        </p:txBody>
      </p:sp>
    </p:spTree>
    <p:extLst>
      <p:ext uri="{BB962C8B-B14F-4D97-AF65-F5344CB8AC3E}">
        <p14:creationId xmlns:p14="http://schemas.microsoft.com/office/powerpoint/2010/main" val="1624701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191ED-49AE-47B9-9D65-0B27777A47A7}"/>
              </a:ext>
            </a:extLst>
          </p:cNvPr>
          <p:cNvSpPr>
            <a:spLocks noGrp="1"/>
          </p:cNvSpPr>
          <p:nvPr>
            <p:ph type="title"/>
          </p:nvPr>
        </p:nvSpPr>
        <p:spPr/>
        <p:txBody>
          <a:bodyPr/>
          <a:lstStyle/>
          <a:p>
            <a:r>
              <a:rPr lang="en-US" dirty="0">
                <a:latin typeface="Georgia" panose="02040502050405020303" pitchFamily="18" charset="0"/>
              </a:rPr>
              <a:t>General Project Approach</a:t>
            </a:r>
            <a:endParaRPr lang="en-GB" dirty="0">
              <a:latin typeface="Georgia" panose="02040502050405020303" pitchFamily="18" charset="0"/>
            </a:endParaRPr>
          </a:p>
        </p:txBody>
      </p:sp>
      <p:sp>
        <p:nvSpPr>
          <p:cNvPr id="3" name="Content Placeholder 2">
            <a:extLst>
              <a:ext uri="{FF2B5EF4-FFF2-40B4-BE49-F238E27FC236}">
                <a16:creationId xmlns:a16="http://schemas.microsoft.com/office/drawing/2014/main" id="{0F697FC9-83E8-4249-9D8B-A8400F96E5FB}"/>
              </a:ext>
            </a:extLst>
          </p:cNvPr>
          <p:cNvSpPr>
            <a:spLocks noGrp="1"/>
          </p:cNvSpPr>
          <p:nvPr>
            <p:ph idx="1"/>
          </p:nvPr>
        </p:nvSpPr>
        <p:spPr>
          <a:xfrm>
            <a:off x="645132" y="2052918"/>
            <a:ext cx="9404722" cy="4195481"/>
          </a:xfrm>
        </p:spPr>
        <p:txBody>
          <a:bodyPr>
            <a:normAutofit fontScale="85000" lnSpcReduction="10000"/>
          </a:bodyPr>
          <a:lstStyle/>
          <a:p>
            <a:r>
              <a:rPr lang="en-US" dirty="0">
                <a:latin typeface="Georgia" panose="02040502050405020303" pitchFamily="18" charset="0"/>
              </a:rPr>
              <a:t>Gather all the dialogues from all Star Wars movies, all the Mandalorian series episodes, all The Clone Wars series episodes.</a:t>
            </a:r>
          </a:p>
          <a:p>
            <a:r>
              <a:rPr lang="en-US" dirty="0">
                <a:latin typeface="Georgia" panose="02040502050405020303" pitchFamily="18" charset="0"/>
              </a:rPr>
              <a:t>The final dataset consists of: 47047 sentences, 296605 tokens, 12261 unique tokens</a:t>
            </a:r>
          </a:p>
          <a:p>
            <a:r>
              <a:rPr lang="en-US" dirty="0">
                <a:latin typeface="Georgia" panose="02040502050405020303" pitchFamily="18" charset="0"/>
              </a:rPr>
              <a:t>Preprocess the data: Get the data from scripts and .</a:t>
            </a:r>
            <a:r>
              <a:rPr lang="en-US" dirty="0" err="1">
                <a:latin typeface="Georgia" panose="02040502050405020303" pitchFamily="18" charset="0"/>
              </a:rPr>
              <a:t>srt</a:t>
            </a:r>
            <a:r>
              <a:rPr lang="en-US" dirty="0">
                <a:latin typeface="Georgia" panose="02040502050405020303" pitchFamily="18" charset="0"/>
              </a:rPr>
              <a:t> subtitle files, fix contractions, remove symbols, keep dots, exclamation and question marks to denote the end of a sentence.</a:t>
            </a:r>
          </a:p>
          <a:p>
            <a:r>
              <a:rPr lang="en-US" dirty="0">
                <a:latin typeface="Georgia" panose="02040502050405020303" pitchFamily="18" charset="0"/>
              </a:rPr>
              <a:t>Create a big nested list with the dialogs. Issue here -&gt; Most of the dialogues are not mapped or it is not possible to map them as conversations. Create groups of sentences in the range(2, 11) to get many different dialogue examples.</a:t>
            </a:r>
          </a:p>
          <a:p>
            <a:r>
              <a:rPr lang="en-US" dirty="0">
                <a:latin typeface="Georgia" panose="02040502050405020303" pitchFamily="18" charset="0"/>
              </a:rPr>
              <a:t>Create dictionaries with unique tokens IDs and token frequencies.</a:t>
            </a:r>
          </a:p>
          <a:p>
            <a:r>
              <a:rPr lang="en-US" dirty="0">
                <a:latin typeface="Georgia" panose="02040502050405020303" pitchFamily="18" charset="0"/>
              </a:rPr>
              <a:t>Deploy the Sequence-to-Sequence Recurrent Neural Network model with Gated Recurrent Unit (GRU) and Luong Attention Mechanism.</a:t>
            </a:r>
          </a:p>
          <a:p>
            <a:r>
              <a:rPr lang="en-US" dirty="0">
                <a:latin typeface="Georgia" panose="02040502050405020303" pitchFamily="18" charset="0"/>
              </a:rPr>
              <a:t>Train the model.</a:t>
            </a:r>
          </a:p>
          <a:p>
            <a:r>
              <a:rPr lang="en-US" dirty="0">
                <a:latin typeface="Georgia" panose="02040502050405020303" pitchFamily="18" charset="0"/>
              </a:rPr>
              <a:t>Evaluate the functionality by communicating and receiving the bot answers.</a:t>
            </a:r>
          </a:p>
        </p:txBody>
      </p:sp>
      <p:sp>
        <p:nvSpPr>
          <p:cNvPr id="4" name="Date Placeholder 3">
            <a:extLst>
              <a:ext uri="{FF2B5EF4-FFF2-40B4-BE49-F238E27FC236}">
                <a16:creationId xmlns:a16="http://schemas.microsoft.com/office/drawing/2014/main" id="{476367C3-54DE-4939-85CB-DB6131AB185C}"/>
              </a:ext>
            </a:extLst>
          </p:cNvPr>
          <p:cNvSpPr>
            <a:spLocks noGrp="1"/>
          </p:cNvSpPr>
          <p:nvPr>
            <p:ph type="dt" sz="half" idx="10"/>
          </p:nvPr>
        </p:nvSpPr>
        <p:spPr/>
        <p:txBody>
          <a:bodyPr/>
          <a:lstStyle/>
          <a:p>
            <a:fld id="{3083CB8B-1306-4570-A0AA-E3761F4ED3D2}" type="datetime5">
              <a:rPr lang="en-US" smtClean="0">
                <a:latin typeface="Georgia" panose="02040502050405020303" pitchFamily="18" charset="0"/>
              </a:rPr>
              <a:t>19-Jul-21</a:t>
            </a:fld>
            <a:endParaRPr lang="en-US" dirty="0">
              <a:latin typeface="Georgia" panose="02040502050405020303" pitchFamily="18" charset="0"/>
            </a:endParaRPr>
          </a:p>
        </p:txBody>
      </p:sp>
      <p:sp>
        <p:nvSpPr>
          <p:cNvPr id="5" name="Slide Number Placeholder 4">
            <a:extLst>
              <a:ext uri="{FF2B5EF4-FFF2-40B4-BE49-F238E27FC236}">
                <a16:creationId xmlns:a16="http://schemas.microsoft.com/office/drawing/2014/main" id="{88C99B63-454D-4075-BE49-97F5C35A9309}"/>
              </a:ext>
            </a:extLst>
          </p:cNvPr>
          <p:cNvSpPr>
            <a:spLocks noGrp="1"/>
          </p:cNvSpPr>
          <p:nvPr>
            <p:ph type="sldNum" sz="quarter" idx="12"/>
          </p:nvPr>
        </p:nvSpPr>
        <p:spPr/>
        <p:txBody>
          <a:bodyPr/>
          <a:lstStyle/>
          <a:p>
            <a:fld id="{949590CA-65CE-44BC-9F81-6E63224F0EAD}" type="slidenum">
              <a:rPr lang="en-US" smtClean="0">
                <a:latin typeface="Georgia" panose="02040502050405020303" pitchFamily="18" charset="0"/>
              </a:rPr>
              <a:t>5</a:t>
            </a:fld>
            <a:endParaRPr lang="en-US" dirty="0">
              <a:latin typeface="Georgia" panose="02040502050405020303" pitchFamily="18" charset="0"/>
            </a:endParaRPr>
          </a:p>
        </p:txBody>
      </p:sp>
    </p:spTree>
    <p:extLst>
      <p:ext uri="{BB962C8B-B14F-4D97-AF65-F5344CB8AC3E}">
        <p14:creationId xmlns:p14="http://schemas.microsoft.com/office/powerpoint/2010/main" val="4238662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26A20-48F0-4F8B-82E3-ED831F6CA891}"/>
              </a:ext>
            </a:extLst>
          </p:cNvPr>
          <p:cNvSpPr>
            <a:spLocks noGrp="1"/>
          </p:cNvSpPr>
          <p:nvPr>
            <p:ph type="title"/>
          </p:nvPr>
        </p:nvSpPr>
        <p:spPr/>
        <p:txBody>
          <a:bodyPr/>
          <a:lstStyle/>
          <a:p>
            <a:r>
              <a:rPr lang="en-US" dirty="0">
                <a:latin typeface="Georgia" panose="02040502050405020303" pitchFamily="18" charset="0"/>
              </a:rPr>
              <a:t>Architecture of a Chit Chat Bot – Seq2Seq Architecture</a:t>
            </a:r>
          </a:p>
        </p:txBody>
      </p:sp>
      <p:graphicFrame>
        <p:nvGraphicFramePr>
          <p:cNvPr id="30" name="Content Placeholder 2">
            <a:extLst>
              <a:ext uri="{FF2B5EF4-FFF2-40B4-BE49-F238E27FC236}">
                <a16:creationId xmlns:a16="http://schemas.microsoft.com/office/drawing/2014/main" id="{52AA5533-5DCB-47A8-8D6C-BD4872AA2844}"/>
              </a:ext>
            </a:extLst>
          </p:cNvPr>
          <p:cNvGraphicFramePr>
            <a:graphicFrameLocks noGrp="1"/>
          </p:cNvGraphicFramePr>
          <p:nvPr>
            <p:ph sz="half" idx="1"/>
            <p:extLst>
              <p:ext uri="{D42A27DB-BD31-4B8C-83A1-F6EECF244321}">
                <p14:modId xmlns:p14="http://schemas.microsoft.com/office/powerpoint/2010/main" val="3654712132"/>
              </p:ext>
            </p:extLst>
          </p:nvPr>
        </p:nvGraphicFramePr>
        <p:xfrm>
          <a:off x="510528" y="1610052"/>
          <a:ext cx="4396339" cy="4195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CC2BECAF-DFD0-40FC-88D7-C43E4C3866FB}"/>
              </a:ext>
            </a:extLst>
          </p:cNvPr>
          <p:cNvSpPr>
            <a:spLocks noGrp="1"/>
          </p:cNvSpPr>
          <p:nvPr>
            <p:ph type="dt" sz="half" idx="10"/>
          </p:nvPr>
        </p:nvSpPr>
        <p:spPr/>
        <p:txBody>
          <a:bodyPr/>
          <a:lstStyle/>
          <a:p>
            <a:fld id="{4BE847D4-3772-4EDA-8B5C-174377E06E37}" type="datetime5">
              <a:rPr lang="en-US" smtClean="0">
                <a:latin typeface="Georgia" panose="02040502050405020303" pitchFamily="18" charset="0"/>
              </a:rPr>
              <a:t>19-Jul-21</a:t>
            </a:fld>
            <a:endParaRPr lang="en-US" dirty="0">
              <a:latin typeface="Georgia" panose="02040502050405020303" pitchFamily="18" charset="0"/>
            </a:endParaRPr>
          </a:p>
        </p:txBody>
      </p:sp>
      <p:sp>
        <p:nvSpPr>
          <p:cNvPr id="5" name="Slide Number Placeholder 4">
            <a:extLst>
              <a:ext uri="{FF2B5EF4-FFF2-40B4-BE49-F238E27FC236}">
                <a16:creationId xmlns:a16="http://schemas.microsoft.com/office/drawing/2014/main" id="{C746B5BA-AFAF-4C45-8674-9B49D757F794}"/>
              </a:ext>
            </a:extLst>
          </p:cNvPr>
          <p:cNvSpPr>
            <a:spLocks noGrp="1"/>
          </p:cNvSpPr>
          <p:nvPr>
            <p:ph type="sldNum" sz="quarter" idx="12"/>
          </p:nvPr>
        </p:nvSpPr>
        <p:spPr/>
        <p:txBody>
          <a:bodyPr/>
          <a:lstStyle/>
          <a:p>
            <a:fld id="{949590CA-65CE-44BC-9F81-6E63224F0EAD}" type="slidenum">
              <a:rPr lang="en-US" smtClean="0">
                <a:latin typeface="Georgia" panose="02040502050405020303" pitchFamily="18" charset="0"/>
              </a:rPr>
              <a:t>6</a:t>
            </a:fld>
            <a:endParaRPr lang="en-US" dirty="0">
              <a:latin typeface="Georgia" panose="02040502050405020303" pitchFamily="18" charset="0"/>
            </a:endParaRPr>
          </a:p>
        </p:txBody>
      </p:sp>
      <p:sp>
        <p:nvSpPr>
          <p:cNvPr id="7" name="Rectangle 6">
            <a:extLst>
              <a:ext uri="{FF2B5EF4-FFF2-40B4-BE49-F238E27FC236}">
                <a16:creationId xmlns:a16="http://schemas.microsoft.com/office/drawing/2014/main" id="{6E8E42B7-2AF6-4EE0-A5DA-07CD3D4ADE9C}"/>
              </a:ext>
            </a:extLst>
          </p:cNvPr>
          <p:cNvSpPr/>
          <p:nvPr/>
        </p:nvSpPr>
        <p:spPr>
          <a:xfrm>
            <a:off x="5813571" y="5276675"/>
            <a:ext cx="1963023" cy="679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Georgia" panose="02040502050405020303" pitchFamily="18" charset="0"/>
              </a:rPr>
              <a:t>Input</a:t>
            </a:r>
            <a:br>
              <a:rPr lang="en-US" sz="1400" dirty="0">
                <a:latin typeface="Georgia" panose="02040502050405020303" pitchFamily="18" charset="0"/>
              </a:rPr>
            </a:br>
            <a:r>
              <a:rPr lang="en-US" sz="1400" dirty="0">
                <a:latin typeface="Georgia" panose="02040502050405020303" pitchFamily="18" charset="0"/>
              </a:rPr>
              <a:t>Reactant/product</a:t>
            </a:r>
            <a:br>
              <a:rPr lang="en-US" sz="1400" dirty="0">
                <a:latin typeface="Georgia" panose="02040502050405020303" pitchFamily="18" charset="0"/>
              </a:rPr>
            </a:br>
            <a:r>
              <a:rPr lang="en-US" sz="1400" dirty="0">
                <a:latin typeface="Georgia" panose="02040502050405020303" pitchFamily="18" charset="0"/>
              </a:rPr>
              <a:t>(unfixed length)</a:t>
            </a:r>
            <a:endParaRPr lang="en-GB" sz="1400" dirty="0">
              <a:latin typeface="Georgia" panose="02040502050405020303" pitchFamily="18" charset="0"/>
            </a:endParaRPr>
          </a:p>
        </p:txBody>
      </p:sp>
      <p:cxnSp>
        <p:nvCxnSpPr>
          <p:cNvPr id="9" name="Straight Arrow Connector 8">
            <a:extLst>
              <a:ext uri="{FF2B5EF4-FFF2-40B4-BE49-F238E27FC236}">
                <a16:creationId xmlns:a16="http://schemas.microsoft.com/office/drawing/2014/main" id="{5CDFFCEF-8D72-4C17-A80E-B3907951A3F8}"/>
              </a:ext>
            </a:extLst>
          </p:cNvPr>
          <p:cNvCxnSpPr>
            <a:cxnSpLocks/>
            <a:stCxn id="7" idx="0"/>
            <a:endCxn id="10" idx="2"/>
          </p:cNvCxnSpPr>
          <p:nvPr/>
        </p:nvCxnSpPr>
        <p:spPr>
          <a:xfrm flipH="1" flipV="1">
            <a:off x="6795082" y="4387442"/>
            <a:ext cx="1" cy="8892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3CC289BF-5FD8-483E-967E-6CF4C7B2CBFC}"/>
              </a:ext>
            </a:extLst>
          </p:cNvPr>
          <p:cNvSpPr/>
          <p:nvPr/>
        </p:nvSpPr>
        <p:spPr>
          <a:xfrm>
            <a:off x="5813570" y="3707934"/>
            <a:ext cx="1963023" cy="679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Georgia" panose="02040502050405020303" pitchFamily="18" charset="0"/>
              </a:rPr>
              <a:t>Encoder (RNN)</a:t>
            </a:r>
            <a:endParaRPr lang="en-GB" sz="2000" dirty="0">
              <a:latin typeface="Georgia" panose="02040502050405020303" pitchFamily="18" charset="0"/>
            </a:endParaRPr>
          </a:p>
        </p:txBody>
      </p:sp>
      <p:sp>
        <p:nvSpPr>
          <p:cNvPr id="12" name="Rectangle 11">
            <a:extLst>
              <a:ext uri="{FF2B5EF4-FFF2-40B4-BE49-F238E27FC236}">
                <a16:creationId xmlns:a16="http://schemas.microsoft.com/office/drawing/2014/main" id="{79620DC0-ECC4-4320-BA6A-91D016044124}"/>
              </a:ext>
            </a:extLst>
          </p:cNvPr>
          <p:cNvSpPr/>
          <p:nvPr/>
        </p:nvSpPr>
        <p:spPr>
          <a:xfrm>
            <a:off x="5813569" y="2616836"/>
            <a:ext cx="1963023" cy="679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Georgia" panose="02040502050405020303" pitchFamily="18" charset="0"/>
              </a:rPr>
              <a:t>Attention</a:t>
            </a:r>
            <a:endParaRPr lang="en-GB" sz="1400" dirty="0">
              <a:latin typeface="Georgia" panose="02040502050405020303" pitchFamily="18" charset="0"/>
            </a:endParaRPr>
          </a:p>
        </p:txBody>
      </p:sp>
      <p:cxnSp>
        <p:nvCxnSpPr>
          <p:cNvPr id="13" name="Straight Arrow Connector 12">
            <a:extLst>
              <a:ext uri="{FF2B5EF4-FFF2-40B4-BE49-F238E27FC236}">
                <a16:creationId xmlns:a16="http://schemas.microsoft.com/office/drawing/2014/main" id="{1A243CFF-3031-411E-81CB-286A699E867A}"/>
              </a:ext>
            </a:extLst>
          </p:cNvPr>
          <p:cNvCxnSpPr>
            <a:cxnSpLocks/>
            <a:stCxn id="10" idx="0"/>
            <a:endCxn id="12" idx="2"/>
          </p:cNvCxnSpPr>
          <p:nvPr/>
        </p:nvCxnSpPr>
        <p:spPr>
          <a:xfrm flipH="1" flipV="1">
            <a:off x="6795081" y="3296344"/>
            <a:ext cx="1" cy="411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A1107D5-A153-4032-989D-78DD4021740F}"/>
              </a:ext>
            </a:extLst>
          </p:cNvPr>
          <p:cNvCxnSpPr>
            <a:cxnSpLocks/>
            <a:stCxn id="12" idx="3"/>
            <a:endCxn id="19" idx="1"/>
          </p:cNvCxnSpPr>
          <p:nvPr/>
        </p:nvCxnSpPr>
        <p:spPr>
          <a:xfrm>
            <a:off x="7776592" y="2956590"/>
            <a:ext cx="15989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7BE713A-0206-4659-89B2-877CA90B0286}"/>
              </a:ext>
            </a:extLst>
          </p:cNvPr>
          <p:cNvSpPr/>
          <p:nvPr/>
        </p:nvSpPr>
        <p:spPr>
          <a:xfrm>
            <a:off x="9375494" y="2616836"/>
            <a:ext cx="1484846" cy="679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Georgia" panose="02040502050405020303" pitchFamily="18" charset="0"/>
              </a:rPr>
              <a:t>Vector</a:t>
            </a:r>
            <a:br>
              <a:rPr lang="en-US" sz="1400" dirty="0">
                <a:latin typeface="Georgia" panose="02040502050405020303" pitchFamily="18" charset="0"/>
              </a:rPr>
            </a:br>
            <a:r>
              <a:rPr lang="en-US" sz="1400" dirty="0">
                <a:latin typeface="Georgia" panose="02040502050405020303" pitchFamily="18" charset="0"/>
              </a:rPr>
              <a:t>(fixed length)</a:t>
            </a:r>
            <a:endParaRPr lang="en-GB" sz="1400" dirty="0">
              <a:latin typeface="Georgia" panose="02040502050405020303" pitchFamily="18" charset="0"/>
            </a:endParaRPr>
          </a:p>
        </p:txBody>
      </p:sp>
      <p:cxnSp>
        <p:nvCxnSpPr>
          <p:cNvPr id="21" name="Straight Arrow Connector 20">
            <a:extLst>
              <a:ext uri="{FF2B5EF4-FFF2-40B4-BE49-F238E27FC236}">
                <a16:creationId xmlns:a16="http://schemas.microsoft.com/office/drawing/2014/main" id="{7CCAEACC-5359-40FE-8CE5-3160534DE612}"/>
              </a:ext>
            </a:extLst>
          </p:cNvPr>
          <p:cNvCxnSpPr>
            <a:cxnSpLocks/>
            <a:stCxn id="19" idx="2"/>
            <a:endCxn id="25" idx="0"/>
          </p:cNvCxnSpPr>
          <p:nvPr/>
        </p:nvCxnSpPr>
        <p:spPr>
          <a:xfrm>
            <a:off x="10117917" y="3296344"/>
            <a:ext cx="0" cy="411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492581BC-0484-43AD-9E5F-13F132568A78}"/>
              </a:ext>
            </a:extLst>
          </p:cNvPr>
          <p:cNvSpPr/>
          <p:nvPr/>
        </p:nvSpPr>
        <p:spPr>
          <a:xfrm>
            <a:off x="9045095" y="3707934"/>
            <a:ext cx="2145644" cy="679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Georgia" panose="02040502050405020303" pitchFamily="18" charset="0"/>
              </a:rPr>
              <a:t>Decoder (RNN)</a:t>
            </a:r>
            <a:endParaRPr lang="en-GB" sz="2000" dirty="0">
              <a:latin typeface="Georgia" panose="02040502050405020303" pitchFamily="18" charset="0"/>
            </a:endParaRPr>
          </a:p>
        </p:txBody>
      </p:sp>
      <p:sp>
        <p:nvSpPr>
          <p:cNvPr id="27" name="Rectangle 26">
            <a:extLst>
              <a:ext uri="{FF2B5EF4-FFF2-40B4-BE49-F238E27FC236}">
                <a16:creationId xmlns:a16="http://schemas.microsoft.com/office/drawing/2014/main" id="{8121B3A8-0DBB-4C5B-AD40-953ED5F90CC5}"/>
              </a:ext>
            </a:extLst>
          </p:cNvPr>
          <p:cNvSpPr/>
          <p:nvPr/>
        </p:nvSpPr>
        <p:spPr>
          <a:xfrm>
            <a:off x="9283294" y="5276675"/>
            <a:ext cx="1669246" cy="679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Georgia" panose="02040502050405020303" pitchFamily="18" charset="0"/>
              </a:rPr>
              <a:t>Output</a:t>
            </a:r>
            <a:br>
              <a:rPr lang="en-US" sz="1400" dirty="0">
                <a:latin typeface="Georgia" panose="02040502050405020303" pitchFamily="18" charset="0"/>
              </a:rPr>
            </a:br>
            <a:r>
              <a:rPr lang="en-US" sz="1400" dirty="0">
                <a:latin typeface="Georgia" panose="02040502050405020303" pitchFamily="18" charset="0"/>
              </a:rPr>
              <a:t>Product/reactant</a:t>
            </a:r>
            <a:br>
              <a:rPr lang="en-US" sz="1400" dirty="0">
                <a:latin typeface="Georgia" panose="02040502050405020303" pitchFamily="18" charset="0"/>
              </a:rPr>
            </a:br>
            <a:r>
              <a:rPr lang="en-US" sz="1400" dirty="0">
                <a:latin typeface="Georgia" panose="02040502050405020303" pitchFamily="18" charset="0"/>
              </a:rPr>
              <a:t>(unfixed length)</a:t>
            </a:r>
            <a:endParaRPr lang="en-GB" sz="1400" dirty="0">
              <a:latin typeface="Georgia" panose="02040502050405020303" pitchFamily="18" charset="0"/>
            </a:endParaRPr>
          </a:p>
        </p:txBody>
      </p:sp>
      <p:cxnSp>
        <p:nvCxnSpPr>
          <p:cNvPr id="28" name="Straight Arrow Connector 27">
            <a:extLst>
              <a:ext uri="{FF2B5EF4-FFF2-40B4-BE49-F238E27FC236}">
                <a16:creationId xmlns:a16="http://schemas.microsoft.com/office/drawing/2014/main" id="{99C2F984-44A0-46E3-8EE5-51E24EF47A37}"/>
              </a:ext>
            </a:extLst>
          </p:cNvPr>
          <p:cNvCxnSpPr>
            <a:cxnSpLocks/>
            <a:stCxn id="25" idx="2"/>
            <a:endCxn id="27" idx="0"/>
          </p:cNvCxnSpPr>
          <p:nvPr/>
        </p:nvCxnSpPr>
        <p:spPr>
          <a:xfrm>
            <a:off x="10117917" y="4387442"/>
            <a:ext cx="0" cy="8892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0148C77E-C4DE-43BB-99B0-455B4B62C081}"/>
              </a:ext>
            </a:extLst>
          </p:cNvPr>
          <p:cNvCxnSpPr>
            <a:cxnSpLocks/>
            <a:stCxn id="10" idx="3"/>
            <a:endCxn id="25" idx="1"/>
          </p:cNvCxnSpPr>
          <p:nvPr/>
        </p:nvCxnSpPr>
        <p:spPr>
          <a:xfrm>
            <a:off x="7776593" y="4047688"/>
            <a:ext cx="1268502"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3256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lowchart: Delay 8">
            <a:extLst>
              <a:ext uri="{FF2B5EF4-FFF2-40B4-BE49-F238E27FC236}">
                <a16:creationId xmlns:a16="http://schemas.microsoft.com/office/drawing/2014/main" id="{75CA2752-3B46-495C-A714-7F1CCB53ADBF}"/>
              </a:ext>
            </a:extLst>
          </p:cNvPr>
          <p:cNvSpPr/>
          <p:nvPr/>
        </p:nvSpPr>
        <p:spPr>
          <a:xfrm>
            <a:off x="0" y="1384182"/>
            <a:ext cx="5891868" cy="5473817"/>
          </a:xfrm>
          <a:prstGeom prst="flowChartDelay">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F81D668-D6E7-46F2-A640-1E65C7CD3E2D}"/>
              </a:ext>
            </a:extLst>
          </p:cNvPr>
          <p:cNvSpPr>
            <a:spLocks noGrp="1"/>
          </p:cNvSpPr>
          <p:nvPr>
            <p:ph type="title"/>
          </p:nvPr>
        </p:nvSpPr>
        <p:spPr/>
        <p:txBody>
          <a:bodyPr/>
          <a:lstStyle/>
          <a:p>
            <a:r>
              <a:rPr lang="en-US" dirty="0">
                <a:latin typeface="Georgia" panose="02040502050405020303" pitchFamily="18" charset="0"/>
              </a:rPr>
              <a:t>The Encoder</a:t>
            </a:r>
            <a:endParaRPr lang="en-GB" dirty="0">
              <a:latin typeface="Georgia" panose="02040502050405020303" pitchFamily="18" charset="0"/>
            </a:endParaRPr>
          </a:p>
        </p:txBody>
      </p:sp>
      <p:sp>
        <p:nvSpPr>
          <p:cNvPr id="3" name="Content Placeholder 2">
            <a:extLst>
              <a:ext uri="{FF2B5EF4-FFF2-40B4-BE49-F238E27FC236}">
                <a16:creationId xmlns:a16="http://schemas.microsoft.com/office/drawing/2014/main" id="{77FB6951-C9E2-4FCD-916D-712DF0DC1E34}"/>
              </a:ext>
            </a:extLst>
          </p:cNvPr>
          <p:cNvSpPr>
            <a:spLocks noGrp="1"/>
          </p:cNvSpPr>
          <p:nvPr>
            <p:ph sz="half" idx="1"/>
          </p:nvPr>
        </p:nvSpPr>
        <p:spPr>
          <a:xfrm>
            <a:off x="6102200" y="2023208"/>
            <a:ext cx="4396339" cy="4195763"/>
          </a:xfrm>
        </p:spPr>
        <p:txBody>
          <a:bodyPr>
            <a:normAutofit lnSpcReduction="10000"/>
          </a:bodyPr>
          <a:lstStyle/>
          <a:p>
            <a:r>
              <a:rPr lang="en-US" sz="1200" dirty="0">
                <a:latin typeface="Georgia" panose="02040502050405020303" pitchFamily="18" charset="0"/>
              </a:rPr>
              <a:t>RNN iterates through the input sentence, one token at a time, at each time step outputting an “output” vector and a “hidden vector”.</a:t>
            </a:r>
          </a:p>
          <a:p>
            <a:r>
              <a:rPr lang="en-US" sz="1200" dirty="0">
                <a:latin typeface="Georgia" panose="02040502050405020303" pitchFamily="18" charset="0"/>
              </a:rPr>
              <a:t>The hidden vector is passed to the next time step, while the output vector is recorded.</a:t>
            </a:r>
            <a:endParaRPr lang="en-GB" sz="1200" dirty="0">
              <a:latin typeface="Georgia" panose="02040502050405020303" pitchFamily="18" charset="0"/>
            </a:endParaRPr>
          </a:p>
          <a:p>
            <a:r>
              <a:rPr lang="en-GB" sz="1200" dirty="0">
                <a:latin typeface="Georgia" panose="02040502050405020303" pitchFamily="18" charset="0"/>
              </a:rPr>
              <a:t>The encoder transforms the context it saw at each point in the sequence into a set of points in a high-dimensional space, which the decoder will use to generate a meaningful output for the given task.</a:t>
            </a:r>
          </a:p>
          <a:p>
            <a:r>
              <a:rPr lang="en-GB" sz="1200" dirty="0">
                <a:latin typeface="Georgia" panose="02040502050405020303" pitchFamily="18" charset="0"/>
              </a:rPr>
              <a:t>In the core of encoder lays a multi-layered GRU. This will give the advantage of encoding both past and future context.</a:t>
            </a:r>
          </a:p>
          <a:p>
            <a:r>
              <a:rPr lang="en-GB" sz="1200" dirty="0">
                <a:latin typeface="Georgia" panose="02040502050405020303" pitchFamily="18" charset="0"/>
              </a:rPr>
              <a:t>An embedding layer is used to encode word indices in arbitrarily sized feature spaces. It maps each word to a feature space of size *</a:t>
            </a:r>
            <a:r>
              <a:rPr lang="en-GB" sz="1200" dirty="0" err="1">
                <a:latin typeface="Georgia" panose="02040502050405020303" pitchFamily="18" charset="0"/>
              </a:rPr>
              <a:t>hidden_size</a:t>
            </a:r>
            <a:r>
              <a:rPr lang="en-GB" sz="1200" dirty="0">
                <a:latin typeface="Georgia" panose="02040502050405020303" pitchFamily="18" charset="0"/>
              </a:rPr>
              <a:t>*.</a:t>
            </a:r>
          </a:p>
          <a:p>
            <a:r>
              <a:rPr lang="en-GB" sz="1200" dirty="0">
                <a:latin typeface="Georgia" panose="02040502050405020303" pitchFamily="18" charset="0"/>
              </a:rPr>
              <a:t>A bidirectional variant of the GRU is fed the input sequence in normal sequential order, and one that is fed the input sequence in reverse order.</a:t>
            </a:r>
          </a:p>
          <a:p>
            <a:r>
              <a:rPr lang="en-GB" sz="1200" dirty="0">
                <a:latin typeface="Georgia" panose="02040502050405020303" pitchFamily="18" charset="0"/>
              </a:rPr>
              <a:t>The outputs of each network are summed at each time step.</a:t>
            </a:r>
            <a:endParaRPr lang="en-US" sz="1200" dirty="0">
              <a:latin typeface="Georgia" panose="02040502050405020303" pitchFamily="18" charset="0"/>
            </a:endParaRPr>
          </a:p>
        </p:txBody>
      </p:sp>
      <p:pic>
        <p:nvPicPr>
          <p:cNvPr id="8" name="Content Placeholder 7" descr="Diagram&#10;&#10;Description automatically generated">
            <a:extLst>
              <a:ext uri="{FF2B5EF4-FFF2-40B4-BE49-F238E27FC236}">
                <a16:creationId xmlns:a16="http://schemas.microsoft.com/office/drawing/2014/main" id="{C99E54B9-DE5E-452B-BB42-970EBA4BEAC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0" y="2438399"/>
            <a:ext cx="5248206" cy="3337249"/>
          </a:xfrm>
        </p:spPr>
      </p:pic>
      <p:sp>
        <p:nvSpPr>
          <p:cNvPr id="4" name="Date Placeholder 3">
            <a:extLst>
              <a:ext uri="{FF2B5EF4-FFF2-40B4-BE49-F238E27FC236}">
                <a16:creationId xmlns:a16="http://schemas.microsoft.com/office/drawing/2014/main" id="{33258741-04DA-4D46-97BB-76F41C74BAAE}"/>
              </a:ext>
            </a:extLst>
          </p:cNvPr>
          <p:cNvSpPr>
            <a:spLocks noGrp="1"/>
          </p:cNvSpPr>
          <p:nvPr>
            <p:ph type="dt" sz="half" idx="10"/>
          </p:nvPr>
        </p:nvSpPr>
        <p:spPr/>
        <p:txBody>
          <a:bodyPr/>
          <a:lstStyle/>
          <a:p>
            <a:fld id="{324D34DA-0214-4A07-A956-909ED3B3C67A}" type="datetime5">
              <a:rPr lang="en-US" smtClean="0">
                <a:solidFill>
                  <a:schemeClr val="tx2">
                    <a:alpha val="60000"/>
                  </a:schemeClr>
                </a:solidFill>
                <a:latin typeface="Georgia" panose="02040502050405020303" pitchFamily="18" charset="0"/>
              </a:rPr>
              <a:t>19-Jul-21</a:t>
            </a:fld>
            <a:endParaRPr lang="en-US" dirty="0">
              <a:solidFill>
                <a:schemeClr val="tx2">
                  <a:alpha val="60000"/>
                </a:schemeClr>
              </a:solidFill>
              <a:latin typeface="Georgia" panose="02040502050405020303" pitchFamily="18" charset="0"/>
            </a:endParaRPr>
          </a:p>
        </p:txBody>
      </p:sp>
      <p:sp>
        <p:nvSpPr>
          <p:cNvPr id="5" name="Slide Number Placeholder 4">
            <a:extLst>
              <a:ext uri="{FF2B5EF4-FFF2-40B4-BE49-F238E27FC236}">
                <a16:creationId xmlns:a16="http://schemas.microsoft.com/office/drawing/2014/main" id="{4D959B01-973D-40FF-B602-4F6DAB7CC828}"/>
              </a:ext>
            </a:extLst>
          </p:cNvPr>
          <p:cNvSpPr>
            <a:spLocks noGrp="1"/>
          </p:cNvSpPr>
          <p:nvPr>
            <p:ph type="sldNum" sz="quarter" idx="12"/>
          </p:nvPr>
        </p:nvSpPr>
        <p:spPr/>
        <p:txBody>
          <a:bodyPr/>
          <a:lstStyle/>
          <a:p>
            <a:fld id="{949590CA-65CE-44BC-9F81-6E63224F0EAD}" type="slidenum">
              <a:rPr lang="en-US" smtClean="0">
                <a:latin typeface="Georgia" panose="02040502050405020303" pitchFamily="18" charset="0"/>
              </a:rPr>
              <a:t>7</a:t>
            </a:fld>
            <a:endParaRPr lang="en-US" dirty="0">
              <a:latin typeface="Georgia" panose="02040502050405020303" pitchFamily="18" charset="0"/>
            </a:endParaRPr>
          </a:p>
        </p:txBody>
      </p:sp>
    </p:spTree>
    <p:extLst>
      <p:ext uri="{BB962C8B-B14F-4D97-AF65-F5344CB8AC3E}">
        <p14:creationId xmlns:p14="http://schemas.microsoft.com/office/powerpoint/2010/main" val="702669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82653-178B-4A58-914B-9999216BE416}"/>
              </a:ext>
            </a:extLst>
          </p:cNvPr>
          <p:cNvSpPr>
            <a:spLocks noGrp="1"/>
          </p:cNvSpPr>
          <p:nvPr>
            <p:ph type="title"/>
          </p:nvPr>
        </p:nvSpPr>
        <p:spPr/>
        <p:txBody>
          <a:bodyPr/>
          <a:lstStyle/>
          <a:p>
            <a:r>
              <a:rPr lang="en-US" dirty="0">
                <a:latin typeface="Georgia" panose="02040502050405020303" pitchFamily="18" charset="0"/>
              </a:rPr>
              <a:t>The Encoder Pipeline</a:t>
            </a:r>
            <a:endParaRPr lang="en-GB" dirty="0">
              <a:latin typeface="Georgia" panose="02040502050405020303" pitchFamily="18" charset="0"/>
            </a:endParaRPr>
          </a:p>
        </p:txBody>
      </p:sp>
      <p:graphicFrame>
        <p:nvGraphicFramePr>
          <p:cNvPr id="6" name="Content Placeholder 5">
            <a:extLst>
              <a:ext uri="{FF2B5EF4-FFF2-40B4-BE49-F238E27FC236}">
                <a16:creationId xmlns:a16="http://schemas.microsoft.com/office/drawing/2014/main" id="{F892A5A9-2BEA-492F-8976-CC777C09712B}"/>
              </a:ext>
            </a:extLst>
          </p:cNvPr>
          <p:cNvGraphicFramePr>
            <a:graphicFrameLocks noGrp="1"/>
          </p:cNvGraphicFramePr>
          <p:nvPr>
            <p:ph idx="1"/>
            <p:extLst>
              <p:ext uri="{D42A27DB-BD31-4B8C-83A1-F6EECF244321}">
                <p14:modId xmlns:p14="http://schemas.microsoft.com/office/powerpoint/2010/main" val="115949240"/>
              </p:ext>
            </p:extLst>
          </p:nvPr>
        </p:nvGraphicFramePr>
        <p:xfrm>
          <a:off x="646111" y="1152983"/>
          <a:ext cx="9404722" cy="16839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A3F562F2-AD6F-4113-BBB5-C2ABD4D8DA51}"/>
              </a:ext>
            </a:extLst>
          </p:cNvPr>
          <p:cNvSpPr>
            <a:spLocks noGrp="1"/>
          </p:cNvSpPr>
          <p:nvPr>
            <p:ph type="dt" sz="half" idx="10"/>
          </p:nvPr>
        </p:nvSpPr>
        <p:spPr/>
        <p:txBody>
          <a:bodyPr/>
          <a:lstStyle/>
          <a:p>
            <a:fld id="{E0D0B5D5-3302-43B9-880A-8B1DE6EC2E0B}" type="datetime5">
              <a:rPr lang="en-US" smtClean="0">
                <a:latin typeface="Georgia" panose="02040502050405020303" pitchFamily="18" charset="0"/>
              </a:rPr>
              <a:t>19-Jul-21</a:t>
            </a:fld>
            <a:endParaRPr lang="en-US" dirty="0">
              <a:latin typeface="Georgia" panose="02040502050405020303" pitchFamily="18" charset="0"/>
            </a:endParaRPr>
          </a:p>
        </p:txBody>
      </p:sp>
      <p:sp>
        <p:nvSpPr>
          <p:cNvPr id="5" name="Slide Number Placeholder 4">
            <a:extLst>
              <a:ext uri="{FF2B5EF4-FFF2-40B4-BE49-F238E27FC236}">
                <a16:creationId xmlns:a16="http://schemas.microsoft.com/office/drawing/2014/main" id="{4AA2DA13-9BBC-4FCB-8149-12A0C2C832F2}"/>
              </a:ext>
            </a:extLst>
          </p:cNvPr>
          <p:cNvSpPr>
            <a:spLocks noGrp="1"/>
          </p:cNvSpPr>
          <p:nvPr>
            <p:ph type="sldNum" sz="quarter" idx="12"/>
          </p:nvPr>
        </p:nvSpPr>
        <p:spPr/>
        <p:txBody>
          <a:bodyPr/>
          <a:lstStyle/>
          <a:p>
            <a:fld id="{949590CA-65CE-44BC-9F81-6E63224F0EAD}" type="slidenum">
              <a:rPr lang="en-US" smtClean="0">
                <a:latin typeface="Georgia" panose="02040502050405020303" pitchFamily="18" charset="0"/>
              </a:rPr>
              <a:t>8</a:t>
            </a:fld>
            <a:endParaRPr lang="en-US" dirty="0">
              <a:latin typeface="Georgia" panose="02040502050405020303" pitchFamily="18" charset="0"/>
            </a:endParaRPr>
          </a:p>
        </p:txBody>
      </p:sp>
      <p:sp>
        <p:nvSpPr>
          <p:cNvPr id="7" name="Title 1">
            <a:extLst>
              <a:ext uri="{FF2B5EF4-FFF2-40B4-BE49-F238E27FC236}">
                <a16:creationId xmlns:a16="http://schemas.microsoft.com/office/drawing/2014/main" id="{CE70FF2A-15D7-4441-9DC7-12977A6865E9}"/>
              </a:ext>
            </a:extLst>
          </p:cNvPr>
          <p:cNvSpPr txBox="1">
            <a:spLocks/>
          </p:cNvSpPr>
          <p:nvPr/>
        </p:nvSpPr>
        <p:spPr>
          <a:xfrm>
            <a:off x="646111" y="2836962"/>
            <a:ext cx="9404723" cy="198120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Georgia" panose="02040502050405020303" pitchFamily="18" charset="0"/>
              </a:rPr>
              <a:t>Inputs</a:t>
            </a:r>
          </a:p>
          <a:p>
            <a:pPr marL="285750" indent="-285750">
              <a:buFont typeface="Arial" panose="020B0604020202020204" pitchFamily="34" charset="0"/>
              <a:buChar char="•"/>
            </a:pPr>
            <a:r>
              <a:rPr lang="en-US" sz="1800" dirty="0">
                <a:latin typeface="Georgia" panose="02040502050405020303" pitchFamily="18" charset="0"/>
              </a:rPr>
              <a:t>Input Sequence: Batch of input sentences of shape (max length, batch size)</a:t>
            </a:r>
          </a:p>
          <a:p>
            <a:pPr marL="285750" indent="-285750">
              <a:buFont typeface="Arial" panose="020B0604020202020204" pitchFamily="34" charset="0"/>
              <a:buChar char="•"/>
            </a:pPr>
            <a:r>
              <a:rPr lang="en-US" sz="1800" dirty="0">
                <a:latin typeface="Georgia" panose="02040502050405020303" pitchFamily="18" charset="0"/>
              </a:rPr>
              <a:t>Input Lengths: List of sentence lengths corresponding to each sentence in the batch of shape (batch size)</a:t>
            </a:r>
          </a:p>
          <a:p>
            <a:pPr marL="285750" indent="-285750">
              <a:buFont typeface="Arial" panose="020B0604020202020204" pitchFamily="34" charset="0"/>
              <a:buChar char="•"/>
            </a:pPr>
            <a:r>
              <a:rPr lang="en-US" sz="1800" dirty="0">
                <a:latin typeface="Georgia" panose="02040502050405020303" pitchFamily="18" charset="0"/>
              </a:rPr>
              <a:t>Hidden: Hidden state of shape (</a:t>
            </a:r>
            <a:r>
              <a:rPr lang="en-US" sz="1800" dirty="0" err="1">
                <a:latin typeface="Georgia" panose="02040502050405020303" pitchFamily="18" charset="0"/>
              </a:rPr>
              <a:t>n_layers</a:t>
            </a:r>
            <a:r>
              <a:rPr lang="en-US" sz="1800" dirty="0">
                <a:latin typeface="Georgia" panose="02040502050405020303" pitchFamily="18" charset="0"/>
              </a:rPr>
              <a:t> x </a:t>
            </a:r>
            <a:r>
              <a:rPr lang="en-US" sz="1800" dirty="0" err="1">
                <a:latin typeface="Georgia" panose="02040502050405020303" pitchFamily="18" charset="0"/>
              </a:rPr>
              <a:t>num_directions</a:t>
            </a:r>
            <a:r>
              <a:rPr lang="en-US" sz="1800" dirty="0">
                <a:latin typeface="Georgia" panose="02040502050405020303" pitchFamily="18" charset="0"/>
              </a:rPr>
              <a:t> , batch size, hidden size)</a:t>
            </a:r>
            <a:endParaRPr lang="en-GB" sz="1800" dirty="0">
              <a:latin typeface="Georgia" panose="02040502050405020303" pitchFamily="18" charset="0"/>
            </a:endParaRPr>
          </a:p>
        </p:txBody>
      </p:sp>
      <p:sp>
        <p:nvSpPr>
          <p:cNvPr id="8" name="Title 1">
            <a:extLst>
              <a:ext uri="{FF2B5EF4-FFF2-40B4-BE49-F238E27FC236}">
                <a16:creationId xmlns:a16="http://schemas.microsoft.com/office/drawing/2014/main" id="{E9C2457F-597A-4CD2-A1F0-973627C9FFB9}"/>
              </a:ext>
            </a:extLst>
          </p:cNvPr>
          <p:cNvSpPr txBox="1">
            <a:spLocks/>
          </p:cNvSpPr>
          <p:nvPr/>
        </p:nvSpPr>
        <p:spPr>
          <a:xfrm>
            <a:off x="646111" y="4818162"/>
            <a:ext cx="9404723" cy="198120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Georgia" panose="02040502050405020303" pitchFamily="18" charset="0"/>
              </a:rPr>
              <a:t>Outputs</a:t>
            </a:r>
          </a:p>
          <a:p>
            <a:pPr marL="285750" indent="-285750">
              <a:buFont typeface="Arial" panose="020B0604020202020204" pitchFamily="34" charset="0"/>
              <a:buChar char="•"/>
            </a:pPr>
            <a:r>
              <a:rPr lang="en-US" sz="1800" dirty="0">
                <a:latin typeface="Georgia" panose="02040502050405020303" pitchFamily="18" charset="0"/>
              </a:rPr>
              <a:t>Outputs: Output features from the last hidden layer of the GRU of shape (max length, batch size, hidden size)</a:t>
            </a:r>
          </a:p>
          <a:p>
            <a:pPr marL="285750" indent="-285750">
              <a:buFont typeface="Arial" panose="020B0604020202020204" pitchFamily="34" charset="0"/>
              <a:buChar char="•"/>
            </a:pPr>
            <a:r>
              <a:rPr lang="en-US" sz="1800" dirty="0">
                <a:latin typeface="Georgia" panose="02040502050405020303" pitchFamily="18" charset="0"/>
              </a:rPr>
              <a:t>Hidden: Updated hidden state from GRU (</a:t>
            </a:r>
            <a:r>
              <a:rPr lang="en-US" sz="1800" dirty="0" err="1">
                <a:latin typeface="Georgia" panose="02040502050405020303" pitchFamily="18" charset="0"/>
              </a:rPr>
              <a:t>n_layers</a:t>
            </a:r>
            <a:r>
              <a:rPr lang="en-US" sz="1800" dirty="0">
                <a:latin typeface="Georgia" panose="02040502050405020303" pitchFamily="18" charset="0"/>
              </a:rPr>
              <a:t> x </a:t>
            </a:r>
            <a:r>
              <a:rPr lang="en-US" sz="1800" dirty="0" err="1">
                <a:latin typeface="Georgia" panose="02040502050405020303" pitchFamily="18" charset="0"/>
              </a:rPr>
              <a:t>num_directions</a:t>
            </a:r>
            <a:r>
              <a:rPr lang="en-US" sz="1800" dirty="0">
                <a:latin typeface="Georgia" panose="02040502050405020303" pitchFamily="18" charset="0"/>
              </a:rPr>
              <a:t> , batch size, hidden size)</a:t>
            </a:r>
            <a:endParaRPr lang="en-GB" sz="1800" dirty="0">
              <a:latin typeface="Georgia" panose="02040502050405020303" pitchFamily="18" charset="0"/>
            </a:endParaRPr>
          </a:p>
        </p:txBody>
      </p:sp>
    </p:spTree>
    <p:extLst>
      <p:ext uri="{BB962C8B-B14F-4D97-AF65-F5344CB8AC3E}">
        <p14:creationId xmlns:p14="http://schemas.microsoft.com/office/powerpoint/2010/main" val="2379649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Delay 11">
            <a:extLst>
              <a:ext uri="{FF2B5EF4-FFF2-40B4-BE49-F238E27FC236}">
                <a16:creationId xmlns:a16="http://schemas.microsoft.com/office/drawing/2014/main" id="{6999240E-52C7-4E28-A7EE-A6A16F0F4EE2}"/>
              </a:ext>
            </a:extLst>
          </p:cNvPr>
          <p:cNvSpPr/>
          <p:nvPr/>
        </p:nvSpPr>
        <p:spPr>
          <a:xfrm>
            <a:off x="0" y="1763486"/>
            <a:ext cx="5570376" cy="5094513"/>
          </a:xfrm>
          <a:prstGeom prst="flowChartDelay">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3C338CB2-3955-4858-A7B0-6D1AAD9B8481}"/>
              </a:ext>
            </a:extLst>
          </p:cNvPr>
          <p:cNvSpPr>
            <a:spLocks noGrp="1"/>
          </p:cNvSpPr>
          <p:nvPr>
            <p:ph type="title"/>
          </p:nvPr>
        </p:nvSpPr>
        <p:spPr/>
        <p:txBody>
          <a:bodyPr/>
          <a:lstStyle/>
          <a:p>
            <a:r>
              <a:rPr lang="en-US" dirty="0">
                <a:latin typeface="Georgia" panose="02040502050405020303" pitchFamily="18" charset="0"/>
              </a:rPr>
              <a:t>The Attention Layer</a:t>
            </a:r>
            <a:br>
              <a:rPr lang="en-US" dirty="0">
                <a:latin typeface="Georgia" panose="02040502050405020303" pitchFamily="18" charset="0"/>
              </a:rPr>
            </a:br>
            <a:r>
              <a:rPr lang="en-US" dirty="0">
                <a:latin typeface="Georgia" panose="02040502050405020303" pitchFamily="18" charset="0"/>
              </a:rPr>
              <a:t>Local Attention vs Global Attention</a:t>
            </a:r>
            <a:endParaRPr lang="en-GB" dirty="0">
              <a:latin typeface="Georgia" panose="02040502050405020303" pitchFamily="18" charset="0"/>
            </a:endParaRPr>
          </a:p>
        </p:txBody>
      </p:sp>
      <p:sp>
        <p:nvSpPr>
          <p:cNvPr id="3" name="Content Placeholder 2">
            <a:extLst>
              <a:ext uri="{FF2B5EF4-FFF2-40B4-BE49-F238E27FC236}">
                <a16:creationId xmlns:a16="http://schemas.microsoft.com/office/drawing/2014/main" id="{C9F9A5F8-0FD8-4123-AFF8-D368132933DE}"/>
              </a:ext>
            </a:extLst>
          </p:cNvPr>
          <p:cNvSpPr>
            <a:spLocks noGrp="1"/>
          </p:cNvSpPr>
          <p:nvPr>
            <p:ph sz="half" idx="1"/>
          </p:nvPr>
        </p:nvSpPr>
        <p:spPr>
          <a:xfrm>
            <a:off x="6450657" y="2232784"/>
            <a:ext cx="5203277" cy="4522579"/>
          </a:xfrm>
        </p:spPr>
        <p:txBody>
          <a:bodyPr>
            <a:normAutofit/>
          </a:bodyPr>
          <a:lstStyle/>
          <a:p>
            <a:r>
              <a:rPr lang="en-US" sz="1100" dirty="0">
                <a:latin typeface="Georgia" panose="02040502050405020303" pitchFamily="18" charset="0"/>
              </a:rPr>
              <a:t>Decoder RNN generates the response sentence in a token-by-token fashion.</a:t>
            </a:r>
          </a:p>
          <a:p>
            <a:r>
              <a:rPr lang="en-US" sz="1100" dirty="0">
                <a:latin typeface="Georgia" panose="02040502050405020303" pitchFamily="18" charset="0"/>
              </a:rPr>
              <a:t>It uses encoder’s context vectors and internal hidden states to generate words until it outputs and End-of-String token representing the end of string (EOS).</a:t>
            </a:r>
          </a:p>
          <a:p>
            <a:r>
              <a:rPr lang="en-US" sz="1100" dirty="0">
                <a:latin typeface="Georgia" panose="02040502050405020303" pitchFamily="18" charset="0"/>
              </a:rPr>
              <a:t>Common problem when dealing with such decoders: They rely on solely context vector to encode the entire input sequence meaning.</a:t>
            </a:r>
          </a:p>
          <a:p>
            <a:r>
              <a:rPr lang="en-US" sz="1100" dirty="0">
                <a:latin typeface="Georgia" panose="02040502050405020303" pitchFamily="18" charset="0"/>
              </a:rPr>
              <a:t>With long input sequences, the decoder capabilities are limited.</a:t>
            </a:r>
          </a:p>
          <a:p>
            <a:r>
              <a:rPr lang="en-US" sz="1100" dirty="0">
                <a:latin typeface="Georgia" panose="02040502050405020303" pitchFamily="18" charset="0"/>
              </a:rPr>
              <a:t>Attention mechanisms were created (</a:t>
            </a:r>
            <a:r>
              <a:rPr lang="en-US" sz="1100" dirty="0" err="1">
                <a:latin typeface="Georgia" panose="02040502050405020303" pitchFamily="18" charset="0"/>
              </a:rPr>
              <a:t>Bahdanau</a:t>
            </a:r>
            <a:r>
              <a:rPr lang="en-US" sz="1100" dirty="0">
                <a:latin typeface="Georgia" panose="02040502050405020303" pitchFamily="18" charset="0"/>
              </a:rPr>
              <a:t> Local Attention), that allow the decoder to pay attention to certain parts of the input sequence, rather than using the entire fixed content at every step.</a:t>
            </a:r>
          </a:p>
          <a:p>
            <a:r>
              <a:rPr lang="en-US" sz="1100" dirty="0">
                <a:latin typeface="Georgia" panose="02040502050405020303" pitchFamily="18" charset="0"/>
              </a:rPr>
              <a:t>At a high level, attention is calculated using the decoder’s current hidden state and the encoder’s outputs. The output attention weights have the same shape as the input sequence, allowing to multiply them by the encoder outputs, giving a weighted sum which indicated the parts of encoder output to pay attention to.</a:t>
            </a:r>
          </a:p>
          <a:p>
            <a:r>
              <a:rPr lang="en-US" sz="1100" dirty="0">
                <a:latin typeface="Georgia" panose="02040502050405020303" pitchFamily="18" charset="0"/>
              </a:rPr>
              <a:t>Improvement to this, the Global Attention Mechanism (Luong Global Attention). It considers all of the encoder’s hidden states, ass opposed to Local Attention, which only considers the encoder’s hidden state of the decoder from the current time step only.</a:t>
            </a:r>
          </a:p>
          <a:p>
            <a:r>
              <a:rPr lang="en-US" sz="1100" dirty="0">
                <a:latin typeface="Georgia" panose="02040502050405020303" pitchFamily="18" charset="0"/>
              </a:rPr>
              <a:t>The output of the Global Attention Mechanism will be a </a:t>
            </a:r>
            <a:r>
              <a:rPr lang="en-US" sz="1100" dirty="0" err="1">
                <a:latin typeface="Georgia" panose="02040502050405020303" pitchFamily="18" charset="0"/>
              </a:rPr>
              <a:t>softmax</a:t>
            </a:r>
            <a:r>
              <a:rPr lang="en-US" sz="1100" dirty="0">
                <a:latin typeface="Georgia" panose="02040502050405020303" pitchFamily="18" charset="0"/>
              </a:rPr>
              <a:t> normalized weights tensor of shape (batch size, 1, max length).</a:t>
            </a:r>
          </a:p>
          <a:p>
            <a:endParaRPr lang="en-GB" sz="1100" dirty="0">
              <a:latin typeface="Georgia" panose="02040502050405020303" pitchFamily="18" charset="0"/>
            </a:endParaRPr>
          </a:p>
        </p:txBody>
      </p:sp>
      <p:pic>
        <p:nvPicPr>
          <p:cNvPr id="11" name="Content Placeholder 10" descr="Chart, box and whisker chart&#10;&#10;Description automatically generated">
            <a:extLst>
              <a:ext uri="{FF2B5EF4-FFF2-40B4-BE49-F238E27FC236}">
                <a16:creationId xmlns:a16="http://schemas.microsoft.com/office/drawing/2014/main" id="{213F4823-5575-4211-8716-39D8E666C8D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0" y="2713344"/>
            <a:ext cx="4828386" cy="3234641"/>
          </a:xfrm>
        </p:spPr>
      </p:pic>
      <p:sp>
        <p:nvSpPr>
          <p:cNvPr id="4" name="Date Placeholder 3">
            <a:extLst>
              <a:ext uri="{FF2B5EF4-FFF2-40B4-BE49-F238E27FC236}">
                <a16:creationId xmlns:a16="http://schemas.microsoft.com/office/drawing/2014/main" id="{57C7CB55-44F6-4678-81F5-79740C982922}"/>
              </a:ext>
            </a:extLst>
          </p:cNvPr>
          <p:cNvSpPr>
            <a:spLocks noGrp="1"/>
          </p:cNvSpPr>
          <p:nvPr>
            <p:ph type="dt" sz="half" idx="10"/>
          </p:nvPr>
        </p:nvSpPr>
        <p:spPr/>
        <p:txBody>
          <a:bodyPr/>
          <a:lstStyle/>
          <a:p>
            <a:fld id="{3083CB8B-1306-4570-A0AA-E3761F4ED3D2}" type="datetime5">
              <a:rPr lang="en-US" smtClean="0">
                <a:latin typeface="Georgia" panose="02040502050405020303" pitchFamily="18" charset="0"/>
              </a:rPr>
              <a:t>19-Jul-21</a:t>
            </a:fld>
            <a:endParaRPr lang="en-US" dirty="0">
              <a:latin typeface="Georgia" panose="02040502050405020303" pitchFamily="18" charset="0"/>
            </a:endParaRPr>
          </a:p>
        </p:txBody>
      </p:sp>
      <p:sp>
        <p:nvSpPr>
          <p:cNvPr id="5" name="Slide Number Placeholder 4">
            <a:extLst>
              <a:ext uri="{FF2B5EF4-FFF2-40B4-BE49-F238E27FC236}">
                <a16:creationId xmlns:a16="http://schemas.microsoft.com/office/drawing/2014/main" id="{AE4A0F7C-86AD-4C6A-8F0C-AB91E8C5FE2E}"/>
              </a:ext>
            </a:extLst>
          </p:cNvPr>
          <p:cNvSpPr>
            <a:spLocks noGrp="1"/>
          </p:cNvSpPr>
          <p:nvPr>
            <p:ph type="sldNum" sz="quarter" idx="12"/>
          </p:nvPr>
        </p:nvSpPr>
        <p:spPr/>
        <p:txBody>
          <a:bodyPr/>
          <a:lstStyle/>
          <a:p>
            <a:fld id="{949590CA-65CE-44BC-9F81-6E63224F0EAD}" type="slidenum">
              <a:rPr lang="en-US" smtClean="0">
                <a:latin typeface="Georgia" panose="02040502050405020303" pitchFamily="18" charset="0"/>
              </a:rPr>
              <a:t>9</a:t>
            </a:fld>
            <a:endParaRPr lang="en-US" dirty="0">
              <a:latin typeface="Georgia" panose="02040502050405020303" pitchFamily="18" charset="0"/>
            </a:endParaRPr>
          </a:p>
        </p:txBody>
      </p:sp>
    </p:spTree>
    <p:extLst>
      <p:ext uri="{BB962C8B-B14F-4D97-AF65-F5344CB8AC3E}">
        <p14:creationId xmlns:p14="http://schemas.microsoft.com/office/powerpoint/2010/main" val="16151156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609</TotalTime>
  <Words>2317</Words>
  <Application>Microsoft Office PowerPoint</Application>
  <PresentationFormat>Ευρεία οθόνη</PresentationFormat>
  <Paragraphs>212</Paragraphs>
  <Slides>18</Slides>
  <Notes>0</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18</vt:i4>
      </vt:variant>
    </vt:vector>
  </HeadingPairs>
  <TitlesOfParts>
    <vt:vector size="24" baseType="lpstr">
      <vt:lpstr>Arial</vt:lpstr>
      <vt:lpstr>Calibri</vt:lpstr>
      <vt:lpstr>Century Gothic</vt:lpstr>
      <vt:lpstr>Georgia</vt:lpstr>
      <vt:lpstr>Wingdings 3</vt:lpstr>
      <vt:lpstr>Ion</vt:lpstr>
      <vt:lpstr>CHIT CHAT CHATBOT  A Sequence-to-Sequence model implementation using Star Wars conversations</vt:lpstr>
      <vt:lpstr>INTRODUCTION</vt:lpstr>
      <vt:lpstr>Important Bot Developments</vt:lpstr>
      <vt:lpstr>Chit Chat Mode of a Chatbot</vt:lpstr>
      <vt:lpstr>General Project Approach</vt:lpstr>
      <vt:lpstr>Architecture of a Chit Chat Bot – Seq2Seq Architecture</vt:lpstr>
      <vt:lpstr>The Encoder</vt:lpstr>
      <vt:lpstr>The Encoder Pipeline</vt:lpstr>
      <vt:lpstr>The Attention Layer Local Attention vs Global Attention</vt:lpstr>
      <vt:lpstr>The Decoder Pipeline</vt:lpstr>
      <vt:lpstr>Training process</vt:lpstr>
      <vt:lpstr>Training Process Sequence of Operations</vt:lpstr>
      <vt:lpstr>User Input Decoding The Greedy Search Decoder</vt:lpstr>
      <vt:lpstr>Evaluate User Input Sentence</vt:lpstr>
      <vt:lpstr>Chat Results</vt:lpstr>
      <vt:lpstr>Project Recap &amp; Future Work</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CHIT – CHAT CHATBOT</dc:title>
  <dc:creator>Michael Koinakis</dc:creator>
  <cp:lastModifiedBy>elena feggou</cp:lastModifiedBy>
  <cp:revision>38</cp:revision>
  <dcterms:created xsi:type="dcterms:W3CDTF">2021-07-07T20:08:34Z</dcterms:created>
  <dcterms:modified xsi:type="dcterms:W3CDTF">2021-07-18T23:16:53Z</dcterms:modified>
</cp:coreProperties>
</file>