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81" r:id="rId22"/>
    <p:sldId id="273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7" autoAdjust="0"/>
    <p:restoredTop sz="94660"/>
  </p:normalViewPr>
  <p:slideViewPr>
    <p:cSldViewPr>
      <p:cViewPr varScale="1">
        <p:scale>
          <a:sx n="65" d="100"/>
          <a:sy n="65" d="100"/>
        </p:scale>
        <p:origin x="66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4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4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0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0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7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3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78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4.emf"/><Relationship Id="rId7" Type="http://schemas.openxmlformats.org/officeDocument/2006/relationships/image" Target="../media/image1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Методы оптимизации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dirty="0"/>
              <a:t>Целочисленное программирование</a:t>
            </a:r>
          </a:p>
          <a:p>
            <a:endParaRPr lang="ru-RU" sz="2800" dirty="0"/>
          </a:p>
          <a:p>
            <a:r>
              <a:rPr lang="ru-RU" sz="2800" dirty="0"/>
              <a:t>Д.В. Домашова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1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72008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1. Полностью 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219911" cy="37444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41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2. Частично-целочисленная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24743"/>
            <a:ext cx="7810789" cy="446449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6825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2. Частично-целочисленная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136904" cy="26414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8681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2. Частично-целочисленная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268760"/>
            <a:ext cx="7945586" cy="41044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55563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2. Частично-целочисленная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7"/>
            <a:ext cx="6768752" cy="55446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6821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3024336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9422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3024336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r="74116"/>
          <a:stretch/>
        </p:blipFill>
        <p:spPr bwMode="auto">
          <a:xfrm>
            <a:off x="899592" y="2909516"/>
            <a:ext cx="3077007" cy="394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8036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3024336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r="74116"/>
          <a:stretch/>
        </p:blipFill>
        <p:spPr bwMode="auto">
          <a:xfrm>
            <a:off x="899592" y="2909516"/>
            <a:ext cx="3077007" cy="394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3168352" cy="18875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25496"/>
              </p:ext>
            </p:extLst>
          </p:nvPr>
        </p:nvGraphicFramePr>
        <p:xfrm>
          <a:off x="925513" y="3787775"/>
          <a:ext cx="705485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5" imgW="6098926" imgH="1439415" progId="Word.Document.12">
                  <p:embed/>
                </p:oleObj>
              </mc:Choice>
              <mc:Fallback>
                <p:oleObj name="Документ" r:id="rId5" imgW="6098926" imgH="1439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513" y="3787775"/>
                        <a:ext cx="7054850" cy="1663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6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3024336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r="74116"/>
          <a:stretch/>
        </p:blipFill>
        <p:spPr bwMode="auto">
          <a:xfrm>
            <a:off x="899592" y="2909516"/>
            <a:ext cx="3077007" cy="394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3168352" cy="18875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681423"/>
              </p:ext>
            </p:extLst>
          </p:nvPr>
        </p:nvGraphicFramePr>
        <p:xfrm>
          <a:off x="919808" y="3337313"/>
          <a:ext cx="6742831" cy="159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5" imgW="6098926" imgH="1439415" progId="Word.Document.12">
                  <p:embed/>
                </p:oleObj>
              </mc:Choice>
              <mc:Fallback>
                <p:oleObj name="Документ" r:id="rId5" imgW="6098926" imgH="1439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808" y="3337313"/>
                        <a:ext cx="6742831" cy="159011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r="21864"/>
          <a:stretch/>
        </p:blipFill>
        <p:spPr bwMode="auto">
          <a:xfrm>
            <a:off x="899592" y="4885094"/>
            <a:ext cx="4752528" cy="6062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6643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59"/>
            <a:ext cx="3024336" cy="16561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1" r="74116"/>
          <a:stretch/>
        </p:blipFill>
        <p:spPr bwMode="auto">
          <a:xfrm>
            <a:off x="899592" y="2909516"/>
            <a:ext cx="3077007" cy="3943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3168352" cy="18875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98686"/>
              </p:ext>
            </p:extLst>
          </p:nvPr>
        </p:nvGraphicFramePr>
        <p:xfrm>
          <a:off x="919808" y="3337313"/>
          <a:ext cx="6742831" cy="159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5" imgW="6098926" imgH="1439415" progId="Word.Document.12">
                  <p:embed/>
                </p:oleObj>
              </mc:Choice>
              <mc:Fallback>
                <p:oleObj name="Документ" r:id="rId5" imgW="6098926" imgH="143941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808" y="3337313"/>
                        <a:ext cx="6742831" cy="1590119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r="21864"/>
          <a:stretch/>
        </p:blipFill>
        <p:spPr bwMode="auto">
          <a:xfrm>
            <a:off x="899592" y="4885094"/>
            <a:ext cx="4752528" cy="6062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7" r="39411"/>
          <a:stretch/>
        </p:blipFill>
        <p:spPr bwMode="auto">
          <a:xfrm>
            <a:off x="2438095" y="5482728"/>
            <a:ext cx="2083668" cy="98134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3176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7498080" cy="3456384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800" dirty="0"/>
              <a:t>Общая постановка задачи целочисленного программирования отличается от общей постановки задачи ЛП лишь наличием дополнительного ограничения: требования </a:t>
            </a:r>
            <a:r>
              <a:rPr lang="ru-RU" sz="2800" dirty="0" err="1"/>
              <a:t>целочисленности</a:t>
            </a:r>
            <a:r>
              <a:rPr lang="ru-RU" sz="2800" dirty="0"/>
              <a:t>, в соответствии с которым значения всех или части переменных являются целыми числами.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z="1800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05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2736"/>
            <a:ext cx="6634947" cy="3600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1698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052736"/>
            <a:ext cx="6634947" cy="3600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8" r="22985"/>
          <a:stretch/>
        </p:blipFill>
        <p:spPr bwMode="auto">
          <a:xfrm>
            <a:off x="899862" y="4725144"/>
            <a:ext cx="4486074" cy="14401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1556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Пример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4744"/>
            <a:ext cx="6768752" cy="37052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016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04B908-8DE0-4413-B423-425D6056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21467-888C-4DFE-A1CA-AFE255B1A40D}"/>
                  </a:ext>
                </a:extLst>
              </p:cNvPr>
              <p:cNvSpPr txBox="1"/>
              <p:nvPr/>
            </p:nvSpPr>
            <p:spPr>
              <a:xfrm>
                <a:off x="1259632" y="260648"/>
                <a:ext cx="7488832" cy="206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Ошибки в данной презентации искали Котовану и Павлов. </a:t>
                </a:r>
              </a:p>
              <a:p>
                <a:endParaRPr lang="ru-RU" dirty="0"/>
              </a:p>
              <a:p>
                <a:r>
                  <a:rPr lang="ru-RU" dirty="0"/>
                  <a:t>Ошибки:</a:t>
                </a:r>
              </a:p>
              <a:p>
                <a:r>
                  <a:rPr lang="ru-RU" dirty="0"/>
                  <a:t>Слайд 3 : добавить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321467-888C-4DFE-A1CA-AFE255B1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60648"/>
                <a:ext cx="7488832" cy="2060564"/>
              </a:xfrm>
              <a:prstGeom prst="rect">
                <a:avLst/>
              </a:prstGeom>
              <a:blipFill>
                <a:blip r:embed="rId2"/>
                <a:stretch>
                  <a:fillRect l="-733" t="-1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14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r>
              <a:rPr lang="ru-RU" dirty="0"/>
              <a:t>Постановка задачи ЦЛП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11" y="1412777"/>
            <a:ext cx="8530600" cy="31683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683568" y="4581128"/>
            <a:ext cx="8460432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k&lt;n – </a:t>
            </a:r>
            <a:r>
              <a:rPr lang="ru-RU" dirty="0"/>
              <a:t>задача частично-целочисленная</a:t>
            </a:r>
          </a:p>
          <a:p>
            <a:r>
              <a:rPr lang="en-US" dirty="0"/>
              <a:t>k</a:t>
            </a:r>
            <a:r>
              <a:rPr lang="ru-RU" dirty="0"/>
              <a:t>=</a:t>
            </a:r>
            <a:r>
              <a:rPr lang="en-US" dirty="0"/>
              <a:t>n – </a:t>
            </a:r>
            <a:r>
              <a:rPr lang="ru-RU" dirty="0"/>
              <a:t>задача полностью целочисленная</a:t>
            </a:r>
          </a:p>
        </p:txBody>
      </p:sp>
    </p:spTree>
    <p:extLst>
      <p:ext uri="{BB962C8B-B14F-4D97-AF65-F5344CB8AC3E}">
        <p14:creationId xmlns:p14="http://schemas.microsoft.com/office/powerpoint/2010/main" val="3908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7488832" cy="23042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962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98080" cy="706090"/>
          </a:xfrm>
        </p:spPr>
        <p:txBody>
          <a:bodyPr>
            <a:noAutofit/>
          </a:bodyPr>
          <a:lstStyle/>
          <a:p>
            <a:r>
              <a:rPr lang="ru-RU" sz="3200" dirty="0"/>
              <a:t>Подходы к решению ЗЦЛП</a:t>
            </a:r>
            <a:br>
              <a:rPr lang="ru-RU" sz="3200" dirty="0"/>
            </a:br>
            <a:r>
              <a:rPr lang="ru-RU" sz="3200" dirty="0"/>
              <a:t>Методы отсечений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6840760" cy="5760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347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1143000"/>
          </a:xfrm>
        </p:spPr>
        <p:txBody>
          <a:bodyPr/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</a:rPr>
              <a:t>Подходы к решению ЗЦЛП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ru-RU" sz="3200" dirty="0">
                <a:effectLst/>
              </a:rPr>
              <a:t>Комбинаторные методы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340768"/>
            <a:ext cx="749808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/>
              <a:t>В основе комбинаторных методов лежит идея перебора всех элементов множества допустимых решений, удовлетворяющих требованию </a:t>
            </a:r>
            <a:r>
              <a:rPr lang="ru-RU" sz="2400" dirty="0" err="1"/>
              <a:t>целочисленности</a:t>
            </a:r>
            <a:r>
              <a:rPr lang="ru-RU" sz="2400" dirty="0"/>
              <a:t>, с целью нахождения оптимального решения. </a:t>
            </a:r>
          </a:p>
          <a:p>
            <a:pPr lvl="1"/>
            <a:r>
              <a:rPr lang="ru-RU" sz="2000" dirty="0"/>
              <a:t>Такими методами являются методы ветвей и границ. </a:t>
            </a:r>
          </a:p>
          <a:p>
            <a:pPr lvl="1"/>
            <a:r>
              <a:rPr lang="ru-RU" sz="2000" dirty="0"/>
              <a:t>Различные методы типа ветвей и границ существенно используют специфику  конкретной задачи и заметно отличаются друг от друга. </a:t>
            </a:r>
          </a:p>
          <a:p>
            <a:pPr lvl="1"/>
            <a:r>
              <a:rPr lang="ru-RU" sz="2000" dirty="0"/>
              <a:t>Все они основаны на последовательном разбиении допустимого множества на подмножества (ветвление) и вычислении оценок (границ), позволяющих отбрасывать подмножества, заведомо не содержащие решений задачи.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864096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solidFill>
                  <a:srgbClr val="4F271C">
                    <a:satMod val="130000"/>
                  </a:srgbClr>
                </a:solidFill>
              </a:rPr>
              <a:t>Подходы к решению ЗЦЛП</a:t>
            </a:r>
            <a:br>
              <a:rPr lang="ru-RU" sz="3200" dirty="0">
                <a:solidFill>
                  <a:srgbClr val="4F271C">
                    <a:satMod val="130000"/>
                  </a:srgbClr>
                </a:solidFill>
              </a:rPr>
            </a:br>
            <a:r>
              <a:rPr lang="ru-RU" sz="2700" dirty="0"/>
              <a:t>Общая идея методов ветвей и границ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31" y="1052736"/>
            <a:ext cx="6696744" cy="563090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277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effectLst/>
              </a:rPr>
              <a:t>1. Полностью 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8002474" cy="38730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3788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498080" cy="57606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Метод отсечений Гомори</a:t>
            </a:r>
            <a:br>
              <a:rPr lang="ru-RU" sz="3200" dirty="0">
                <a:effectLst/>
              </a:rPr>
            </a:br>
            <a:r>
              <a:rPr lang="ru-RU" sz="3200" dirty="0">
                <a:solidFill>
                  <a:srgbClr val="4F271C">
                    <a:satMod val="130000"/>
                  </a:srgbClr>
                </a:solidFill>
                <a:effectLst/>
              </a:rPr>
              <a:t>1. Полностью целочисленная задача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7848872" cy="57987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25703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305</Words>
  <Application>Microsoft Office PowerPoint</Application>
  <PresentationFormat>Экран (4:3)</PresentationFormat>
  <Paragraphs>59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Calibri</vt:lpstr>
      <vt:lpstr>Cambria Math</vt:lpstr>
      <vt:lpstr>Corbel</vt:lpstr>
      <vt:lpstr>Gill Sans MT</vt:lpstr>
      <vt:lpstr>Verdana</vt:lpstr>
      <vt:lpstr>Wingdings 2</vt:lpstr>
      <vt:lpstr>Солнцестояние</vt:lpstr>
      <vt:lpstr>Документ</vt:lpstr>
      <vt:lpstr>Методы оптимизации</vt:lpstr>
      <vt:lpstr>Презентация PowerPoint</vt:lpstr>
      <vt:lpstr>Постановка задачи ЦЛП</vt:lpstr>
      <vt:lpstr>Пример</vt:lpstr>
      <vt:lpstr>Подходы к решению ЗЦЛП Методы отсечений</vt:lpstr>
      <vt:lpstr>Подходы к решению ЗЦЛП Комбинаторные методы</vt:lpstr>
      <vt:lpstr>Подходы к решению ЗЦЛП Общая идея методов ветвей и границ</vt:lpstr>
      <vt:lpstr>Метод отсечений Гомори 1. Полностью целочисленная задача</vt:lpstr>
      <vt:lpstr>Метод отсечений Гомори 1. Полностью целочисленная задача</vt:lpstr>
      <vt:lpstr>Метод отсечений Гомори 1. Полностью целочисленная задача</vt:lpstr>
      <vt:lpstr>Метод отсечений Гомори 2. Частично-целочисленная задача</vt:lpstr>
      <vt:lpstr>Метод отсечений Гомори 2. Частично-целочисленная задача</vt:lpstr>
      <vt:lpstr>Метод отсечений Гомори 2. Частично-целочисленная задача</vt:lpstr>
      <vt:lpstr>Метод отсечений Гомори 2. Частично-целочисленная задача</vt:lpstr>
      <vt:lpstr>Метод отсечений Гомори Пример</vt:lpstr>
      <vt:lpstr>Метод отсечений Гомори Пример</vt:lpstr>
      <vt:lpstr>Метод отсечений Гомори Пример</vt:lpstr>
      <vt:lpstr>Метод отсечений Гомори Пример</vt:lpstr>
      <vt:lpstr>Метод отсечений Гомори Пример</vt:lpstr>
      <vt:lpstr>Метод отсечений Гомори Пример</vt:lpstr>
      <vt:lpstr>Метод отсечений Гомори Пример</vt:lpstr>
      <vt:lpstr>Метод отсечений Гомори Пример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оптимизации</dc:title>
  <dc:creator>Пользователь Windows</dc:creator>
  <cp:lastModifiedBy>Котовану Мариус kmg002</cp:lastModifiedBy>
  <cp:revision>21</cp:revision>
  <dcterms:created xsi:type="dcterms:W3CDTF">2020-10-18T12:16:36Z</dcterms:created>
  <dcterms:modified xsi:type="dcterms:W3CDTF">2020-12-22T08:18:28Z</dcterms:modified>
</cp:coreProperties>
</file>