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8" r:id="rId2"/>
    <p:sldId id="29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p:cViewPr varScale="1">
        <p:scale>
          <a:sx n="153" d="100"/>
          <a:sy n="153" d="100"/>
        </p:scale>
        <p:origin x="60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D4630D1D-EC81-4D12-BBAE-7AD5C46FE905}" type="datetimeFigureOut">
              <a:rPr lang="en-US" dirty="0"/>
              <a:t>3/26/2025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E1CC4C9C-B29E-4E68-9F89-CA7A1621DE9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D4630D1D-EC81-4D12-BBAE-7AD5C46FE905}" type="datetimeFigureOut">
              <a:rPr lang="en-US" dirty="0"/>
              <a:t>3/26/2025</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E1CC4C9C-B29E-4E68-9F89-CA7A1621DE94}"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ichael-kortas-14324b54/" TargetMode="External"/><Relationship Id="rId2" Type="http://schemas.openxmlformats.org/officeDocument/2006/relationships/hyperlink" Target="https://learn.microsoft.com/en-us/microsoft-365/solutions/architecture-icons-templates?view=o365-worldwi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586.svg"/><Relationship Id="rId18" Type="http://schemas.openxmlformats.org/officeDocument/2006/relationships/image" Target="../media/image591.png"/><Relationship Id="rId26" Type="http://schemas.openxmlformats.org/officeDocument/2006/relationships/image" Target="../media/image599.png"/><Relationship Id="rId39" Type="http://schemas.openxmlformats.org/officeDocument/2006/relationships/image" Target="../media/image612.svg"/><Relationship Id="rId21" Type="http://schemas.openxmlformats.org/officeDocument/2006/relationships/image" Target="../media/image594.svg"/><Relationship Id="rId34" Type="http://schemas.openxmlformats.org/officeDocument/2006/relationships/image" Target="../media/image607.png"/><Relationship Id="rId42" Type="http://schemas.openxmlformats.org/officeDocument/2006/relationships/image" Target="../media/image615.png"/><Relationship Id="rId47" Type="http://schemas.openxmlformats.org/officeDocument/2006/relationships/image" Target="../media/image620.svg"/><Relationship Id="rId7" Type="http://schemas.openxmlformats.org/officeDocument/2006/relationships/image" Target="../media/image580.svg"/><Relationship Id="rId2" Type="http://schemas.openxmlformats.org/officeDocument/2006/relationships/image" Target="../media/image575.png"/><Relationship Id="rId16" Type="http://schemas.openxmlformats.org/officeDocument/2006/relationships/image" Target="../media/image589.png"/><Relationship Id="rId29" Type="http://schemas.openxmlformats.org/officeDocument/2006/relationships/image" Target="../media/image602.svg"/><Relationship Id="rId1" Type="http://schemas.openxmlformats.org/officeDocument/2006/relationships/slideLayout" Target="../slideLayouts/slideLayout7.xml"/><Relationship Id="rId6" Type="http://schemas.openxmlformats.org/officeDocument/2006/relationships/image" Target="../media/image579.png"/><Relationship Id="rId11" Type="http://schemas.openxmlformats.org/officeDocument/2006/relationships/image" Target="../media/image584.svg"/><Relationship Id="rId24" Type="http://schemas.openxmlformats.org/officeDocument/2006/relationships/image" Target="../media/image597.png"/><Relationship Id="rId32" Type="http://schemas.openxmlformats.org/officeDocument/2006/relationships/image" Target="../media/image605.png"/><Relationship Id="rId37" Type="http://schemas.openxmlformats.org/officeDocument/2006/relationships/image" Target="../media/image610.svg"/><Relationship Id="rId40" Type="http://schemas.openxmlformats.org/officeDocument/2006/relationships/image" Target="../media/image613.png"/><Relationship Id="rId45" Type="http://schemas.openxmlformats.org/officeDocument/2006/relationships/image" Target="../media/image618.svg"/><Relationship Id="rId5" Type="http://schemas.openxmlformats.org/officeDocument/2006/relationships/image" Target="../media/image578.svg"/><Relationship Id="rId15" Type="http://schemas.openxmlformats.org/officeDocument/2006/relationships/image" Target="../media/image588.svg"/><Relationship Id="rId23" Type="http://schemas.openxmlformats.org/officeDocument/2006/relationships/image" Target="../media/image596.svg"/><Relationship Id="rId28" Type="http://schemas.openxmlformats.org/officeDocument/2006/relationships/image" Target="../media/image601.png"/><Relationship Id="rId36" Type="http://schemas.openxmlformats.org/officeDocument/2006/relationships/image" Target="../media/image609.png"/><Relationship Id="rId10" Type="http://schemas.openxmlformats.org/officeDocument/2006/relationships/image" Target="../media/image583.png"/><Relationship Id="rId19" Type="http://schemas.openxmlformats.org/officeDocument/2006/relationships/image" Target="../media/image592.svg"/><Relationship Id="rId31" Type="http://schemas.openxmlformats.org/officeDocument/2006/relationships/image" Target="../media/image604.svg"/><Relationship Id="rId44" Type="http://schemas.openxmlformats.org/officeDocument/2006/relationships/image" Target="../media/image617.png"/><Relationship Id="rId4" Type="http://schemas.openxmlformats.org/officeDocument/2006/relationships/image" Target="../media/image577.png"/><Relationship Id="rId9" Type="http://schemas.openxmlformats.org/officeDocument/2006/relationships/image" Target="../media/image582.svg"/><Relationship Id="rId14" Type="http://schemas.openxmlformats.org/officeDocument/2006/relationships/image" Target="../media/image587.png"/><Relationship Id="rId22" Type="http://schemas.openxmlformats.org/officeDocument/2006/relationships/image" Target="../media/image595.png"/><Relationship Id="rId27" Type="http://schemas.openxmlformats.org/officeDocument/2006/relationships/image" Target="../media/image600.svg"/><Relationship Id="rId30" Type="http://schemas.openxmlformats.org/officeDocument/2006/relationships/image" Target="../media/image603.png"/><Relationship Id="rId35" Type="http://schemas.openxmlformats.org/officeDocument/2006/relationships/image" Target="../media/image608.svg"/><Relationship Id="rId43" Type="http://schemas.openxmlformats.org/officeDocument/2006/relationships/image" Target="../media/image616.svg"/><Relationship Id="rId8" Type="http://schemas.openxmlformats.org/officeDocument/2006/relationships/image" Target="../media/image581.png"/><Relationship Id="rId3" Type="http://schemas.openxmlformats.org/officeDocument/2006/relationships/image" Target="../media/image576.svg"/><Relationship Id="rId12" Type="http://schemas.openxmlformats.org/officeDocument/2006/relationships/image" Target="../media/image585.png"/><Relationship Id="rId17" Type="http://schemas.openxmlformats.org/officeDocument/2006/relationships/image" Target="../media/image590.svg"/><Relationship Id="rId25" Type="http://schemas.openxmlformats.org/officeDocument/2006/relationships/image" Target="../media/image598.svg"/><Relationship Id="rId33" Type="http://schemas.openxmlformats.org/officeDocument/2006/relationships/image" Target="../media/image606.svg"/><Relationship Id="rId38" Type="http://schemas.openxmlformats.org/officeDocument/2006/relationships/image" Target="../media/image611.png"/><Relationship Id="rId46" Type="http://schemas.openxmlformats.org/officeDocument/2006/relationships/image" Target="../media/image619.png"/><Relationship Id="rId20" Type="http://schemas.openxmlformats.org/officeDocument/2006/relationships/image" Target="../media/image593.png"/><Relationship Id="rId41" Type="http://schemas.openxmlformats.org/officeDocument/2006/relationships/image" Target="../media/image614.svg"/></Relationships>
</file>

<file path=ppt/slides/_rels/slide11.xml.rels><?xml version="1.0" encoding="UTF-8" standalone="yes"?>
<Relationships xmlns="http://schemas.openxmlformats.org/package/2006/relationships"><Relationship Id="rId26" Type="http://schemas.openxmlformats.org/officeDocument/2006/relationships/image" Target="../media/image622.png"/><Relationship Id="rId21" Type="http://schemas.openxmlformats.org/officeDocument/2006/relationships/image" Target="../media/image328.svg"/><Relationship Id="rId42" Type="http://schemas.openxmlformats.org/officeDocument/2006/relationships/image" Target="../media/image353.png"/><Relationship Id="rId47" Type="http://schemas.openxmlformats.org/officeDocument/2006/relationships/image" Target="../media/image635.svg"/><Relationship Id="rId63" Type="http://schemas.openxmlformats.org/officeDocument/2006/relationships/image" Target="../media/image374.svg"/><Relationship Id="rId68" Type="http://schemas.openxmlformats.org/officeDocument/2006/relationships/image" Target="../media/image644.png"/><Relationship Id="rId84" Type="http://schemas.openxmlformats.org/officeDocument/2006/relationships/image" Target="../media/image399.png"/><Relationship Id="rId89" Type="http://schemas.openxmlformats.org/officeDocument/2006/relationships/image" Target="../media/image655.svg"/><Relationship Id="rId16" Type="http://schemas.openxmlformats.org/officeDocument/2006/relationships/image" Target="../media/image323.png"/><Relationship Id="rId11" Type="http://schemas.openxmlformats.org/officeDocument/2006/relationships/image" Target="../media/image318.svg"/><Relationship Id="rId32" Type="http://schemas.openxmlformats.org/officeDocument/2006/relationships/image" Target="../media/image628.png"/><Relationship Id="rId37" Type="http://schemas.openxmlformats.org/officeDocument/2006/relationships/image" Target="../media/image348.svg"/><Relationship Id="rId53" Type="http://schemas.openxmlformats.org/officeDocument/2006/relationships/image" Target="../media/image639.svg"/><Relationship Id="rId58" Type="http://schemas.openxmlformats.org/officeDocument/2006/relationships/image" Target="../media/image369.png"/><Relationship Id="rId74" Type="http://schemas.openxmlformats.org/officeDocument/2006/relationships/image" Target="../media/image389.png"/><Relationship Id="rId79" Type="http://schemas.openxmlformats.org/officeDocument/2006/relationships/image" Target="../media/image651.svg"/><Relationship Id="rId5" Type="http://schemas.openxmlformats.org/officeDocument/2006/relationships/image" Target="../media/image621.svg"/><Relationship Id="rId14" Type="http://schemas.openxmlformats.org/officeDocument/2006/relationships/image" Target="../media/image321.png"/><Relationship Id="rId22" Type="http://schemas.openxmlformats.org/officeDocument/2006/relationships/image" Target="../media/image329.png"/><Relationship Id="rId27" Type="http://schemas.openxmlformats.org/officeDocument/2006/relationships/image" Target="../media/image623.svg"/><Relationship Id="rId30" Type="http://schemas.openxmlformats.org/officeDocument/2006/relationships/image" Target="../media/image626.png"/><Relationship Id="rId35" Type="http://schemas.openxmlformats.org/officeDocument/2006/relationships/image" Target="../media/image346.svg"/><Relationship Id="rId43" Type="http://schemas.openxmlformats.org/officeDocument/2006/relationships/image" Target="../media/image354.svg"/><Relationship Id="rId48" Type="http://schemas.openxmlformats.org/officeDocument/2006/relationships/image" Target="../media/image636.png"/><Relationship Id="rId56" Type="http://schemas.openxmlformats.org/officeDocument/2006/relationships/image" Target="../media/image367.png"/><Relationship Id="rId64" Type="http://schemas.openxmlformats.org/officeDocument/2006/relationships/image" Target="../media/image640.png"/><Relationship Id="rId69" Type="http://schemas.openxmlformats.org/officeDocument/2006/relationships/image" Target="../media/image645.svg"/><Relationship Id="rId77" Type="http://schemas.openxmlformats.org/officeDocument/2006/relationships/image" Target="../media/image650.svg"/><Relationship Id="rId8" Type="http://schemas.openxmlformats.org/officeDocument/2006/relationships/image" Target="../media/image315.png"/><Relationship Id="rId51" Type="http://schemas.openxmlformats.org/officeDocument/2006/relationships/image" Target="../media/image362.svg"/><Relationship Id="rId72" Type="http://schemas.openxmlformats.org/officeDocument/2006/relationships/image" Target="../media/image648.png"/><Relationship Id="rId80" Type="http://schemas.openxmlformats.org/officeDocument/2006/relationships/image" Target="../media/image652.png"/><Relationship Id="rId85" Type="http://schemas.openxmlformats.org/officeDocument/2006/relationships/image" Target="../media/image400.svg"/><Relationship Id="rId3" Type="http://schemas.openxmlformats.org/officeDocument/2006/relationships/image" Target="../media/image310.svg"/><Relationship Id="rId12" Type="http://schemas.openxmlformats.org/officeDocument/2006/relationships/image" Target="../media/image319.png"/><Relationship Id="rId17" Type="http://schemas.openxmlformats.org/officeDocument/2006/relationships/image" Target="../media/image324.svg"/><Relationship Id="rId25" Type="http://schemas.openxmlformats.org/officeDocument/2006/relationships/image" Target="../media/image332.svg"/><Relationship Id="rId33" Type="http://schemas.openxmlformats.org/officeDocument/2006/relationships/image" Target="../media/image629.svg"/><Relationship Id="rId38" Type="http://schemas.openxmlformats.org/officeDocument/2006/relationships/image" Target="../media/image349.png"/><Relationship Id="rId46" Type="http://schemas.openxmlformats.org/officeDocument/2006/relationships/image" Target="../media/image634.png"/><Relationship Id="rId59" Type="http://schemas.openxmlformats.org/officeDocument/2006/relationships/image" Target="../media/image370.svg"/><Relationship Id="rId67" Type="http://schemas.openxmlformats.org/officeDocument/2006/relationships/image" Target="../media/image643.svg"/><Relationship Id="rId20" Type="http://schemas.openxmlformats.org/officeDocument/2006/relationships/image" Target="../media/image327.png"/><Relationship Id="rId41" Type="http://schemas.openxmlformats.org/officeDocument/2006/relationships/image" Target="../media/image631.svg"/><Relationship Id="rId54" Type="http://schemas.openxmlformats.org/officeDocument/2006/relationships/image" Target="../media/image365.png"/><Relationship Id="rId62" Type="http://schemas.openxmlformats.org/officeDocument/2006/relationships/image" Target="../media/image373.png"/><Relationship Id="rId70" Type="http://schemas.openxmlformats.org/officeDocument/2006/relationships/image" Target="../media/image646.png"/><Relationship Id="rId75" Type="http://schemas.openxmlformats.org/officeDocument/2006/relationships/image" Target="../media/image390.svg"/><Relationship Id="rId83" Type="http://schemas.openxmlformats.org/officeDocument/2006/relationships/image" Target="../media/image398.svg"/><Relationship Id="rId88" Type="http://schemas.openxmlformats.org/officeDocument/2006/relationships/image" Target="../media/image654.png"/><Relationship Id="rId1" Type="http://schemas.openxmlformats.org/officeDocument/2006/relationships/slideLayout" Target="../slideLayouts/slideLayout7.xml"/><Relationship Id="rId6" Type="http://schemas.openxmlformats.org/officeDocument/2006/relationships/image" Target="../media/image313.png"/><Relationship Id="rId15" Type="http://schemas.openxmlformats.org/officeDocument/2006/relationships/image" Target="../media/image322.svg"/><Relationship Id="rId23" Type="http://schemas.openxmlformats.org/officeDocument/2006/relationships/image" Target="../media/image330.svg"/><Relationship Id="rId28" Type="http://schemas.openxmlformats.org/officeDocument/2006/relationships/image" Target="../media/image624.png"/><Relationship Id="rId36" Type="http://schemas.openxmlformats.org/officeDocument/2006/relationships/image" Target="../media/image347.png"/><Relationship Id="rId49" Type="http://schemas.openxmlformats.org/officeDocument/2006/relationships/image" Target="../media/image637.svg"/><Relationship Id="rId57" Type="http://schemas.openxmlformats.org/officeDocument/2006/relationships/image" Target="../media/image368.svg"/><Relationship Id="rId10" Type="http://schemas.openxmlformats.org/officeDocument/2006/relationships/image" Target="../media/image317.png"/><Relationship Id="rId31" Type="http://schemas.openxmlformats.org/officeDocument/2006/relationships/image" Target="../media/image627.svg"/><Relationship Id="rId44" Type="http://schemas.openxmlformats.org/officeDocument/2006/relationships/image" Target="../media/image632.png"/><Relationship Id="rId52" Type="http://schemas.openxmlformats.org/officeDocument/2006/relationships/image" Target="../media/image638.png"/><Relationship Id="rId60" Type="http://schemas.openxmlformats.org/officeDocument/2006/relationships/image" Target="../media/image371.png"/><Relationship Id="rId65" Type="http://schemas.openxmlformats.org/officeDocument/2006/relationships/image" Target="../media/image641.svg"/><Relationship Id="rId73" Type="http://schemas.openxmlformats.org/officeDocument/2006/relationships/image" Target="../media/image649.svg"/><Relationship Id="rId78" Type="http://schemas.openxmlformats.org/officeDocument/2006/relationships/image" Target="../media/image393.png"/><Relationship Id="rId81" Type="http://schemas.openxmlformats.org/officeDocument/2006/relationships/image" Target="../media/image653.svg"/><Relationship Id="rId86" Type="http://schemas.openxmlformats.org/officeDocument/2006/relationships/image" Target="../media/image401.png"/><Relationship Id="rId4" Type="http://schemas.openxmlformats.org/officeDocument/2006/relationships/image" Target="../media/image311.png"/><Relationship Id="rId9" Type="http://schemas.openxmlformats.org/officeDocument/2006/relationships/image" Target="../media/image316.svg"/><Relationship Id="rId13" Type="http://schemas.openxmlformats.org/officeDocument/2006/relationships/image" Target="../media/image320.svg"/><Relationship Id="rId18" Type="http://schemas.openxmlformats.org/officeDocument/2006/relationships/image" Target="../media/image325.png"/><Relationship Id="rId39" Type="http://schemas.openxmlformats.org/officeDocument/2006/relationships/image" Target="../media/image630.svg"/><Relationship Id="rId34" Type="http://schemas.openxmlformats.org/officeDocument/2006/relationships/image" Target="../media/image345.png"/><Relationship Id="rId50" Type="http://schemas.openxmlformats.org/officeDocument/2006/relationships/image" Target="../media/image361.png"/><Relationship Id="rId55" Type="http://schemas.openxmlformats.org/officeDocument/2006/relationships/image" Target="../media/image366.svg"/><Relationship Id="rId76" Type="http://schemas.openxmlformats.org/officeDocument/2006/relationships/image" Target="../media/image391.png"/><Relationship Id="rId7" Type="http://schemas.openxmlformats.org/officeDocument/2006/relationships/image" Target="../media/image314.svg"/><Relationship Id="rId71" Type="http://schemas.openxmlformats.org/officeDocument/2006/relationships/image" Target="../media/image647.svg"/><Relationship Id="rId2" Type="http://schemas.openxmlformats.org/officeDocument/2006/relationships/image" Target="../media/image309.png"/><Relationship Id="rId29" Type="http://schemas.openxmlformats.org/officeDocument/2006/relationships/image" Target="../media/image625.svg"/><Relationship Id="rId24" Type="http://schemas.openxmlformats.org/officeDocument/2006/relationships/image" Target="../media/image331.png"/><Relationship Id="rId40" Type="http://schemas.openxmlformats.org/officeDocument/2006/relationships/image" Target="../media/image351.png"/><Relationship Id="rId45" Type="http://schemas.openxmlformats.org/officeDocument/2006/relationships/image" Target="../media/image633.svg"/><Relationship Id="rId66" Type="http://schemas.openxmlformats.org/officeDocument/2006/relationships/image" Target="../media/image642.png"/><Relationship Id="rId87" Type="http://schemas.openxmlformats.org/officeDocument/2006/relationships/image" Target="../media/image402.svg"/><Relationship Id="rId61" Type="http://schemas.openxmlformats.org/officeDocument/2006/relationships/image" Target="../media/image372.svg"/><Relationship Id="rId82" Type="http://schemas.openxmlformats.org/officeDocument/2006/relationships/image" Target="../media/image397.png"/><Relationship Id="rId19" Type="http://schemas.openxmlformats.org/officeDocument/2006/relationships/image" Target="../media/image326.svg"/></Relationships>
</file>

<file path=ppt/slides/_rels/slide12.xml.rels><?xml version="1.0" encoding="UTF-8" standalone="yes"?>
<Relationships xmlns="http://schemas.openxmlformats.org/package/2006/relationships"><Relationship Id="rId26" Type="http://schemas.openxmlformats.org/officeDocument/2006/relationships/image" Target="../media/image431.png"/><Relationship Id="rId21" Type="http://schemas.openxmlformats.org/officeDocument/2006/relationships/image" Target="../media/image665.svg"/><Relationship Id="rId42" Type="http://schemas.openxmlformats.org/officeDocument/2006/relationships/image" Target="../media/image447.png"/><Relationship Id="rId47" Type="http://schemas.openxmlformats.org/officeDocument/2006/relationships/image" Target="../media/image452.svg"/><Relationship Id="rId63" Type="http://schemas.openxmlformats.org/officeDocument/2006/relationships/image" Target="../media/image472.svg"/><Relationship Id="rId68" Type="http://schemas.openxmlformats.org/officeDocument/2006/relationships/image" Target="../media/image477.png"/><Relationship Id="rId84" Type="http://schemas.openxmlformats.org/officeDocument/2006/relationships/image" Target="../media/image694.png"/><Relationship Id="rId89" Type="http://schemas.openxmlformats.org/officeDocument/2006/relationships/image" Target="../media/image498.svg"/><Relationship Id="rId16" Type="http://schemas.openxmlformats.org/officeDocument/2006/relationships/image" Target="../media/image421.png"/><Relationship Id="rId11" Type="http://schemas.openxmlformats.org/officeDocument/2006/relationships/image" Target="../media/image659.svg"/><Relationship Id="rId32" Type="http://schemas.openxmlformats.org/officeDocument/2006/relationships/image" Target="../media/image437.png"/><Relationship Id="rId37" Type="http://schemas.openxmlformats.org/officeDocument/2006/relationships/image" Target="../media/image442.svg"/><Relationship Id="rId53" Type="http://schemas.openxmlformats.org/officeDocument/2006/relationships/image" Target="../media/image676.svg"/><Relationship Id="rId58" Type="http://schemas.openxmlformats.org/officeDocument/2006/relationships/image" Target="../media/image467.png"/><Relationship Id="rId74" Type="http://schemas.openxmlformats.org/officeDocument/2006/relationships/image" Target="../media/image688.png"/><Relationship Id="rId79" Type="http://schemas.openxmlformats.org/officeDocument/2006/relationships/image" Target="../media/image488.svg"/><Relationship Id="rId5" Type="http://schemas.openxmlformats.org/officeDocument/2006/relationships/image" Target="../media/image408.svg"/><Relationship Id="rId14" Type="http://schemas.openxmlformats.org/officeDocument/2006/relationships/image" Target="../media/image660.png"/><Relationship Id="rId22" Type="http://schemas.openxmlformats.org/officeDocument/2006/relationships/image" Target="../media/image666.png"/><Relationship Id="rId27" Type="http://schemas.openxmlformats.org/officeDocument/2006/relationships/image" Target="../media/image432.svg"/><Relationship Id="rId30" Type="http://schemas.openxmlformats.org/officeDocument/2006/relationships/image" Target="../media/image668.png"/><Relationship Id="rId35" Type="http://schemas.openxmlformats.org/officeDocument/2006/relationships/image" Target="../media/image440.svg"/><Relationship Id="rId43" Type="http://schemas.openxmlformats.org/officeDocument/2006/relationships/image" Target="../media/image448.svg"/><Relationship Id="rId48" Type="http://schemas.openxmlformats.org/officeDocument/2006/relationships/image" Target="../media/image457.png"/><Relationship Id="rId56" Type="http://schemas.openxmlformats.org/officeDocument/2006/relationships/image" Target="../media/image677.png"/><Relationship Id="rId64" Type="http://schemas.openxmlformats.org/officeDocument/2006/relationships/image" Target="../media/image680.png"/><Relationship Id="rId69" Type="http://schemas.openxmlformats.org/officeDocument/2006/relationships/image" Target="../media/image478.svg"/><Relationship Id="rId77" Type="http://schemas.openxmlformats.org/officeDocument/2006/relationships/image" Target="../media/image691.svg"/><Relationship Id="rId8" Type="http://schemas.openxmlformats.org/officeDocument/2006/relationships/image" Target="../media/image656.png"/><Relationship Id="rId51" Type="http://schemas.openxmlformats.org/officeDocument/2006/relationships/image" Target="../media/image460.svg"/><Relationship Id="rId72" Type="http://schemas.openxmlformats.org/officeDocument/2006/relationships/image" Target="../media/image686.png"/><Relationship Id="rId80" Type="http://schemas.openxmlformats.org/officeDocument/2006/relationships/image" Target="../media/image489.png"/><Relationship Id="rId85" Type="http://schemas.openxmlformats.org/officeDocument/2006/relationships/image" Target="../media/image695.svg"/><Relationship Id="rId3" Type="http://schemas.openxmlformats.org/officeDocument/2006/relationships/image" Target="../media/image406.svg"/><Relationship Id="rId12" Type="http://schemas.openxmlformats.org/officeDocument/2006/relationships/image" Target="../media/image417.png"/><Relationship Id="rId17" Type="http://schemas.openxmlformats.org/officeDocument/2006/relationships/image" Target="../media/image422.svg"/><Relationship Id="rId25" Type="http://schemas.openxmlformats.org/officeDocument/2006/relationships/image" Target="../media/image430.svg"/><Relationship Id="rId33" Type="http://schemas.openxmlformats.org/officeDocument/2006/relationships/image" Target="../media/image438.svg"/><Relationship Id="rId38" Type="http://schemas.openxmlformats.org/officeDocument/2006/relationships/image" Target="../media/image670.png"/><Relationship Id="rId46" Type="http://schemas.openxmlformats.org/officeDocument/2006/relationships/image" Target="../media/image451.png"/><Relationship Id="rId59" Type="http://schemas.openxmlformats.org/officeDocument/2006/relationships/image" Target="../media/image468.svg"/><Relationship Id="rId67" Type="http://schemas.openxmlformats.org/officeDocument/2006/relationships/image" Target="../media/image683.svg"/><Relationship Id="rId20" Type="http://schemas.openxmlformats.org/officeDocument/2006/relationships/image" Target="../media/image664.png"/><Relationship Id="rId41" Type="http://schemas.openxmlformats.org/officeDocument/2006/relationships/image" Target="../media/image672.svg"/><Relationship Id="rId54" Type="http://schemas.openxmlformats.org/officeDocument/2006/relationships/image" Target="../media/image463.png"/><Relationship Id="rId62" Type="http://schemas.openxmlformats.org/officeDocument/2006/relationships/image" Target="../media/image471.png"/><Relationship Id="rId70" Type="http://schemas.openxmlformats.org/officeDocument/2006/relationships/image" Target="../media/image684.png"/><Relationship Id="rId75" Type="http://schemas.openxmlformats.org/officeDocument/2006/relationships/image" Target="../media/image689.svg"/><Relationship Id="rId83" Type="http://schemas.openxmlformats.org/officeDocument/2006/relationships/image" Target="../media/image693.svg"/><Relationship Id="rId88" Type="http://schemas.openxmlformats.org/officeDocument/2006/relationships/image" Target="../media/image497.png"/><Relationship Id="rId1" Type="http://schemas.openxmlformats.org/officeDocument/2006/relationships/slideLayout" Target="../slideLayouts/slideLayout7.xml"/><Relationship Id="rId6" Type="http://schemas.openxmlformats.org/officeDocument/2006/relationships/image" Target="../media/image409.png"/><Relationship Id="rId15" Type="http://schemas.openxmlformats.org/officeDocument/2006/relationships/image" Target="../media/image661.svg"/><Relationship Id="rId23" Type="http://schemas.openxmlformats.org/officeDocument/2006/relationships/image" Target="../media/image667.svg"/><Relationship Id="rId28" Type="http://schemas.openxmlformats.org/officeDocument/2006/relationships/image" Target="../media/image433.png"/><Relationship Id="rId36" Type="http://schemas.openxmlformats.org/officeDocument/2006/relationships/image" Target="../media/image441.png"/><Relationship Id="rId49" Type="http://schemas.openxmlformats.org/officeDocument/2006/relationships/image" Target="../media/image458.svg"/><Relationship Id="rId57" Type="http://schemas.openxmlformats.org/officeDocument/2006/relationships/image" Target="../media/image678.svg"/><Relationship Id="rId10" Type="http://schemas.openxmlformats.org/officeDocument/2006/relationships/image" Target="../media/image658.png"/><Relationship Id="rId31" Type="http://schemas.openxmlformats.org/officeDocument/2006/relationships/image" Target="../media/image669.svg"/><Relationship Id="rId44" Type="http://schemas.openxmlformats.org/officeDocument/2006/relationships/image" Target="../media/image673.png"/><Relationship Id="rId52" Type="http://schemas.openxmlformats.org/officeDocument/2006/relationships/image" Target="../media/image675.png"/><Relationship Id="rId60" Type="http://schemas.openxmlformats.org/officeDocument/2006/relationships/image" Target="../media/image469.png"/><Relationship Id="rId65" Type="http://schemas.openxmlformats.org/officeDocument/2006/relationships/image" Target="../media/image681.svg"/><Relationship Id="rId73" Type="http://schemas.openxmlformats.org/officeDocument/2006/relationships/image" Target="../media/image687.svg"/><Relationship Id="rId78" Type="http://schemas.openxmlformats.org/officeDocument/2006/relationships/image" Target="../media/image487.png"/><Relationship Id="rId81" Type="http://schemas.openxmlformats.org/officeDocument/2006/relationships/image" Target="../media/image490.svg"/><Relationship Id="rId86" Type="http://schemas.openxmlformats.org/officeDocument/2006/relationships/image" Target="../media/image495.png"/><Relationship Id="rId4" Type="http://schemas.openxmlformats.org/officeDocument/2006/relationships/image" Target="../media/image407.png"/><Relationship Id="rId9" Type="http://schemas.openxmlformats.org/officeDocument/2006/relationships/image" Target="../media/image657.svg"/><Relationship Id="rId13" Type="http://schemas.openxmlformats.org/officeDocument/2006/relationships/image" Target="../media/image418.svg"/><Relationship Id="rId18" Type="http://schemas.openxmlformats.org/officeDocument/2006/relationships/image" Target="../media/image662.png"/><Relationship Id="rId39" Type="http://schemas.openxmlformats.org/officeDocument/2006/relationships/image" Target="../media/image671.svg"/><Relationship Id="rId34" Type="http://schemas.openxmlformats.org/officeDocument/2006/relationships/image" Target="../media/image439.png"/><Relationship Id="rId50" Type="http://schemas.openxmlformats.org/officeDocument/2006/relationships/image" Target="../media/image459.png"/><Relationship Id="rId55" Type="http://schemas.openxmlformats.org/officeDocument/2006/relationships/image" Target="../media/image464.svg"/><Relationship Id="rId76" Type="http://schemas.openxmlformats.org/officeDocument/2006/relationships/image" Target="../media/image690.png"/><Relationship Id="rId7" Type="http://schemas.openxmlformats.org/officeDocument/2006/relationships/image" Target="../media/image410.svg"/><Relationship Id="rId71" Type="http://schemas.openxmlformats.org/officeDocument/2006/relationships/image" Target="../media/image685.svg"/><Relationship Id="rId2" Type="http://schemas.openxmlformats.org/officeDocument/2006/relationships/image" Target="../media/image405.png"/><Relationship Id="rId29" Type="http://schemas.openxmlformats.org/officeDocument/2006/relationships/image" Target="../media/image434.svg"/><Relationship Id="rId24" Type="http://schemas.openxmlformats.org/officeDocument/2006/relationships/image" Target="../media/image429.png"/><Relationship Id="rId40" Type="http://schemas.openxmlformats.org/officeDocument/2006/relationships/image" Target="../media/image445.png"/><Relationship Id="rId45" Type="http://schemas.openxmlformats.org/officeDocument/2006/relationships/image" Target="../media/image674.svg"/><Relationship Id="rId66" Type="http://schemas.openxmlformats.org/officeDocument/2006/relationships/image" Target="../media/image682.png"/><Relationship Id="rId87" Type="http://schemas.openxmlformats.org/officeDocument/2006/relationships/image" Target="../media/image496.svg"/><Relationship Id="rId61" Type="http://schemas.openxmlformats.org/officeDocument/2006/relationships/image" Target="../media/image679.svg"/><Relationship Id="rId82" Type="http://schemas.openxmlformats.org/officeDocument/2006/relationships/image" Target="../media/image692.png"/><Relationship Id="rId19" Type="http://schemas.openxmlformats.org/officeDocument/2006/relationships/image" Target="../media/image663.svg"/></Relationships>
</file>

<file path=ppt/slides/_rels/slide13.xml.rels><?xml version="1.0" encoding="UTF-8" standalone="yes"?>
<Relationships xmlns="http://schemas.openxmlformats.org/package/2006/relationships"><Relationship Id="rId26" Type="http://schemas.openxmlformats.org/officeDocument/2006/relationships/image" Target="../media/image706.png"/><Relationship Id="rId21" Type="http://schemas.openxmlformats.org/officeDocument/2006/relationships/image" Target="../media/image703.svg"/><Relationship Id="rId42" Type="http://schemas.openxmlformats.org/officeDocument/2006/relationships/image" Target="../media/image718.png"/><Relationship Id="rId47" Type="http://schemas.openxmlformats.org/officeDocument/2006/relationships/image" Target="../media/image548.svg"/><Relationship Id="rId63" Type="http://schemas.openxmlformats.org/officeDocument/2006/relationships/image" Target="../media/image564.svg"/><Relationship Id="rId68" Type="http://schemas.openxmlformats.org/officeDocument/2006/relationships/image" Target="../media/image730.png"/><Relationship Id="rId84" Type="http://schemas.openxmlformats.org/officeDocument/2006/relationships/image" Target="../media/image737.png"/><Relationship Id="rId89" Type="http://schemas.openxmlformats.org/officeDocument/2006/relationships/image" Target="../media/image740.svg"/><Relationship Id="rId16" Type="http://schemas.openxmlformats.org/officeDocument/2006/relationships/image" Target="../media/image515.png"/><Relationship Id="rId11" Type="http://schemas.openxmlformats.org/officeDocument/2006/relationships/image" Target="../media/image697.svg"/><Relationship Id="rId32" Type="http://schemas.openxmlformats.org/officeDocument/2006/relationships/image" Target="../media/image533.png"/><Relationship Id="rId37" Type="http://schemas.openxmlformats.org/officeDocument/2006/relationships/image" Target="../media/image538.svg"/><Relationship Id="rId53" Type="http://schemas.openxmlformats.org/officeDocument/2006/relationships/image" Target="../media/image723.svg"/><Relationship Id="rId58" Type="http://schemas.openxmlformats.org/officeDocument/2006/relationships/image" Target="../media/image726.png"/><Relationship Id="rId74" Type="http://schemas.openxmlformats.org/officeDocument/2006/relationships/image" Target="../media/image734.png"/><Relationship Id="rId79" Type="http://schemas.openxmlformats.org/officeDocument/2006/relationships/image" Target="../media/image582.svg"/><Relationship Id="rId5" Type="http://schemas.openxmlformats.org/officeDocument/2006/relationships/image" Target="../media/image696.svg"/><Relationship Id="rId90" Type="http://schemas.openxmlformats.org/officeDocument/2006/relationships/image" Target="../media/image593.png"/><Relationship Id="rId14" Type="http://schemas.openxmlformats.org/officeDocument/2006/relationships/image" Target="../media/image698.png"/><Relationship Id="rId22" Type="http://schemas.openxmlformats.org/officeDocument/2006/relationships/image" Target="../media/image523.png"/><Relationship Id="rId27" Type="http://schemas.openxmlformats.org/officeDocument/2006/relationships/image" Target="../media/image707.svg"/><Relationship Id="rId30" Type="http://schemas.openxmlformats.org/officeDocument/2006/relationships/image" Target="../media/image710.png"/><Relationship Id="rId35" Type="http://schemas.openxmlformats.org/officeDocument/2006/relationships/image" Target="../media/image713.svg"/><Relationship Id="rId43" Type="http://schemas.openxmlformats.org/officeDocument/2006/relationships/image" Target="../media/image719.svg"/><Relationship Id="rId48" Type="http://schemas.openxmlformats.org/officeDocument/2006/relationships/image" Target="../media/image720.png"/><Relationship Id="rId56" Type="http://schemas.openxmlformats.org/officeDocument/2006/relationships/image" Target="../media/image724.png"/><Relationship Id="rId64" Type="http://schemas.openxmlformats.org/officeDocument/2006/relationships/image" Target="../media/image565.png"/><Relationship Id="rId69" Type="http://schemas.openxmlformats.org/officeDocument/2006/relationships/image" Target="../media/image731.svg"/><Relationship Id="rId77" Type="http://schemas.openxmlformats.org/officeDocument/2006/relationships/image" Target="../media/image736.svg"/><Relationship Id="rId8" Type="http://schemas.openxmlformats.org/officeDocument/2006/relationships/image" Target="../media/image505.png"/><Relationship Id="rId51" Type="http://schemas.openxmlformats.org/officeDocument/2006/relationships/image" Target="../media/image552.svg"/><Relationship Id="rId72" Type="http://schemas.openxmlformats.org/officeDocument/2006/relationships/image" Target="../media/image732.png"/><Relationship Id="rId80" Type="http://schemas.openxmlformats.org/officeDocument/2006/relationships/image" Target="../media/image583.png"/><Relationship Id="rId85" Type="http://schemas.openxmlformats.org/officeDocument/2006/relationships/image" Target="../media/image738.svg"/><Relationship Id="rId3" Type="http://schemas.openxmlformats.org/officeDocument/2006/relationships/image" Target="../media/image500.svg"/><Relationship Id="rId12" Type="http://schemas.openxmlformats.org/officeDocument/2006/relationships/image" Target="../media/image509.png"/><Relationship Id="rId17" Type="http://schemas.openxmlformats.org/officeDocument/2006/relationships/image" Target="../media/image516.svg"/><Relationship Id="rId25" Type="http://schemas.openxmlformats.org/officeDocument/2006/relationships/image" Target="../media/image705.svg"/><Relationship Id="rId33" Type="http://schemas.openxmlformats.org/officeDocument/2006/relationships/image" Target="../media/image534.svg"/><Relationship Id="rId38" Type="http://schemas.openxmlformats.org/officeDocument/2006/relationships/image" Target="../media/image714.png"/><Relationship Id="rId46" Type="http://schemas.openxmlformats.org/officeDocument/2006/relationships/image" Target="../media/image547.png"/><Relationship Id="rId59" Type="http://schemas.openxmlformats.org/officeDocument/2006/relationships/image" Target="../media/image727.svg"/><Relationship Id="rId67" Type="http://schemas.openxmlformats.org/officeDocument/2006/relationships/image" Target="../media/image729.svg"/><Relationship Id="rId20" Type="http://schemas.openxmlformats.org/officeDocument/2006/relationships/image" Target="../media/image702.png"/><Relationship Id="rId41" Type="http://schemas.openxmlformats.org/officeDocument/2006/relationships/image" Target="../media/image717.svg"/><Relationship Id="rId54" Type="http://schemas.openxmlformats.org/officeDocument/2006/relationships/image" Target="../media/image555.png"/><Relationship Id="rId62" Type="http://schemas.openxmlformats.org/officeDocument/2006/relationships/image" Target="../media/image563.png"/><Relationship Id="rId70" Type="http://schemas.openxmlformats.org/officeDocument/2006/relationships/image" Target="../media/image571.png"/><Relationship Id="rId75" Type="http://schemas.openxmlformats.org/officeDocument/2006/relationships/image" Target="../media/image735.svg"/><Relationship Id="rId83" Type="http://schemas.openxmlformats.org/officeDocument/2006/relationships/image" Target="../media/image586.svg"/><Relationship Id="rId88" Type="http://schemas.openxmlformats.org/officeDocument/2006/relationships/image" Target="../media/image739.png"/><Relationship Id="rId91" Type="http://schemas.openxmlformats.org/officeDocument/2006/relationships/image" Target="../media/image594.svg"/><Relationship Id="rId1" Type="http://schemas.openxmlformats.org/officeDocument/2006/relationships/slideLayout" Target="../slideLayouts/slideLayout7.xml"/><Relationship Id="rId6" Type="http://schemas.openxmlformats.org/officeDocument/2006/relationships/image" Target="../media/image503.png"/><Relationship Id="rId15" Type="http://schemas.openxmlformats.org/officeDocument/2006/relationships/image" Target="../media/image699.svg"/><Relationship Id="rId23" Type="http://schemas.openxmlformats.org/officeDocument/2006/relationships/image" Target="../media/image524.svg"/><Relationship Id="rId28" Type="http://schemas.openxmlformats.org/officeDocument/2006/relationships/image" Target="../media/image708.png"/><Relationship Id="rId36" Type="http://schemas.openxmlformats.org/officeDocument/2006/relationships/image" Target="../media/image537.png"/><Relationship Id="rId49" Type="http://schemas.openxmlformats.org/officeDocument/2006/relationships/image" Target="../media/image721.svg"/><Relationship Id="rId57" Type="http://schemas.openxmlformats.org/officeDocument/2006/relationships/image" Target="../media/image725.svg"/><Relationship Id="rId10" Type="http://schemas.openxmlformats.org/officeDocument/2006/relationships/image" Target="../media/image507.png"/><Relationship Id="rId31" Type="http://schemas.openxmlformats.org/officeDocument/2006/relationships/image" Target="../media/image711.svg"/><Relationship Id="rId44" Type="http://schemas.openxmlformats.org/officeDocument/2006/relationships/image" Target="../media/image545.png"/><Relationship Id="rId52" Type="http://schemas.openxmlformats.org/officeDocument/2006/relationships/image" Target="../media/image722.png"/><Relationship Id="rId60" Type="http://schemas.openxmlformats.org/officeDocument/2006/relationships/image" Target="../media/image561.png"/><Relationship Id="rId65" Type="http://schemas.openxmlformats.org/officeDocument/2006/relationships/image" Target="../media/image566.svg"/><Relationship Id="rId73" Type="http://schemas.openxmlformats.org/officeDocument/2006/relationships/image" Target="../media/image733.svg"/><Relationship Id="rId78" Type="http://schemas.openxmlformats.org/officeDocument/2006/relationships/image" Target="../media/image581.png"/><Relationship Id="rId81" Type="http://schemas.openxmlformats.org/officeDocument/2006/relationships/image" Target="../media/image584.svg"/><Relationship Id="rId86" Type="http://schemas.openxmlformats.org/officeDocument/2006/relationships/image" Target="../media/image589.png"/><Relationship Id="rId4" Type="http://schemas.openxmlformats.org/officeDocument/2006/relationships/image" Target="../media/image501.png"/><Relationship Id="rId9" Type="http://schemas.openxmlformats.org/officeDocument/2006/relationships/image" Target="../media/image506.svg"/><Relationship Id="rId13" Type="http://schemas.openxmlformats.org/officeDocument/2006/relationships/image" Target="../media/image510.svg"/><Relationship Id="rId18" Type="http://schemas.openxmlformats.org/officeDocument/2006/relationships/image" Target="../media/image700.png"/><Relationship Id="rId39" Type="http://schemas.openxmlformats.org/officeDocument/2006/relationships/image" Target="../media/image715.svg"/><Relationship Id="rId34" Type="http://schemas.openxmlformats.org/officeDocument/2006/relationships/image" Target="../media/image712.png"/><Relationship Id="rId50" Type="http://schemas.openxmlformats.org/officeDocument/2006/relationships/image" Target="../media/image551.png"/><Relationship Id="rId55" Type="http://schemas.openxmlformats.org/officeDocument/2006/relationships/image" Target="../media/image556.svg"/><Relationship Id="rId76" Type="http://schemas.openxmlformats.org/officeDocument/2006/relationships/image" Target="../media/image579.png"/><Relationship Id="rId7" Type="http://schemas.openxmlformats.org/officeDocument/2006/relationships/image" Target="../media/image504.svg"/><Relationship Id="rId71" Type="http://schemas.openxmlformats.org/officeDocument/2006/relationships/image" Target="../media/image572.svg"/><Relationship Id="rId2" Type="http://schemas.openxmlformats.org/officeDocument/2006/relationships/image" Target="../media/image499.png"/><Relationship Id="rId29" Type="http://schemas.openxmlformats.org/officeDocument/2006/relationships/image" Target="../media/image709.svg"/><Relationship Id="rId24" Type="http://schemas.openxmlformats.org/officeDocument/2006/relationships/image" Target="../media/image704.png"/><Relationship Id="rId40" Type="http://schemas.openxmlformats.org/officeDocument/2006/relationships/image" Target="../media/image716.png"/><Relationship Id="rId45" Type="http://schemas.openxmlformats.org/officeDocument/2006/relationships/image" Target="../media/image546.svg"/><Relationship Id="rId66" Type="http://schemas.openxmlformats.org/officeDocument/2006/relationships/image" Target="../media/image728.png"/><Relationship Id="rId87" Type="http://schemas.openxmlformats.org/officeDocument/2006/relationships/image" Target="../media/image590.svg"/><Relationship Id="rId61" Type="http://schemas.openxmlformats.org/officeDocument/2006/relationships/image" Target="../media/image562.svg"/><Relationship Id="rId82" Type="http://schemas.openxmlformats.org/officeDocument/2006/relationships/image" Target="../media/image585.png"/><Relationship Id="rId19" Type="http://schemas.openxmlformats.org/officeDocument/2006/relationships/image" Target="../media/image701.svg"/></Relationships>
</file>

<file path=ppt/slides/_rels/slide14.xml.rels><?xml version="1.0" encoding="UTF-8" standalone="yes"?>
<Relationships xmlns="http://schemas.openxmlformats.org/package/2006/relationships"><Relationship Id="rId8" Type="http://schemas.openxmlformats.org/officeDocument/2006/relationships/image" Target="../media/image743.png"/><Relationship Id="rId13" Type="http://schemas.openxmlformats.org/officeDocument/2006/relationships/image" Target="../media/image608.svg"/><Relationship Id="rId18" Type="http://schemas.openxmlformats.org/officeDocument/2006/relationships/image" Target="../media/image748.png"/><Relationship Id="rId3" Type="http://schemas.openxmlformats.org/officeDocument/2006/relationships/image" Target="../media/image742.svg"/><Relationship Id="rId21" Type="http://schemas.openxmlformats.org/officeDocument/2006/relationships/image" Target="../media/image618.svg"/><Relationship Id="rId7" Type="http://schemas.openxmlformats.org/officeDocument/2006/relationships/image" Target="../media/image602.svg"/><Relationship Id="rId12" Type="http://schemas.openxmlformats.org/officeDocument/2006/relationships/image" Target="../media/image607.png"/><Relationship Id="rId17" Type="http://schemas.openxmlformats.org/officeDocument/2006/relationships/image" Target="../media/image747.svg"/><Relationship Id="rId2" Type="http://schemas.openxmlformats.org/officeDocument/2006/relationships/image" Target="../media/image741.png"/><Relationship Id="rId16" Type="http://schemas.openxmlformats.org/officeDocument/2006/relationships/image" Target="../media/image746.png"/><Relationship Id="rId20" Type="http://schemas.openxmlformats.org/officeDocument/2006/relationships/image" Target="../media/image617.png"/><Relationship Id="rId1" Type="http://schemas.openxmlformats.org/officeDocument/2006/relationships/slideLayout" Target="../slideLayouts/slideLayout7.xml"/><Relationship Id="rId6" Type="http://schemas.openxmlformats.org/officeDocument/2006/relationships/image" Target="../media/image601.png"/><Relationship Id="rId11" Type="http://schemas.openxmlformats.org/officeDocument/2006/relationships/image" Target="../media/image745.svg"/><Relationship Id="rId5" Type="http://schemas.openxmlformats.org/officeDocument/2006/relationships/image" Target="../media/image600.svg"/><Relationship Id="rId15" Type="http://schemas.openxmlformats.org/officeDocument/2006/relationships/image" Target="../media/image610.svg"/><Relationship Id="rId23" Type="http://schemas.openxmlformats.org/officeDocument/2006/relationships/image" Target="../media/image751.svg"/><Relationship Id="rId10" Type="http://schemas.openxmlformats.org/officeDocument/2006/relationships/image" Target="../media/image605.png"/><Relationship Id="rId19" Type="http://schemas.openxmlformats.org/officeDocument/2006/relationships/image" Target="../media/image749.svg"/><Relationship Id="rId4" Type="http://schemas.openxmlformats.org/officeDocument/2006/relationships/image" Target="../media/image599.png"/><Relationship Id="rId9" Type="http://schemas.openxmlformats.org/officeDocument/2006/relationships/image" Target="../media/image744.svg"/><Relationship Id="rId14" Type="http://schemas.openxmlformats.org/officeDocument/2006/relationships/image" Target="../media/image609.png"/><Relationship Id="rId22" Type="http://schemas.openxmlformats.org/officeDocument/2006/relationships/image" Target="../media/image750.png"/></Relationships>
</file>

<file path=ppt/slides/_rels/slide15.xml.rels><?xml version="1.0" encoding="UTF-8" standalone="yes"?>
<Relationships xmlns="http://schemas.openxmlformats.org/package/2006/relationships"><Relationship Id="rId26" Type="http://schemas.openxmlformats.org/officeDocument/2006/relationships/image" Target="../media/image776.png"/><Relationship Id="rId21" Type="http://schemas.openxmlformats.org/officeDocument/2006/relationships/image" Target="../media/image771.svg"/><Relationship Id="rId42" Type="http://schemas.openxmlformats.org/officeDocument/2006/relationships/image" Target="../media/image792.png"/><Relationship Id="rId47" Type="http://schemas.openxmlformats.org/officeDocument/2006/relationships/image" Target="../media/image797.svg"/><Relationship Id="rId63" Type="http://schemas.openxmlformats.org/officeDocument/2006/relationships/image" Target="../media/image813.svg"/><Relationship Id="rId68" Type="http://schemas.openxmlformats.org/officeDocument/2006/relationships/image" Target="../media/image818.png"/><Relationship Id="rId84" Type="http://schemas.openxmlformats.org/officeDocument/2006/relationships/image" Target="../media/image834.png"/><Relationship Id="rId89" Type="http://schemas.openxmlformats.org/officeDocument/2006/relationships/image" Target="../media/image839.svg"/><Relationship Id="rId16" Type="http://schemas.openxmlformats.org/officeDocument/2006/relationships/image" Target="../media/image766.png"/><Relationship Id="rId11" Type="http://schemas.openxmlformats.org/officeDocument/2006/relationships/image" Target="../media/image761.svg"/><Relationship Id="rId32" Type="http://schemas.openxmlformats.org/officeDocument/2006/relationships/image" Target="../media/image782.png"/><Relationship Id="rId37" Type="http://schemas.openxmlformats.org/officeDocument/2006/relationships/image" Target="../media/image787.svg"/><Relationship Id="rId53" Type="http://schemas.openxmlformats.org/officeDocument/2006/relationships/image" Target="../media/image803.svg"/><Relationship Id="rId58" Type="http://schemas.openxmlformats.org/officeDocument/2006/relationships/image" Target="../media/image808.png"/><Relationship Id="rId74" Type="http://schemas.openxmlformats.org/officeDocument/2006/relationships/image" Target="../media/image824.png"/><Relationship Id="rId79" Type="http://schemas.openxmlformats.org/officeDocument/2006/relationships/image" Target="../media/image829.svg"/><Relationship Id="rId5" Type="http://schemas.openxmlformats.org/officeDocument/2006/relationships/image" Target="../media/image755.svg"/><Relationship Id="rId90" Type="http://schemas.openxmlformats.org/officeDocument/2006/relationships/image" Target="../media/image840.png"/><Relationship Id="rId14" Type="http://schemas.openxmlformats.org/officeDocument/2006/relationships/image" Target="../media/image764.png"/><Relationship Id="rId22" Type="http://schemas.openxmlformats.org/officeDocument/2006/relationships/image" Target="../media/image772.png"/><Relationship Id="rId27" Type="http://schemas.openxmlformats.org/officeDocument/2006/relationships/image" Target="../media/image777.svg"/><Relationship Id="rId30" Type="http://schemas.openxmlformats.org/officeDocument/2006/relationships/image" Target="../media/image780.png"/><Relationship Id="rId35" Type="http://schemas.openxmlformats.org/officeDocument/2006/relationships/image" Target="../media/image785.svg"/><Relationship Id="rId43" Type="http://schemas.openxmlformats.org/officeDocument/2006/relationships/image" Target="../media/image793.svg"/><Relationship Id="rId48" Type="http://schemas.openxmlformats.org/officeDocument/2006/relationships/image" Target="../media/image798.png"/><Relationship Id="rId56" Type="http://schemas.openxmlformats.org/officeDocument/2006/relationships/image" Target="../media/image806.png"/><Relationship Id="rId64" Type="http://schemas.openxmlformats.org/officeDocument/2006/relationships/image" Target="../media/image814.png"/><Relationship Id="rId69" Type="http://schemas.openxmlformats.org/officeDocument/2006/relationships/image" Target="../media/image819.svg"/><Relationship Id="rId77" Type="http://schemas.openxmlformats.org/officeDocument/2006/relationships/image" Target="../media/image827.svg"/><Relationship Id="rId8" Type="http://schemas.openxmlformats.org/officeDocument/2006/relationships/image" Target="../media/image758.png"/><Relationship Id="rId51" Type="http://schemas.openxmlformats.org/officeDocument/2006/relationships/image" Target="../media/image801.svg"/><Relationship Id="rId72" Type="http://schemas.openxmlformats.org/officeDocument/2006/relationships/image" Target="../media/image822.png"/><Relationship Id="rId80" Type="http://schemas.openxmlformats.org/officeDocument/2006/relationships/image" Target="../media/image830.png"/><Relationship Id="rId85" Type="http://schemas.openxmlformats.org/officeDocument/2006/relationships/image" Target="../media/image835.svg"/><Relationship Id="rId3" Type="http://schemas.openxmlformats.org/officeDocument/2006/relationships/image" Target="../media/image753.svg"/><Relationship Id="rId12" Type="http://schemas.openxmlformats.org/officeDocument/2006/relationships/image" Target="../media/image762.png"/><Relationship Id="rId17" Type="http://schemas.openxmlformats.org/officeDocument/2006/relationships/image" Target="../media/image767.svg"/><Relationship Id="rId25" Type="http://schemas.openxmlformats.org/officeDocument/2006/relationships/image" Target="../media/image775.svg"/><Relationship Id="rId33" Type="http://schemas.openxmlformats.org/officeDocument/2006/relationships/image" Target="../media/image783.svg"/><Relationship Id="rId38" Type="http://schemas.openxmlformats.org/officeDocument/2006/relationships/image" Target="../media/image788.png"/><Relationship Id="rId46" Type="http://schemas.openxmlformats.org/officeDocument/2006/relationships/image" Target="../media/image796.png"/><Relationship Id="rId59" Type="http://schemas.openxmlformats.org/officeDocument/2006/relationships/image" Target="../media/image809.svg"/><Relationship Id="rId67" Type="http://schemas.openxmlformats.org/officeDocument/2006/relationships/image" Target="../media/image817.svg"/><Relationship Id="rId20" Type="http://schemas.openxmlformats.org/officeDocument/2006/relationships/image" Target="../media/image770.png"/><Relationship Id="rId41" Type="http://schemas.openxmlformats.org/officeDocument/2006/relationships/image" Target="../media/image791.svg"/><Relationship Id="rId54" Type="http://schemas.openxmlformats.org/officeDocument/2006/relationships/image" Target="../media/image804.png"/><Relationship Id="rId62" Type="http://schemas.openxmlformats.org/officeDocument/2006/relationships/image" Target="../media/image812.png"/><Relationship Id="rId70" Type="http://schemas.openxmlformats.org/officeDocument/2006/relationships/image" Target="../media/image820.png"/><Relationship Id="rId75" Type="http://schemas.openxmlformats.org/officeDocument/2006/relationships/image" Target="../media/image825.svg"/><Relationship Id="rId83" Type="http://schemas.openxmlformats.org/officeDocument/2006/relationships/image" Target="../media/image833.svg"/><Relationship Id="rId88" Type="http://schemas.openxmlformats.org/officeDocument/2006/relationships/image" Target="../media/image838.png"/><Relationship Id="rId91" Type="http://schemas.openxmlformats.org/officeDocument/2006/relationships/image" Target="../media/image841.svg"/><Relationship Id="rId1" Type="http://schemas.openxmlformats.org/officeDocument/2006/relationships/slideLayout" Target="../slideLayouts/slideLayout7.xml"/><Relationship Id="rId6" Type="http://schemas.openxmlformats.org/officeDocument/2006/relationships/image" Target="../media/image756.png"/><Relationship Id="rId15" Type="http://schemas.openxmlformats.org/officeDocument/2006/relationships/image" Target="../media/image765.svg"/><Relationship Id="rId23" Type="http://schemas.openxmlformats.org/officeDocument/2006/relationships/image" Target="../media/image773.svg"/><Relationship Id="rId28" Type="http://schemas.openxmlformats.org/officeDocument/2006/relationships/image" Target="../media/image778.png"/><Relationship Id="rId36" Type="http://schemas.openxmlformats.org/officeDocument/2006/relationships/image" Target="../media/image786.png"/><Relationship Id="rId49" Type="http://schemas.openxmlformats.org/officeDocument/2006/relationships/image" Target="../media/image799.svg"/><Relationship Id="rId57" Type="http://schemas.openxmlformats.org/officeDocument/2006/relationships/image" Target="../media/image807.svg"/><Relationship Id="rId10" Type="http://schemas.openxmlformats.org/officeDocument/2006/relationships/image" Target="../media/image760.png"/><Relationship Id="rId31" Type="http://schemas.openxmlformats.org/officeDocument/2006/relationships/image" Target="../media/image781.svg"/><Relationship Id="rId44" Type="http://schemas.openxmlformats.org/officeDocument/2006/relationships/image" Target="../media/image794.png"/><Relationship Id="rId52" Type="http://schemas.openxmlformats.org/officeDocument/2006/relationships/image" Target="../media/image802.png"/><Relationship Id="rId60" Type="http://schemas.openxmlformats.org/officeDocument/2006/relationships/image" Target="../media/image810.png"/><Relationship Id="rId65" Type="http://schemas.openxmlformats.org/officeDocument/2006/relationships/image" Target="../media/image815.svg"/><Relationship Id="rId73" Type="http://schemas.openxmlformats.org/officeDocument/2006/relationships/image" Target="../media/image823.svg"/><Relationship Id="rId78" Type="http://schemas.openxmlformats.org/officeDocument/2006/relationships/image" Target="../media/image828.png"/><Relationship Id="rId81" Type="http://schemas.openxmlformats.org/officeDocument/2006/relationships/image" Target="../media/image831.svg"/><Relationship Id="rId86" Type="http://schemas.openxmlformats.org/officeDocument/2006/relationships/image" Target="../media/image836.png"/><Relationship Id="rId4" Type="http://schemas.openxmlformats.org/officeDocument/2006/relationships/image" Target="../media/image754.png"/><Relationship Id="rId9" Type="http://schemas.openxmlformats.org/officeDocument/2006/relationships/image" Target="../media/image759.svg"/><Relationship Id="rId13" Type="http://schemas.openxmlformats.org/officeDocument/2006/relationships/image" Target="../media/image763.svg"/><Relationship Id="rId18" Type="http://schemas.openxmlformats.org/officeDocument/2006/relationships/image" Target="../media/image768.png"/><Relationship Id="rId39" Type="http://schemas.openxmlformats.org/officeDocument/2006/relationships/image" Target="../media/image789.svg"/><Relationship Id="rId34" Type="http://schemas.openxmlformats.org/officeDocument/2006/relationships/image" Target="../media/image784.png"/><Relationship Id="rId50" Type="http://schemas.openxmlformats.org/officeDocument/2006/relationships/image" Target="../media/image800.png"/><Relationship Id="rId55" Type="http://schemas.openxmlformats.org/officeDocument/2006/relationships/image" Target="../media/image805.svg"/><Relationship Id="rId76" Type="http://schemas.openxmlformats.org/officeDocument/2006/relationships/image" Target="../media/image826.png"/><Relationship Id="rId7" Type="http://schemas.openxmlformats.org/officeDocument/2006/relationships/image" Target="../media/image757.svg"/><Relationship Id="rId71" Type="http://schemas.openxmlformats.org/officeDocument/2006/relationships/image" Target="../media/image821.svg"/><Relationship Id="rId2" Type="http://schemas.openxmlformats.org/officeDocument/2006/relationships/image" Target="../media/image752.png"/><Relationship Id="rId29" Type="http://schemas.openxmlformats.org/officeDocument/2006/relationships/image" Target="../media/image779.svg"/><Relationship Id="rId24" Type="http://schemas.openxmlformats.org/officeDocument/2006/relationships/image" Target="../media/image774.png"/><Relationship Id="rId40" Type="http://schemas.openxmlformats.org/officeDocument/2006/relationships/image" Target="../media/image790.png"/><Relationship Id="rId45" Type="http://schemas.openxmlformats.org/officeDocument/2006/relationships/image" Target="../media/image795.svg"/><Relationship Id="rId66" Type="http://schemas.openxmlformats.org/officeDocument/2006/relationships/image" Target="../media/image816.png"/><Relationship Id="rId87" Type="http://schemas.openxmlformats.org/officeDocument/2006/relationships/image" Target="../media/image837.svg"/><Relationship Id="rId61" Type="http://schemas.openxmlformats.org/officeDocument/2006/relationships/image" Target="../media/image811.svg"/><Relationship Id="rId82" Type="http://schemas.openxmlformats.org/officeDocument/2006/relationships/image" Target="../media/image832.png"/><Relationship Id="rId19" Type="http://schemas.openxmlformats.org/officeDocument/2006/relationships/image" Target="../media/image769.svg"/></Relationships>
</file>

<file path=ppt/slides/_rels/slide16.xml.rels><?xml version="1.0" encoding="UTF-8" standalone="yes"?>
<Relationships xmlns="http://schemas.openxmlformats.org/package/2006/relationships"><Relationship Id="rId26" Type="http://schemas.openxmlformats.org/officeDocument/2006/relationships/image" Target="../media/image866.png"/><Relationship Id="rId21" Type="http://schemas.openxmlformats.org/officeDocument/2006/relationships/image" Target="../media/image861.svg"/><Relationship Id="rId42" Type="http://schemas.openxmlformats.org/officeDocument/2006/relationships/image" Target="../media/image882.png"/><Relationship Id="rId47" Type="http://schemas.openxmlformats.org/officeDocument/2006/relationships/image" Target="../media/image887.svg"/><Relationship Id="rId63" Type="http://schemas.openxmlformats.org/officeDocument/2006/relationships/image" Target="../media/image903.svg"/><Relationship Id="rId68" Type="http://schemas.openxmlformats.org/officeDocument/2006/relationships/image" Target="../media/image908.png"/><Relationship Id="rId84" Type="http://schemas.openxmlformats.org/officeDocument/2006/relationships/image" Target="../media/image924.png"/><Relationship Id="rId89" Type="http://schemas.openxmlformats.org/officeDocument/2006/relationships/image" Target="../media/image929.svg"/><Relationship Id="rId16" Type="http://schemas.openxmlformats.org/officeDocument/2006/relationships/image" Target="../media/image856.png"/><Relationship Id="rId11" Type="http://schemas.openxmlformats.org/officeDocument/2006/relationships/image" Target="../media/image851.svg"/><Relationship Id="rId32" Type="http://schemas.openxmlformats.org/officeDocument/2006/relationships/image" Target="../media/image872.png"/><Relationship Id="rId37" Type="http://schemas.openxmlformats.org/officeDocument/2006/relationships/image" Target="../media/image877.svg"/><Relationship Id="rId53" Type="http://schemas.openxmlformats.org/officeDocument/2006/relationships/image" Target="../media/image893.svg"/><Relationship Id="rId58" Type="http://schemas.openxmlformats.org/officeDocument/2006/relationships/image" Target="../media/image898.png"/><Relationship Id="rId74" Type="http://schemas.openxmlformats.org/officeDocument/2006/relationships/image" Target="../media/image914.png"/><Relationship Id="rId79" Type="http://schemas.openxmlformats.org/officeDocument/2006/relationships/image" Target="../media/image919.svg"/><Relationship Id="rId5" Type="http://schemas.openxmlformats.org/officeDocument/2006/relationships/image" Target="../media/image845.svg"/><Relationship Id="rId14" Type="http://schemas.openxmlformats.org/officeDocument/2006/relationships/image" Target="../media/image854.png"/><Relationship Id="rId22" Type="http://schemas.openxmlformats.org/officeDocument/2006/relationships/image" Target="../media/image862.png"/><Relationship Id="rId27" Type="http://schemas.openxmlformats.org/officeDocument/2006/relationships/image" Target="../media/image867.svg"/><Relationship Id="rId30" Type="http://schemas.openxmlformats.org/officeDocument/2006/relationships/image" Target="../media/image870.png"/><Relationship Id="rId35" Type="http://schemas.openxmlformats.org/officeDocument/2006/relationships/image" Target="../media/image875.svg"/><Relationship Id="rId43" Type="http://schemas.openxmlformats.org/officeDocument/2006/relationships/image" Target="../media/image883.svg"/><Relationship Id="rId48" Type="http://schemas.openxmlformats.org/officeDocument/2006/relationships/image" Target="../media/image888.png"/><Relationship Id="rId56" Type="http://schemas.openxmlformats.org/officeDocument/2006/relationships/image" Target="../media/image896.png"/><Relationship Id="rId64" Type="http://schemas.openxmlformats.org/officeDocument/2006/relationships/image" Target="../media/image904.png"/><Relationship Id="rId69" Type="http://schemas.openxmlformats.org/officeDocument/2006/relationships/image" Target="../media/image909.svg"/><Relationship Id="rId77" Type="http://schemas.openxmlformats.org/officeDocument/2006/relationships/image" Target="../media/image917.svg"/><Relationship Id="rId8" Type="http://schemas.openxmlformats.org/officeDocument/2006/relationships/image" Target="../media/image848.png"/><Relationship Id="rId51" Type="http://schemas.openxmlformats.org/officeDocument/2006/relationships/image" Target="../media/image891.svg"/><Relationship Id="rId72" Type="http://schemas.openxmlformats.org/officeDocument/2006/relationships/image" Target="../media/image912.png"/><Relationship Id="rId80" Type="http://schemas.openxmlformats.org/officeDocument/2006/relationships/image" Target="../media/image920.png"/><Relationship Id="rId85" Type="http://schemas.openxmlformats.org/officeDocument/2006/relationships/image" Target="../media/image925.svg"/><Relationship Id="rId3" Type="http://schemas.openxmlformats.org/officeDocument/2006/relationships/image" Target="../media/image843.svg"/><Relationship Id="rId12" Type="http://schemas.openxmlformats.org/officeDocument/2006/relationships/image" Target="../media/image852.png"/><Relationship Id="rId17" Type="http://schemas.openxmlformats.org/officeDocument/2006/relationships/image" Target="../media/image857.svg"/><Relationship Id="rId25" Type="http://schemas.openxmlformats.org/officeDocument/2006/relationships/image" Target="../media/image865.svg"/><Relationship Id="rId33" Type="http://schemas.openxmlformats.org/officeDocument/2006/relationships/image" Target="../media/image873.svg"/><Relationship Id="rId38" Type="http://schemas.openxmlformats.org/officeDocument/2006/relationships/image" Target="../media/image878.png"/><Relationship Id="rId46" Type="http://schemas.openxmlformats.org/officeDocument/2006/relationships/image" Target="../media/image886.png"/><Relationship Id="rId59" Type="http://schemas.openxmlformats.org/officeDocument/2006/relationships/image" Target="../media/image899.svg"/><Relationship Id="rId67" Type="http://schemas.openxmlformats.org/officeDocument/2006/relationships/image" Target="../media/image907.svg"/><Relationship Id="rId20" Type="http://schemas.openxmlformats.org/officeDocument/2006/relationships/image" Target="../media/image860.png"/><Relationship Id="rId41" Type="http://schemas.openxmlformats.org/officeDocument/2006/relationships/image" Target="../media/image881.svg"/><Relationship Id="rId54" Type="http://schemas.openxmlformats.org/officeDocument/2006/relationships/image" Target="../media/image894.png"/><Relationship Id="rId62" Type="http://schemas.openxmlformats.org/officeDocument/2006/relationships/image" Target="../media/image902.png"/><Relationship Id="rId70" Type="http://schemas.openxmlformats.org/officeDocument/2006/relationships/image" Target="../media/image910.png"/><Relationship Id="rId75" Type="http://schemas.openxmlformats.org/officeDocument/2006/relationships/image" Target="../media/image915.svg"/><Relationship Id="rId83" Type="http://schemas.openxmlformats.org/officeDocument/2006/relationships/image" Target="../media/image923.svg"/><Relationship Id="rId88" Type="http://schemas.openxmlformats.org/officeDocument/2006/relationships/image" Target="../media/image928.png"/><Relationship Id="rId1" Type="http://schemas.openxmlformats.org/officeDocument/2006/relationships/slideLayout" Target="../slideLayouts/slideLayout7.xml"/><Relationship Id="rId6" Type="http://schemas.openxmlformats.org/officeDocument/2006/relationships/image" Target="../media/image846.png"/><Relationship Id="rId15" Type="http://schemas.openxmlformats.org/officeDocument/2006/relationships/image" Target="../media/image855.svg"/><Relationship Id="rId23" Type="http://schemas.openxmlformats.org/officeDocument/2006/relationships/image" Target="../media/image863.svg"/><Relationship Id="rId28" Type="http://schemas.openxmlformats.org/officeDocument/2006/relationships/image" Target="../media/image868.png"/><Relationship Id="rId36" Type="http://schemas.openxmlformats.org/officeDocument/2006/relationships/image" Target="../media/image876.png"/><Relationship Id="rId49" Type="http://schemas.openxmlformats.org/officeDocument/2006/relationships/image" Target="../media/image889.svg"/><Relationship Id="rId57" Type="http://schemas.openxmlformats.org/officeDocument/2006/relationships/image" Target="../media/image897.svg"/><Relationship Id="rId10" Type="http://schemas.openxmlformats.org/officeDocument/2006/relationships/image" Target="../media/image850.png"/><Relationship Id="rId31" Type="http://schemas.openxmlformats.org/officeDocument/2006/relationships/image" Target="../media/image871.svg"/><Relationship Id="rId44" Type="http://schemas.openxmlformats.org/officeDocument/2006/relationships/image" Target="../media/image884.png"/><Relationship Id="rId52" Type="http://schemas.openxmlformats.org/officeDocument/2006/relationships/image" Target="../media/image892.png"/><Relationship Id="rId60" Type="http://schemas.openxmlformats.org/officeDocument/2006/relationships/image" Target="../media/image900.png"/><Relationship Id="rId65" Type="http://schemas.openxmlformats.org/officeDocument/2006/relationships/image" Target="../media/image905.svg"/><Relationship Id="rId73" Type="http://schemas.openxmlformats.org/officeDocument/2006/relationships/image" Target="../media/image913.svg"/><Relationship Id="rId78" Type="http://schemas.openxmlformats.org/officeDocument/2006/relationships/image" Target="../media/image918.png"/><Relationship Id="rId81" Type="http://schemas.openxmlformats.org/officeDocument/2006/relationships/image" Target="../media/image921.svg"/><Relationship Id="rId86" Type="http://schemas.openxmlformats.org/officeDocument/2006/relationships/image" Target="../media/image926.png"/><Relationship Id="rId4" Type="http://schemas.openxmlformats.org/officeDocument/2006/relationships/image" Target="../media/image844.png"/><Relationship Id="rId9" Type="http://schemas.openxmlformats.org/officeDocument/2006/relationships/image" Target="../media/image849.svg"/><Relationship Id="rId13" Type="http://schemas.openxmlformats.org/officeDocument/2006/relationships/image" Target="../media/image853.svg"/><Relationship Id="rId18" Type="http://schemas.openxmlformats.org/officeDocument/2006/relationships/image" Target="../media/image858.png"/><Relationship Id="rId39" Type="http://schemas.openxmlformats.org/officeDocument/2006/relationships/image" Target="../media/image879.svg"/><Relationship Id="rId34" Type="http://schemas.openxmlformats.org/officeDocument/2006/relationships/image" Target="../media/image874.png"/><Relationship Id="rId50" Type="http://schemas.openxmlformats.org/officeDocument/2006/relationships/image" Target="../media/image890.png"/><Relationship Id="rId55" Type="http://schemas.openxmlformats.org/officeDocument/2006/relationships/image" Target="../media/image895.svg"/><Relationship Id="rId76" Type="http://schemas.openxmlformats.org/officeDocument/2006/relationships/image" Target="../media/image916.png"/><Relationship Id="rId7" Type="http://schemas.openxmlformats.org/officeDocument/2006/relationships/image" Target="../media/image847.svg"/><Relationship Id="rId71" Type="http://schemas.openxmlformats.org/officeDocument/2006/relationships/image" Target="../media/image911.svg"/><Relationship Id="rId2" Type="http://schemas.openxmlformats.org/officeDocument/2006/relationships/image" Target="../media/image842.png"/><Relationship Id="rId29" Type="http://schemas.openxmlformats.org/officeDocument/2006/relationships/image" Target="../media/image869.svg"/><Relationship Id="rId24" Type="http://schemas.openxmlformats.org/officeDocument/2006/relationships/image" Target="../media/image864.png"/><Relationship Id="rId40" Type="http://schemas.openxmlformats.org/officeDocument/2006/relationships/image" Target="../media/image880.png"/><Relationship Id="rId45" Type="http://schemas.openxmlformats.org/officeDocument/2006/relationships/image" Target="../media/image885.svg"/><Relationship Id="rId66" Type="http://schemas.openxmlformats.org/officeDocument/2006/relationships/image" Target="../media/image906.png"/><Relationship Id="rId87" Type="http://schemas.openxmlformats.org/officeDocument/2006/relationships/image" Target="../media/image927.svg"/><Relationship Id="rId61" Type="http://schemas.openxmlformats.org/officeDocument/2006/relationships/image" Target="../media/image901.svg"/><Relationship Id="rId82" Type="http://schemas.openxmlformats.org/officeDocument/2006/relationships/image" Target="../media/image922.png"/><Relationship Id="rId19" Type="http://schemas.openxmlformats.org/officeDocument/2006/relationships/image" Target="../media/image859.svg"/></Relationships>
</file>

<file path=ppt/slides/_rels/slide17.xml.rels><?xml version="1.0" encoding="UTF-8" standalone="yes"?>
<Relationships xmlns="http://schemas.openxmlformats.org/package/2006/relationships"><Relationship Id="rId26" Type="http://schemas.openxmlformats.org/officeDocument/2006/relationships/image" Target="../media/image954.png"/><Relationship Id="rId21" Type="http://schemas.openxmlformats.org/officeDocument/2006/relationships/image" Target="../media/image949.svg"/><Relationship Id="rId42" Type="http://schemas.openxmlformats.org/officeDocument/2006/relationships/image" Target="../media/image970.png"/><Relationship Id="rId47" Type="http://schemas.openxmlformats.org/officeDocument/2006/relationships/image" Target="../media/image975.svg"/><Relationship Id="rId63" Type="http://schemas.openxmlformats.org/officeDocument/2006/relationships/image" Target="../media/image991.svg"/><Relationship Id="rId68" Type="http://schemas.openxmlformats.org/officeDocument/2006/relationships/image" Target="../media/image996.png"/><Relationship Id="rId84" Type="http://schemas.openxmlformats.org/officeDocument/2006/relationships/image" Target="../media/image1012.png"/><Relationship Id="rId89" Type="http://schemas.openxmlformats.org/officeDocument/2006/relationships/image" Target="../media/image1017.svg"/><Relationship Id="rId16" Type="http://schemas.openxmlformats.org/officeDocument/2006/relationships/image" Target="../media/image944.png"/><Relationship Id="rId11" Type="http://schemas.openxmlformats.org/officeDocument/2006/relationships/image" Target="../media/image939.svg"/><Relationship Id="rId32" Type="http://schemas.openxmlformats.org/officeDocument/2006/relationships/image" Target="../media/image960.png"/><Relationship Id="rId37" Type="http://schemas.openxmlformats.org/officeDocument/2006/relationships/image" Target="../media/image965.svg"/><Relationship Id="rId53" Type="http://schemas.openxmlformats.org/officeDocument/2006/relationships/image" Target="../media/image981.svg"/><Relationship Id="rId58" Type="http://schemas.openxmlformats.org/officeDocument/2006/relationships/image" Target="../media/image986.png"/><Relationship Id="rId74" Type="http://schemas.openxmlformats.org/officeDocument/2006/relationships/image" Target="../media/image1002.png"/><Relationship Id="rId79" Type="http://schemas.openxmlformats.org/officeDocument/2006/relationships/image" Target="../media/image1007.svg"/><Relationship Id="rId5" Type="http://schemas.openxmlformats.org/officeDocument/2006/relationships/image" Target="../media/image933.svg"/><Relationship Id="rId90" Type="http://schemas.openxmlformats.org/officeDocument/2006/relationships/image" Target="../media/image1018.png"/><Relationship Id="rId14" Type="http://schemas.openxmlformats.org/officeDocument/2006/relationships/image" Target="../media/image942.png"/><Relationship Id="rId22" Type="http://schemas.openxmlformats.org/officeDocument/2006/relationships/image" Target="../media/image950.png"/><Relationship Id="rId27" Type="http://schemas.openxmlformats.org/officeDocument/2006/relationships/image" Target="../media/image955.svg"/><Relationship Id="rId30" Type="http://schemas.openxmlformats.org/officeDocument/2006/relationships/image" Target="../media/image958.png"/><Relationship Id="rId35" Type="http://schemas.openxmlformats.org/officeDocument/2006/relationships/image" Target="../media/image963.svg"/><Relationship Id="rId43" Type="http://schemas.openxmlformats.org/officeDocument/2006/relationships/image" Target="../media/image971.svg"/><Relationship Id="rId48" Type="http://schemas.openxmlformats.org/officeDocument/2006/relationships/image" Target="../media/image976.png"/><Relationship Id="rId56" Type="http://schemas.openxmlformats.org/officeDocument/2006/relationships/image" Target="../media/image984.png"/><Relationship Id="rId64" Type="http://schemas.openxmlformats.org/officeDocument/2006/relationships/image" Target="../media/image992.png"/><Relationship Id="rId69" Type="http://schemas.openxmlformats.org/officeDocument/2006/relationships/image" Target="../media/image997.svg"/><Relationship Id="rId77" Type="http://schemas.openxmlformats.org/officeDocument/2006/relationships/image" Target="../media/image1005.svg"/><Relationship Id="rId8" Type="http://schemas.openxmlformats.org/officeDocument/2006/relationships/image" Target="../media/image936.png"/><Relationship Id="rId51" Type="http://schemas.openxmlformats.org/officeDocument/2006/relationships/image" Target="../media/image979.svg"/><Relationship Id="rId72" Type="http://schemas.openxmlformats.org/officeDocument/2006/relationships/image" Target="../media/image1000.png"/><Relationship Id="rId80" Type="http://schemas.openxmlformats.org/officeDocument/2006/relationships/image" Target="../media/image1008.png"/><Relationship Id="rId85" Type="http://schemas.openxmlformats.org/officeDocument/2006/relationships/image" Target="../media/image1013.svg"/><Relationship Id="rId3" Type="http://schemas.openxmlformats.org/officeDocument/2006/relationships/image" Target="../media/image931.svg"/><Relationship Id="rId12" Type="http://schemas.openxmlformats.org/officeDocument/2006/relationships/image" Target="../media/image940.png"/><Relationship Id="rId17" Type="http://schemas.openxmlformats.org/officeDocument/2006/relationships/image" Target="../media/image945.svg"/><Relationship Id="rId25" Type="http://schemas.openxmlformats.org/officeDocument/2006/relationships/image" Target="../media/image953.svg"/><Relationship Id="rId33" Type="http://schemas.openxmlformats.org/officeDocument/2006/relationships/image" Target="../media/image961.svg"/><Relationship Id="rId38" Type="http://schemas.openxmlformats.org/officeDocument/2006/relationships/image" Target="../media/image966.png"/><Relationship Id="rId46" Type="http://schemas.openxmlformats.org/officeDocument/2006/relationships/image" Target="../media/image974.png"/><Relationship Id="rId59" Type="http://schemas.openxmlformats.org/officeDocument/2006/relationships/image" Target="../media/image987.svg"/><Relationship Id="rId67" Type="http://schemas.openxmlformats.org/officeDocument/2006/relationships/image" Target="../media/image995.svg"/><Relationship Id="rId20" Type="http://schemas.openxmlformats.org/officeDocument/2006/relationships/image" Target="../media/image948.png"/><Relationship Id="rId41" Type="http://schemas.openxmlformats.org/officeDocument/2006/relationships/image" Target="../media/image969.svg"/><Relationship Id="rId54" Type="http://schemas.openxmlformats.org/officeDocument/2006/relationships/image" Target="../media/image982.png"/><Relationship Id="rId62" Type="http://schemas.openxmlformats.org/officeDocument/2006/relationships/image" Target="../media/image990.png"/><Relationship Id="rId70" Type="http://schemas.openxmlformats.org/officeDocument/2006/relationships/image" Target="../media/image998.png"/><Relationship Id="rId75" Type="http://schemas.openxmlformats.org/officeDocument/2006/relationships/image" Target="../media/image1003.svg"/><Relationship Id="rId83" Type="http://schemas.openxmlformats.org/officeDocument/2006/relationships/image" Target="../media/image1011.svg"/><Relationship Id="rId88" Type="http://schemas.openxmlformats.org/officeDocument/2006/relationships/image" Target="../media/image1016.png"/><Relationship Id="rId91" Type="http://schemas.openxmlformats.org/officeDocument/2006/relationships/image" Target="../media/image1019.svg"/><Relationship Id="rId1" Type="http://schemas.openxmlformats.org/officeDocument/2006/relationships/slideLayout" Target="../slideLayouts/slideLayout7.xml"/><Relationship Id="rId6" Type="http://schemas.openxmlformats.org/officeDocument/2006/relationships/image" Target="../media/image934.png"/><Relationship Id="rId15" Type="http://schemas.openxmlformats.org/officeDocument/2006/relationships/image" Target="../media/image943.svg"/><Relationship Id="rId23" Type="http://schemas.openxmlformats.org/officeDocument/2006/relationships/image" Target="../media/image951.svg"/><Relationship Id="rId28" Type="http://schemas.openxmlformats.org/officeDocument/2006/relationships/image" Target="../media/image956.png"/><Relationship Id="rId36" Type="http://schemas.openxmlformats.org/officeDocument/2006/relationships/image" Target="../media/image964.png"/><Relationship Id="rId49" Type="http://schemas.openxmlformats.org/officeDocument/2006/relationships/image" Target="../media/image977.svg"/><Relationship Id="rId57" Type="http://schemas.openxmlformats.org/officeDocument/2006/relationships/image" Target="../media/image985.svg"/><Relationship Id="rId10" Type="http://schemas.openxmlformats.org/officeDocument/2006/relationships/image" Target="../media/image938.png"/><Relationship Id="rId31" Type="http://schemas.openxmlformats.org/officeDocument/2006/relationships/image" Target="../media/image959.svg"/><Relationship Id="rId44" Type="http://schemas.openxmlformats.org/officeDocument/2006/relationships/image" Target="../media/image972.png"/><Relationship Id="rId52" Type="http://schemas.openxmlformats.org/officeDocument/2006/relationships/image" Target="../media/image980.png"/><Relationship Id="rId60" Type="http://schemas.openxmlformats.org/officeDocument/2006/relationships/image" Target="../media/image988.png"/><Relationship Id="rId65" Type="http://schemas.openxmlformats.org/officeDocument/2006/relationships/image" Target="../media/image993.svg"/><Relationship Id="rId73" Type="http://schemas.openxmlformats.org/officeDocument/2006/relationships/image" Target="../media/image1001.svg"/><Relationship Id="rId78" Type="http://schemas.openxmlformats.org/officeDocument/2006/relationships/image" Target="../media/image1006.png"/><Relationship Id="rId81" Type="http://schemas.openxmlformats.org/officeDocument/2006/relationships/image" Target="../media/image1009.svg"/><Relationship Id="rId86" Type="http://schemas.openxmlformats.org/officeDocument/2006/relationships/image" Target="../media/image1014.png"/><Relationship Id="rId4" Type="http://schemas.openxmlformats.org/officeDocument/2006/relationships/image" Target="../media/image932.png"/><Relationship Id="rId9" Type="http://schemas.openxmlformats.org/officeDocument/2006/relationships/image" Target="../media/image937.svg"/><Relationship Id="rId13" Type="http://schemas.openxmlformats.org/officeDocument/2006/relationships/image" Target="../media/image941.svg"/><Relationship Id="rId18" Type="http://schemas.openxmlformats.org/officeDocument/2006/relationships/image" Target="../media/image946.png"/><Relationship Id="rId39" Type="http://schemas.openxmlformats.org/officeDocument/2006/relationships/image" Target="../media/image967.svg"/><Relationship Id="rId34" Type="http://schemas.openxmlformats.org/officeDocument/2006/relationships/image" Target="../media/image962.png"/><Relationship Id="rId50" Type="http://schemas.openxmlformats.org/officeDocument/2006/relationships/image" Target="../media/image978.png"/><Relationship Id="rId55" Type="http://schemas.openxmlformats.org/officeDocument/2006/relationships/image" Target="../media/image983.svg"/><Relationship Id="rId76" Type="http://schemas.openxmlformats.org/officeDocument/2006/relationships/image" Target="../media/image1004.png"/><Relationship Id="rId7" Type="http://schemas.openxmlformats.org/officeDocument/2006/relationships/image" Target="../media/image935.svg"/><Relationship Id="rId71" Type="http://schemas.openxmlformats.org/officeDocument/2006/relationships/image" Target="../media/image999.svg"/><Relationship Id="rId2" Type="http://schemas.openxmlformats.org/officeDocument/2006/relationships/image" Target="../media/image930.png"/><Relationship Id="rId29" Type="http://schemas.openxmlformats.org/officeDocument/2006/relationships/image" Target="../media/image957.svg"/><Relationship Id="rId24" Type="http://schemas.openxmlformats.org/officeDocument/2006/relationships/image" Target="../media/image952.png"/><Relationship Id="rId40" Type="http://schemas.openxmlformats.org/officeDocument/2006/relationships/image" Target="../media/image968.png"/><Relationship Id="rId45" Type="http://schemas.openxmlformats.org/officeDocument/2006/relationships/image" Target="../media/image973.svg"/><Relationship Id="rId66" Type="http://schemas.openxmlformats.org/officeDocument/2006/relationships/image" Target="../media/image994.png"/><Relationship Id="rId87" Type="http://schemas.openxmlformats.org/officeDocument/2006/relationships/image" Target="../media/image1015.svg"/><Relationship Id="rId61" Type="http://schemas.openxmlformats.org/officeDocument/2006/relationships/image" Target="../media/image989.svg"/><Relationship Id="rId82" Type="http://schemas.openxmlformats.org/officeDocument/2006/relationships/image" Target="../media/image1010.png"/><Relationship Id="rId19" Type="http://schemas.openxmlformats.org/officeDocument/2006/relationships/image" Target="../media/image947.svg"/></Relationships>
</file>

<file path=ppt/slides/_rels/slide18.xml.rels><?xml version="1.0" encoding="UTF-8" standalone="yes"?>
<Relationships xmlns="http://schemas.openxmlformats.org/package/2006/relationships"><Relationship Id="rId13" Type="http://schemas.openxmlformats.org/officeDocument/2006/relationships/image" Target="../media/image1031.svg"/><Relationship Id="rId18" Type="http://schemas.openxmlformats.org/officeDocument/2006/relationships/image" Target="../media/image1036.png"/><Relationship Id="rId26" Type="http://schemas.openxmlformats.org/officeDocument/2006/relationships/image" Target="../media/image1044.png"/><Relationship Id="rId39" Type="http://schemas.openxmlformats.org/officeDocument/2006/relationships/image" Target="../media/image1057.svg"/><Relationship Id="rId21" Type="http://schemas.openxmlformats.org/officeDocument/2006/relationships/image" Target="../media/image1039.svg"/><Relationship Id="rId34" Type="http://schemas.openxmlformats.org/officeDocument/2006/relationships/image" Target="../media/image1052.png"/><Relationship Id="rId7" Type="http://schemas.openxmlformats.org/officeDocument/2006/relationships/image" Target="../media/image1025.svg"/><Relationship Id="rId2" Type="http://schemas.openxmlformats.org/officeDocument/2006/relationships/image" Target="../media/image1020.png"/><Relationship Id="rId16" Type="http://schemas.openxmlformats.org/officeDocument/2006/relationships/image" Target="../media/image1034.png"/><Relationship Id="rId20" Type="http://schemas.openxmlformats.org/officeDocument/2006/relationships/image" Target="../media/image1038.png"/><Relationship Id="rId29" Type="http://schemas.openxmlformats.org/officeDocument/2006/relationships/image" Target="../media/image1047.svg"/><Relationship Id="rId41" Type="http://schemas.openxmlformats.org/officeDocument/2006/relationships/image" Target="../media/image1059.svg"/><Relationship Id="rId1" Type="http://schemas.openxmlformats.org/officeDocument/2006/relationships/slideLayout" Target="../slideLayouts/slideLayout7.xml"/><Relationship Id="rId6" Type="http://schemas.openxmlformats.org/officeDocument/2006/relationships/image" Target="../media/image1024.png"/><Relationship Id="rId11" Type="http://schemas.openxmlformats.org/officeDocument/2006/relationships/image" Target="../media/image1029.svg"/><Relationship Id="rId24" Type="http://schemas.openxmlformats.org/officeDocument/2006/relationships/image" Target="../media/image1042.png"/><Relationship Id="rId32" Type="http://schemas.openxmlformats.org/officeDocument/2006/relationships/image" Target="../media/image1050.png"/><Relationship Id="rId37" Type="http://schemas.openxmlformats.org/officeDocument/2006/relationships/image" Target="../media/image1055.svg"/><Relationship Id="rId40" Type="http://schemas.openxmlformats.org/officeDocument/2006/relationships/image" Target="../media/image1058.png"/><Relationship Id="rId5" Type="http://schemas.openxmlformats.org/officeDocument/2006/relationships/image" Target="../media/image1023.svg"/><Relationship Id="rId15" Type="http://schemas.openxmlformats.org/officeDocument/2006/relationships/image" Target="../media/image1033.svg"/><Relationship Id="rId23" Type="http://schemas.openxmlformats.org/officeDocument/2006/relationships/image" Target="../media/image1041.svg"/><Relationship Id="rId28" Type="http://schemas.openxmlformats.org/officeDocument/2006/relationships/image" Target="../media/image1046.png"/><Relationship Id="rId36" Type="http://schemas.openxmlformats.org/officeDocument/2006/relationships/image" Target="../media/image1054.png"/><Relationship Id="rId10" Type="http://schemas.openxmlformats.org/officeDocument/2006/relationships/image" Target="../media/image1028.png"/><Relationship Id="rId19" Type="http://schemas.openxmlformats.org/officeDocument/2006/relationships/image" Target="../media/image1037.svg"/><Relationship Id="rId31" Type="http://schemas.openxmlformats.org/officeDocument/2006/relationships/image" Target="../media/image1049.svg"/><Relationship Id="rId4" Type="http://schemas.openxmlformats.org/officeDocument/2006/relationships/image" Target="../media/image1022.png"/><Relationship Id="rId9" Type="http://schemas.openxmlformats.org/officeDocument/2006/relationships/image" Target="../media/image1027.svg"/><Relationship Id="rId14" Type="http://schemas.openxmlformats.org/officeDocument/2006/relationships/image" Target="../media/image1032.png"/><Relationship Id="rId22" Type="http://schemas.openxmlformats.org/officeDocument/2006/relationships/image" Target="../media/image1040.png"/><Relationship Id="rId27" Type="http://schemas.openxmlformats.org/officeDocument/2006/relationships/image" Target="../media/image1045.svg"/><Relationship Id="rId30" Type="http://schemas.openxmlformats.org/officeDocument/2006/relationships/image" Target="../media/image1048.png"/><Relationship Id="rId35" Type="http://schemas.openxmlformats.org/officeDocument/2006/relationships/image" Target="../media/image1053.svg"/><Relationship Id="rId8" Type="http://schemas.openxmlformats.org/officeDocument/2006/relationships/image" Target="../media/image1026.png"/><Relationship Id="rId3" Type="http://schemas.openxmlformats.org/officeDocument/2006/relationships/image" Target="../media/image1021.svg"/><Relationship Id="rId12" Type="http://schemas.openxmlformats.org/officeDocument/2006/relationships/image" Target="../media/image1030.png"/><Relationship Id="rId17" Type="http://schemas.openxmlformats.org/officeDocument/2006/relationships/image" Target="../media/image1035.svg"/><Relationship Id="rId25" Type="http://schemas.openxmlformats.org/officeDocument/2006/relationships/image" Target="../media/image1043.svg"/><Relationship Id="rId33" Type="http://schemas.openxmlformats.org/officeDocument/2006/relationships/image" Target="../media/image1051.svg"/><Relationship Id="rId38" Type="http://schemas.openxmlformats.org/officeDocument/2006/relationships/image" Target="../media/image1056.png"/></Relationships>
</file>

<file path=ppt/slides/_rels/slide19.xml.rels><?xml version="1.0" encoding="UTF-8" standalone="yes"?>
<Relationships xmlns="http://schemas.openxmlformats.org/package/2006/relationships"><Relationship Id="rId26" Type="http://schemas.openxmlformats.org/officeDocument/2006/relationships/image" Target="../media/image1084.png"/><Relationship Id="rId21" Type="http://schemas.openxmlformats.org/officeDocument/2006/relationships/image" Target="../media/image1079.svg"/><Relationship Id="rId42" Type="http://schemas.openxmlformats.org/officeDocument/2006/relationships/image" Target="../media/image1100.png"/><Relationship Id="rId47" Type="http://schemas.openxmlformats.org/officeDocument/2006/relationships/image" Target="../media/image1105.svg"/><Relationship Id="rId63" Type="http://schemas.openxmlformats.org/officeDocument/2006/relationships/image" Target="../media/image1121.svg"/><Relationship Id="rId68" Type="http://schemas.openxmlformats.org/officeDocument/2006/relationships/image" Target="../media/image1126.png"/><Relationship Id="rId84" Type="http://schemas.openxmlformats.org/officeDocument/2006/relationships/image" Target="../media/image1142.png"/><Relationship Id="rId89" Type="http://schemas.openxmlformats.org/officeDocument/2006/relationships/image" Target="../media/image1147.svg"/><Relationship Id="rId16" Type="http://schemas.openxmlformats.org/officeDocument/2006/relationships/image" Target="../media/image1074.png"/><Relationship Id="rId11" Type="http://schemas.openxmlformats.org/officeDocument/2006/relationships/image" Target="../media/image1069.svg"/><Relationship Id="rId32" Type="http://schemas.openxmlformats.org/officeDocument/2006/relationships/image" Target="../media/image1090.png"/><Relationship Id="rId37" Type="http://schemas.openxmlformats.org/officeDocument/2006/relationships/image" Target="../media/image1095.svg"/><Relationship Id="rId53" Type="http://schemas.openxmlformats.org/officeDocument/2006/relationships/image" Target="../media/image1111.svg"/><Relationship Id="rId58" Type="http://schemas.openxmlformats.org/officeDocument/2006/relationships/image" Target="../media/image1116.png"/><Relationship Id="rId74" Type="http://schemas.openxmlformats.org/officeDocument/2006/relationships/image" Target="../media/image1132.png"/><Relationship Id="rId79" Type="http://schemas.openxmlformats.org/officeDocument/2006/relationships/image" Target="../media/image1137.svg"/><Relationship Id="rId5" Type="http://schemas.openxmlformats.org/officeDocument/2006/relationships/image" Target="../media/image1063.svg"/><Relationship Id="rId14" Type="http://schemas.openxmlformats.org/officeDocument/2006/relationships/image" Target="../media/image1072.png"/><Relationship Id="rId22" Type="http://schemas.openxmlformats.org/officeDocument/2006/relationships/image" Target="../media/image1080.png"/><Relationship Id="rId27" Type="http://schemas.openxmlformats.org/officeDocument/2006/relationships/image" Target="../media/image1085.svg"/><Relationship Id="rId30" Type="http://schemas.openxmlformats.org/officeDocument/2006/relationships/image" Target="../media/image1088.png"/><Relationship Id="rId35" Type="http://schemas.openxmlformats.org/officeDocument/2006/relationships/image" Target="../media/image1093.svg"/><Relationship Id="rId43" Type="http://schemas.openxmlformats.org/officeDocument/2006/relationships/image" Target="../media/image1101.svg"/><Relationship Id="rId48" Type="http://schemas.openxmlformats.org/officeDocument/2006/relationships/image" Target="../media/image1106.png"/><Relationship Id="rId56" Type="http://schemas.openxmlformats.org/officeDocument/2006/relationships/image" Target="../media/image1114.png"/><Relationship Id="rId64" Type="http://schemas.openxmlformats.org/officeDocument/2006/relationships/image" Target="../media/image1122.png"/><Relationship Id="rId69" Type="http://schemas.openxmlformats.org/officeDocument/2006/relationships/image" Target="../media/image1127.svg"/><Relationship Id="rId77" Type="http://schemas.openxmlformats.org/officeDocument/2006/relationships/image" Target="../media/image1135.svg"/><Relationship Id="rId8" Type="http://schemas.openxmlformats.org/officeDocument/2006/relationships/image" Target="../media/image1066.png"/><Relationship Id="rId51" Type="http://schemas.openxmlformats.org/officeDocument/2006/relationships/image" Target="../media/image1109.svg"/><Relationship Id="rId72" Type="http://schemas.openxmlformats.org/officeDocument/2006/relationships/image" Target="../media/image1130.png"/><Relationship Id="rId80" Type="http://schemas.openxmlformats.org/officeDocument/2006/relationships/image" Target="../media/image1138.png"/><Relationship Id="rId85" Type="http://schemas.openxmlformats.org/officeDocument/2006/relationships/image" Target="../media/image1143.svg"/><Relationship Id="rId3" Type="http://schemas.openxmlformats.org/officeDocument/2006/relationships/image" Target="../media/image1061.svg"/><Relationship Id="rId12" Type="http://schemas.openxmlformats.org/officeDocument/2006/relationships/image" Target="../media/image1070.png"/><Relationship Id="rId17" Type="http://schemas.openxmlformats.org/officeDocument/2006/relationships/image" Target="../media/image1075.svg"/><Relationship Id="rId25" Type="http://schemas.openxmlformats.org/officeDocument/2006/relationships/image" Target="../media/image1083.svg"/><Relationship Id="rId33" Type="http://schemas.openxmlformats.org/officeDocument/2006/relationships/image" Target="../media/image1091.svg"/><Relationship Id="rId38" Type="http://schemas.openxmlformats.org/officeDocument/2006/relationships/image" Target="../media/image1096.png"/><Relationship Id="rId46" Type="http://schemas.openxmlformats.org/officeDocument/2006/relationships/image" Target="../media/image1104.png"/><Relationship Id="rId59" Type="http://schemas.openxmlformats.org/officeDocument/2006/relationships/image" Target="../media/image1117.svg"/><Relationship Id="rId67" Type="http://schemas.openxmlformats.org/officeDocument/2006/relationships/image" Target="../media/image1125.svg"/><Relationship Id="rId20" Type="http://schemas.openxmlformats.org/officeDocument/2006/relationships/image" Target="../media/image1078.png"/><Relationship Id="rId41" Type="http://schemas.openxmlformats.org/officeDocument/2006/relationships/image" Target="../media/image1099.svg"/><Relationship Id="rId54" Type="http://schemas.openxmlformats.org/officeDocument/2006/relationships/image" Target="../media/image1112.png"/><Relationship Id="rId62" Type="http://schemas.openxmlformats.org/officeDocument/2006/relationships/image" Target="../media/image1120.png"/><Relationship Id="rId70" Type="http://schemas.openxmlformats.org/officeDocument/2006/relationships/image" Target="../media/image1128.png"/><Relationship Id="rId75" Type="http://schemas.openxmlformats.org/officeDocument/2006/relationships/image" Target="../media/image1133.svg"/><Relationship Id="rId83" Type="http://schemas.openxmlformats.org/officeDocument/2006/relationships/image" Target="../media/image1141.svg"/><Relationship Id="rId88" Type="http://schemas.openxmlformats.org/officeDocument/2006/relationships/image" Target="../media/image1146.png"/><Relationship Id="rId1" Type="http://schemas.openxmlformats.org/officeDocument/2006/relationships/slideLayout" Target="../slideLayouts/slideLayout7.xml"/><Relationship Id="rId6" Type="http://schemas.openxmlformats.org/officeDocument/2006/relationships/image" Target="../media/image1064.png"/><Relationship Id="rId15" Type="http://schemas.openxmlformats.org/officeDocument/2006/relationships/image" Target="../media/image1073.svg"/><Relationship Id="rId23" Type="http://schemas.openxmlformats.org/officeDocument/2006/relationships/image" Target="../media/image1081.svg"/><Relationship Id="rId28" Type="http://schemas.openxmlformats.org/officeDocument/2006/relationships/image" Target="../media/image1086.png"/><Relationship Id="rId36" Type="http://schemas.openxmlformats.org/officeDocument/2006/relationships/image" Target="../media/image1094.png"/><Relationship Id="rId49" Type="http://schemas.openxmlformats.org/officeDocument/2006/relationships/image" Target="../media/image1107.svg"/><Relationship Id="rId57" Type="http://schemas.openxmlformats.org/officeDocument/2006/relationships/image" Target="../media/image1115.svg"/><Relationship Id="rId10" Type="http://schemas.openxmlformats.org/officeDocument/2006/relationships/image" Target="../media/image1068.png"/><Relationship Id="rId31" Type="http://schemas.openxmlformats.org/officeDocument/2006/relationships/image" Target="../media/image1089.svg"/><Relationship Id="rId44" Type="http://schemas.openxmlformats.org/officeDocument/2006/relationships/image" Target="../media/image1102.png"/><Relationship Id="rId52" Type="http://schemas.openxmlformats.org/officeDocument/2006/relationships/image" Target="../media/image1110.png"/><Relationship Id="rId60" Type="http://schemas.openxmlformats.org/officeDocument/2006/relationships/image" Target="../media/image1118.png"/><Relationship Id="rId65" Type="http://schemas.openxmlformats.org/officeDocument/2006/relationships/image" Target="../media/image1123.svg"/><Relationship Id="rId73" Type="http://schemas.openxmlformats.org/officeDocument/2006/relationships/image" Target="../media/image1131.svg"/><Relationship Id="rId78" Type="http://schemas.openxmlformats.org/officeDocument/2006/relationships/image" Target="../media/image1136.png"/><Relationship Id="rId81" Type="http://schemas.openxmlformats.org/officeDocument/2006/relationships/image" Target="../media/image1139.svg"/><Relationship Id="rId86" Type="http://schemas.openxmlformats.org/officeDocument/2006/relationships/image" Target="../media/image1144.png"/><Relationship Id="rId4" Type="http://schemas.openxmlformats.org/officeDocument/2006/relationships/image" Target="../media/image1062.png"/><Relationship Id="rId9" Type="http://schemas.openxmlformats.org/officeDocument/2006/relationships/image" Target="../media/image1067.svg"/><Relationship Id="rId13" Type="http://schemas.openxmlformats.org/officeDocument/2006/relationships/image" Target="../media/image1071.svg"/><Relationship Id="rId18" Type="http://schemas.openxmlformats.org/officeDocument/2006/relationships/image" Target="../media/image1076.png"/><Relationship Id="rId39" Type="http://schemas.openxmlformats.org/officeDocument/2006/relationships/image" Target="../media/image1097.svg"/><Relationship Id="rId34" Type="http://schemas.openxmlformats.org/officeDocument/2006/relationships/image" Target="../media/image1092.png"/><Relationship Id="rId50" Type="http://schemas.openxmlformats.org/officeDocument/2006/relationships/image" Target="../media/image1108.png"/><Relationship Id="rId55" Type="http://schemas.openxmlformats.org/officeDocument/2006/relationships/image" Target="../media/image1113.svg"/><Relationship Id="rId76" Type="http://schemas.openxmlformats.org/officeDocument/2006/relationships/image" Target="../media/image1134.png"/><Relationship Id="rId7" Type="http://schemas.openxmlformats.org/officeDocument/2006/relationships/image" Target="../media/image1065.svg"/><Relationship Id="rId71" Type="http://schemas.openxmlformats.org/officeDocument/2006/relationships/image" Target="../media/image1129.svg"/><Relationship Id="rId2" Type="http://schemas.openxmlformats.org/officeDocument/2006/relationships/image" Target="../media/image1060.png"/><Relationship Id="rId29" Type="http://schemas.openxmlformats.org/officeDocument/2006/relationships/image" Target="../media/image1087.svg"/><Relationship Id="rId24" Type="http://schemas.openxmlformats.org/officeDocument/2006/relationships/image" Target="../media/image1082.png"/><Relationship Id="rId40" Type="http://schemas.openxmlformats.org/officeDocument/2006/relationships/image" Target="../media/image1098.png"/><Relationship Id="rId45" Type="http://schemas.openxmlformats.org/officeDocument/2006/relationships/image" Target="../media/image1103.svg"/><Relationship Id="rId66" Type="http://schemas.openxmlformats.org/officeDocument/2006/relationships/image" Target="../media/image1124.png"/><Relationship Id="rId87" Type="http://schemas.openxmlformats.org/officeDocument/2006/relationships/image" Target="../media/image1145.svg"/><Relationship Id="rId61" Type="http://schemas.openxmlformats.org/officeDocument/2006/relationships/image" Target="../media/image1119.svg"/><Relationship Id="rId82" Type="http://schemas.openxmlformats.org/officeDocument/2006/relationships/image" Target="../media/image1140.png"/><Relationship Id="rId19" Type="http://schemas.openxmlformats.org/officeDocument/2006/relationships/image" Target="../media/image1077.svg"/></Relationships>
</file>

<file path=ppt/slides/_rels/slide2.xml.rels><?xml version="1.0" encoding="UTF-8" standalone="yes"?>
<Relationships xmlns="http://schemas.openxmlformats.org/package/2006/relationships"><Relationship Id="rId2" Type="http://schemas.openxmlformats.org/officeDocument/2006/relationships/hyperlink" Target="https://learn.microsoft.com/en-us/microsoft-365/solutions/architecture-icons-templates?view=o365-worldwid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6" Type="http://schemas.openxmlformats.org/officeDocument/2006/relationships/image" Target="../media/image1172.png"/><Relationship Id="rId21" Type="http://schemas.openxmlformats.org/officeDocument/2006/relationships/image" Target="../media/image1167.svg"/><Relationship Id="rId42" Type="http://schemas.openxmlformats.org/officeDocument/2006/relationships/image" Target="../media/image1188.png"/><Relationship Id="rId47" Type="http://schemas.openxmlformats.org/officeDocument/2006/relationships/image" Target="../media/image1193.svg"/><Relationship Id="rId63" Type="http://schemas.openxmlformats.org/officeDocument/2006/relationships/image" Target="../media/image1209.svg"/><Relationship Id="rId68" Type="http://schemas.openxmlformats.org/officeDocument/2006/relationships/image" Target="../media/image1214.png"/><Relationship Id="rId84" Type="http://schemas.openxmlformats.org/officeDocument/2006/relationships/image" Target="../media/image1230.png"/><Relationship Id="rId89" Type="http://schemas.openxmlformats.org/officeDocument/2006/relationships/image" Target="../media/image1235.svg"/><Relationship Id="rId16" Type="http://schemas.openxmlformats.org/officeDocument/2006/relationships/image" Target="../media/image1162.png"/><Relationship Id="rId11" Type="http://schemas.openxmlformats.org/officeDocument/2006/relationships/image" Target="../media/image1157.svg"/><Relationship Id="rId32" Type="http://schemas.openxmlformats.org/officeDocument/2006/relationships/image" Target="../media/image1178.png"/><Relationship Id="rId37" Type="http://schemas.openxmlformats.org/officeDocument/2006/relationships/image" Target="../media/image1183.svg"/><Relationship Id="rId53" Type="http://schemas.openxmlformats.org/officeDocument/2006/relationships/image" Target="../media/image1199.svg"/><Relationship Id="rId58" Type="http://schemas.openxmlformats.org/officeDocument/2006/relationships/image" Target="../media/image1204.png"/><Relationship Id="rId74" Type="http://schemas.openxmlformats.org/officeDocument/2006/relationships/image" Target="../media/image1220.png"/><Relationship Id="rId79" Type="http://schemas.openxmlformats.org/officeDocument/2006/relationships/image" Target="../media/image1225.svg"/><Relationship Id="rId5" Type="http://schemas.openxmlformats.org/officeDocument/2006/relationships/image" Target="../media/image1151.svg"/><Relationship Id="rId14" Type="http://schemas.openxmlformats.org/officeDocument/2006/relationships/image" Target="../media/image1160.png"/><Relationship Id="rId22" Type="http://schemas.openxmlformats.org/officeDocument/2006/relationships/image" Target="../media/image1168.png"/><Relationship Id="rId27" Type="http://schemas.openxmlformats.org/officeDocument/2006/relationships/image" Target="../media/image1173.svg"/><Relationship Id="rId30" Type="http://schemas.openxmlformats.org/officeDocument/2006/relationships/image" Target="../media/image1176.png"/><Relationship Id="rId35" Type="http://schemas.openxmlformats.org/officeDocument/2006/relationships/image" Target="../media/image1181.svg"/><Relationship Id="rId43" Type="http://schemas.openxmlformats.org/officeDocument/2006/relationships/image" Target="../media/image1189.svg"/><Relationship Id="rId48" Type="http://schemas.openxmlformats.org/officeDocument/2006/relationships/image" Target="../media/image1194.png"/><Relationship Id="rId56" Type="http://schemas.openxmlformats.org/officeDocument/2006/relationships/image" Target="../media/image1202.png"/><Relationship Id="rId64" Type="http://schemas.openxmlformats.org/officeDocument/2006/relationships/image" Target="../media/image1210.png"/><Relationship Id="rId69" Type="http://schemas.openxmlformats.org/officeDocument/2006/relationships/image" Target="../media/image1215.svg"/><Relationship Id="rId77" Type="http://schemas.openxmlformats.org/officeDocument/2006/relationships/image" Target="../media/image1223.svg"/><Relationship Id="rId8" Type="http://schemas.openxmlformats.org/officeDocument/2006/relationships/image" Target="../media/image1154.png"/><Relationship Id="rId51" Type="http://schemas.openxmlformats.org/officeDocument/2006/relationships/image" Target="../media/image1197.svg"/><Relationship Id="rId72" Type="http://schemas.openxmlformats.org/officeDocument/2006/relationships/image" Target="../media/image1218.png"/><Relationship Id="rId80" Type="http://schemas.openxmlformats.org/officeDocument/2006/relationships/image" Target="../media/image1226.png"/><Relationship Id="rId85" Type="http://schemas.openxmlformats.org/officeDocument/2006/relationships/image" Target="../media/image1231.svg"/><Relationship Id="rId3" Type="http://schemas.openxmlformats.org/officeDocument/2006/relationships/image" Target="../media/image1149.svg"/><Relationship Id="rId12" Type="http://schemas.openxmlformats.org/officeDocument/2006/relationships/image" Target="../media/image1158.png"/><Relationship Id="rId17" Type="http://schemas.openxmlformats.org/officeDocument/2006/relationships/image" Target="../media/image1163.svg"/><Relationship Id="rId25" Type="http://schemas.openxmlformats.org/officeDocument/2006/relationships/image" Target="../media/image1171.svg"/><Relationship Id="rId33" Type="http://schemas.openxmlformats.org/officeDocument/2006/relationships/image" Target="../media/image1179.svg"/><Relationship Id="rId38" Type="http://schemas.openxmlformats.org/officeDocument/2006/relationships/image" Target="../media/image1184.png"/><Relationship Id="rId46" Type="http://schemas.openxmlformats.org/officeDocument/2006/relationships/image" Target="../media/image1192.png"/><Relationship Id="rId59" Type="http://schemas.openxmlformats.org/officeDocument/2006/relationships/image" Target="../media/image1205.svg"/><Relationship Id="rId67" Type="http://schemas.openxmlformats.org/officeDocument/2006/relationships/image" Target="../media/image1213.svg"/><Relationship Id="rId20" Type="http://schemas.openxmlformats.org/officeDocument/2006/relationships/image" Target="../media/image1166.png"/><Relationship Id="rId41" Type="http://schemas.openxmlformats.org/officeDocument/2006/relationships/image" Target="../media/image1187.svg"/><Relationship Id="rId54" Type="http://schemas.openxmlformats.org/officeDocument/2006/relationships/image" Target="../media/image1200.png"/><Relationship Id="rId62" Type="http://schemas.openxmlformats.org/officeDocument/2006/relationships/image" Target="../media/image1208.png"/><Relationship Id="rId70" Type="http://schemas.openxmlformats.org/officeDocument/2006/relationships/image" Target="../media/image1216.png"/><Relationship Id="rId75" Type="http://schemas.openxmlformats.org/officeDocument/2006/relationships/image" Target="../media/image1221.svg"/><Relationship Id="rId83" Type="http://schemas.openxmlformats.org/officeDocument/2006/relationships/image" Target="../media/image1229.svg"/><Relationship Id="rId88" Type="http://schemas.openxmlformats.org/officeDocument/2006/relationships/image" Target="../media/image1234.png"/><Relationship Id="rId1" Type="http://schemas.openxmlformats.org/officeDocument/2006/relationships/slideLayout" Target="../slideLayouts/slideLayout7.xml"/><Relationship Id="rId6" Type="http://schemas.openxmlformats.org/officeDocument/2006/relationships/image" Target="../media/image1152.png"/><Relationship Id="rId15" Type="http://schemas.openxmlformats.org/officeDocument/2006/relationships/image" Target="../media/image1161.svg"/><Relationship Id="rId23" Type="http://schemas.openxmlformats.org/officeDocument/2006/relationships/image" Target="../media/image1169.svg"/><Relationship Id="rId28" Type="http://schemas.openxmlformats.org/officeDocument/2006/relationships/image" Target="../media/image1174.png"/><Relationship Id="rId36" Type="http://schemas.openxmlformats.org/officeDocument/2006/relationships/image" Target="../media/image1182.png"/><Relationship Id="rId49" Type="http://schemas.openxmlformats.org/officeDocument/2006/relationships/image" Target="../media/image1195.svg"/><Relationship Id="rId57" Type="http://schemas.openxmlformats.org/officeDocument/2006/relationships/image" Target="../media/image1203.svg"/><Relationship Id="rId10" Type="http://schemas.openxmlformats.org/officeDocument/2006/relationships/image" Target="../media/image1156.png"/><Relationship Id="rId31" Type="http://schemas.openxmlformats.org/officeDocument/2006/relationships/image" Target="../media/image1177.svg"/><Relationship Id="rId44" Type="http://schemas.openxmlformats.org/officeDocument/2006/relationships/image" Target="../media/image1190.png"/><Relationship Id="rId52" Type="http://schemas.openxmlformats.org/officeDocument/2006/relationships/image" Target="../media/image1198.png"/><Relationship Id="rId60" Type="http://schemas.openxmlformats.org/officeDocument/2006/relationships/image" Target="../media/image1206.png"/><Relationship Id="rId65" Type="http://schemas.openxmlformats.org/officeDocument/2006/relationships/image" Target="../media/image1211.svg"/><Relationship Id="rId73" Type="http://schemas.openxmlformats.org/officeDocument/2006/relationships/image" Target="../media/image1219.svg"/><Relationship Id="rId78" Type="http://schemas.openxmlformats.org/officeDocument/2006/relationships/image" Target="../media/image1224.png"/><Relationship Id="rId81" Type="http://schemas.openxmlformats.org/officeDocument/2006/relationships/image" Target="../media/image1227.svg"/><Relationship Id="rId86" Type="http://schemas.openxmlformats.org/officeDocument/2006/relationships/image" Target="../media/image1232.png"/><Relationship Id="rId4" Type="http://schemas.openxmlformats.org/officeDocument/2006/relationships/image" Target="../media/image1150.png"/><Relationship Id="rId9" Type="http://schemas.openxmlformats.org/officeDocument/2006/relationships/image" Target="../media/image1155.svg"/><Relationship Id="rId13" Type="http://schemas.openxmlformats.org/officeDocument/2006/relationships/image" Target="../media/image1159.svg"/><Relationship Id="rId18" Type="http://schemas.openxmlformats.org/officeDocument/2006/relationships/image" Target="../media/image1164.png"/><Relationship Id="rId39" Type="http://schemas.openxmlformats.org/officeDocument/2006/relationships/image" Target="../media/image1185.svg"/><Relationship Id="rId34" Type="http://schemas.openxmlformats.org/officeDocument/2006/relationships/image" Target="../media/image1180.png"/><Relationship Id="rId50" Type="http://schemas.openxmlformats.org/officeDocument/2006/relationships/image" Target="../media/image1196.png"/><Relationship Id="rId55" Type="http://schemas.openxmlformats.org/officeDocument/2006/relationships/image" Target="../media/image1201.svg"/><Relationship Id="rId76" Type="http://schemas.openxmlformats.org/officeDocument/2006/relationships/image" Target="../media/image1222.png"/><Relationship Id="rId7" Type="http://schemas.openxmlformats.org/officeDocument/2006/relationships/image" Target="../media/image1153.svg"/><Relationship Id="rId71" Type="http://schemas.openxmlformats.org/officeDocument/2006/relationships/image" Target="../media/image1217.svg"/><Relationship Id="rId2" Type="http://schemas.openxmlformats.org/officeDocument/2006/relationships/image" Target="../media/image1148.png"/><Relationship Id="rId29" Type="http://schemas.openxmlformats.org/officeDocument/2006/relationships/image" Target="../media/image1175.svg"/><Relationship Id="rId24" Type="http://schemas.openxmlformats.org/officeDocument/2006/relationships/image" Target="../media/image1170.png"/><Relationship Id="rId40" Type="http://schemas.openxmlformats.org/officeDocument/2006/relationships/image" Target="../media/image1186.png"/><Relationship Id="rId45" Type="http://schemas.openxmlformats.org/officeDocument/2006/relationships/image" Target="../media/image1191.svg"/><Relationship Id="rId66" Type="http://schemas.openxmlformats.org/officeDocument/2006/relationships/image" Target="../media/image1212.png"/><Relationship Id="rId87" Type="http://schemas.openxmlformats.org/officeDocument/2006/relationships/image" Target="../media/image1233.svg"/><Relationship Id="rId61" Type="http://schemas.openxmlformats.org/officeDocument/2006/relationships/image" Target="../media/image1207.svg"/><Relationship Id="rId82" Type="http://schemas.openxmlformats.org/officeDocument/2006/relationships/image" Target="../media/image1228.png"/><Relationship Id="rId19" Type="http://schemas.openxmlformats.org/officeDocument/2006/relationships/image" Target="../media/image1165.svg"/></Relationships>
</file>

<file path=ppt/slides/_rels/slide21.xml.rels><?xml version="1.0" encoding="UTF-8" standalone="yes"?>
<Relationships xmlns="http://schemas.openxmlformats.org/package/2006/relationships"><Relationship Id="rId26" Type="http://schemas.openxmlformats.org/officeDocument/2006/relationships/image" Target="../media/image1260.png"/><Relationship Id="rId21" Type="http://schemas.openxmlformats.org/officeDocument/2006/relationships/image" Target="../media/image1255.svg"/><Relationship Id="rId42" Type="http://schemas.openxmlformats.org/officeDocument/2006/relationships/image" Target="../media/image1276.png"/><Relationship Id="rId47" Type="http://schemas.openxmlformats.org/officeDocument/2006/relationships/image" Target="../media/image1281.svg"/><Relationship Id="rId63" Type="http://schemas.openxmlformats.org/officeDocument/2006/relationships/image" Target="../media/image1297.svg"/><Relationship Id="rId68" Type="http://schemas.openxmlformats.org/officeDocument/2006/relationships/image" Target="../media/image1302.png"/><Relationship Id="rId84" Type="http://schemas.openxmlformats.org/officeDocument/2006/relationships/image" Target="../media/image1318.png"/><Relationship Id="rId89" Type="http://schemas.openxmlformats.org/officeDocument/2006/relationships/image" Target="../media/image1323.svg"/><Relationship Id="rId16" Type="http://schemas.openxmlformats.org/officeDocument/2006/relationships/image" Target="../media/image1250.png"/><Relationship Id="rId11" Type="http://schemas.openxmlformats.org/officeDocument/2006/relationships/image" Target="../media/image1245.svg"/><Relationship Id="rId32" Type="http://schemas.openxmlformats.org/officeDocument/2006/relationships/image" Target="../media/image1266.png"/><Relationship Id="rId37" Type="http://schemas.openxmlformats.org/officeDocument/2006/relationships/image" Target="../media/image1271.svg"/><Relationship Id="rId53" Type="http://schemas.openxmlformats.org/officeDocument/2006/relationships/image" Target="../media/image1287.svg"/><Relationship Id="rId58" Type="http://schemas.openxmlformats.org/officeDocument/2006/relationships/image" Target="../media/image1292.png"/><Relationship Id="rId74" Type="http://schemas.openxmlformats.org/officeDocument/2006/relationships/image" Target="../media/image1308.png"/><Relationship Id="rId79" Type="http://schemas.openxmlformats.org/officeDocument/2006/relationships/image" Target="../media/image1313.svg"/><Relationship Id="rId5" Type="http://schemas.openxmlformats.org/officeDocument/2006/relationships/image" Target="../media/image1239.svg"/><Relationship Id="rId90" Type="http://schemas.openxmlformats.org/officeDocument/2006/relationships/image" Target="../media/image1324.png"/><Relationship Id="rId14" Type="http://schemas.openxmlformats.org/officeDocument/2006/relationships/image" Target="../media/image1248.png"/><Relationship Id="rId22" Type="http://schemas.openxmlformats.org/officeDocument/2006/relationships/image" Target="../media/image1256.png"/><Relationship Id="rId27" Type="http://schemas.openxmlformats.org/officeDocument/2006/relationships/image" Target="../media/image1261.svg"/><Relationship Id="rId30" Type="http://schemas.openxmlformats.org/officeDocument/2006/relationships/image" Target="../media/image1264.png"/><Relationship Id="rId35" Type="http://schemas.openxmlformats.org/officeDocument/2006/relationships/image" Target="../media/image1269.svg"/><Relationship Id="rId43" Type="http://schemas.openxmlformats.org/officeDocument/2006/relationships/image" Target="../media/image1277.svg"/><Relationship Id="rId48" Type="http://schemas.openxmlformats.org/officeDocument/2006/relationships/image" Target="../media/image1282.png"/><Relationship Id="rId56" Type="http://schemas.openxmlformats.org/officeDocument/2006/relationships/image" Target="../media/image1290.png"/><Relationship Id="rId64" Type="http://schemas.openxmlformats.org/officeDocument/2006/relationships/image" Target="../media/image1298.png"/><Relationship Id="rId69" Type="http://schemas.openxmlformats.org/officeDocument/2006/relationships/image" Target="../media/image1303.svg"/><Relationship Id="rId77" Type="http://schemas.openxmlformats.org/officeDocument/2006/relationships/image" Target="../media/image1311.svg"/><Relationship Id="rId8" Type="http://schemas.openxmlformats.org/officeDocument/2006/relationships/image" Target="../media/image1242.png"/><Relationship Id="rId51" Type="http://schemas.openxmlformats.org/officeDocument/2006/relationships/image" Target="../media/image1285.svg"/><Relationship Id="rId72" Type="http://schemas.openxmlformats.org/officeDocument/2006/relationships/image" Target="../media/image1306.png"/><Relationship Id="rId80" Type="http://schemas.openxmlformats.org/officeDocument/2006/relationships/image" Target="../media/image1314.png"/><Relationship Id="rId85" Type="http://schemas.openxmlformats.org/officeDocument/2006/relationships/image" Target="../media/image1319.svg"/><Relationship Id="rId3" Type="http://schemas.openxmlformats.org/officeDocument/2006/relationships/image" Target="../media/image1237.svg"/><Relationship Id="rId12" Type="http://schemas.openxmlformats.org/officeDocument/2006/relationships/image" Target="../media/image1246.png"/><Relationship Id="rId17" Type="http://schemas.openxmlformats.org/officeDocument/2006/relationships/image" Target="../media/image1251.svg"/><Relationship Id="rId25" Type="http://schemas.openxmlformats.org/officeDocument/2006/relationships/image" Target="../media/image1259.svg"/><Relationship Id="rId33" Type="http://schemas.openxmlformats.org/officeDocument/2006/relationships/image" Target="../media/image1267.svg"/><Relationship Id="rId38" Type="http://schemas.openxmlformats.org/officeDocument/2006/relationships/image" Target="../media/image1272.png"/><Relationship Id="rId46" Type="http://schemas.openxmlformats.org/officeDocument/2006/relationships/image" Target="../media/image1280.png"/><Relationship Id="rId59" Type="http://schemas.openxmlformats.org/officeDocument/2006/relationships/image" Target="../media/image1293.svg"/><Relationship Id="rId67" Type="http://schemas.openxmlformats.org/officeDocument/2006/relationships/image" Target="../media/image1301.svg"/><Relationship Id="rId20" Type="http://schemas.openxmlformats.org/officeDocument/2006/relationships/image" Target="../media/image1254.png"/><Relationship Id="rId41" Type="http://schemas.openxmlformats.org/officeDocument/2006/relationships/image" Target="../media/image1275.svg"/><Relationship Id="rId54" Type="http://schemas.openxmlformats.org/officeDocument/2006/relationships/image" Target="../media/image1288.png"/><Relationship Id="rId62" Type="http://schemas.openxmlformats.org/officeDocument/2006/relationships/image" Target="../media/image1296.png"/><Relationship Id="rId70" Type="http://schemas.openxmlformats.org/officeDocument/2006/relationships/image" Target="../media/image1304.png"/><Relationship Id="rId75" Type="http://schemas.openxmlformats.org/officeDocument/2006/relationships/image" Target="../media/image1309.svg"/><Relationship Id="rId83" Type="http://schemas.openxmlformats.org/officeDocument/2006/relationships/image" Target="../media/image1317.svg"/><Relationship Id="rId88" Type="http://schemas.openxmlformats.org/officeDocument/2006/relationships/image" Target="../media/image1322.png"/><Relationship Id="rId91" Type="http://schemas.openxmlformats.org/officeDocument/2006/relationships/image" Target="../media/image1325.svg"/><Relationship Id="rId1" Type="http://schemas.openxmlformats.org/officeDocument/2006/relationships/slideLayout" Target="../slideLayouts/slideLayout7.xml"/><Relationship Id="rId6" Type="http://schemas.openxmlformats.org/officeDocument/2006/relationships/image" Target="../media/image1240.png"/><Relationship Id="rId15" Type="http://schemas.openxmlformats.org/officeDocument/2006/relationships/image" Target="../media/image1249.svg"/><Relationship Id="rId23" Type="http://schemas.openxmlformats.org/officeDocument/2006/relationships/image" Target="../media/image1257.svg"/><Relationship Id="rId28" Type="http://schemas.openxmlformats.org/officeDocument/2006/relationships/image" Target="../media/image1262.png"/><Relationship Id="rId36" Type="http://schemas.openxmlformats.org/officeDocument/2006/relationships/image" Target="../media/image1270.png"/><Relationship Id="rId49" Type="http://schemas.openxmlformats.org/officeDocument/2006/relationships/image" Target="../media/image1283.svg"/><Relationship Id="rId57" Type="http://schemas.openxmlformats.org/officeDocument/2006/relationships/image" Target="../media/image1291.svg"/><Relationship Id="rId10" Type="http://schemas.openxmlformats.org/officeDocument/2006/relationships/image" Target="../media/image1244.png"/><Relationship Id="rId31" Type="http://schemas.openxmlformats.org/officeDocument/2006/relationships/image" Target="../media/image1265.svg"/><Relationship Id="rId44" Type="http://schemas.openxmlformats.org/officeDocument/2006/relationships/image" Target="../media/image1278.png"/><Relationship Id="rId52" Type="http://schemas.openxmlformats.org/officeDocument/2006/relationships/image" Target="../media/image1286.png"/><Relationship Id="rId60" Type="http://schemas.openxmlformats.org/officeDocument/2006/relationships/image" Target="../media/image1294.png"/><Relationship Id="rId65" Type="http://schemas.openxmlformats.org/officeDocument/2006/relationships/image" Target="../media/image1299.svg"/><Relationship Id="rId73" Type="http://schemas.openxmlformats.org/officeDocument/2006/relationships/image" Target="../media/image1307.svg"/><Relationship Id="rId78" Type="http://schemas.openxmlformats.org/officeDocument/2006/relationships/image" Target="../media/image1312.png"/><Relationship Id="rId81" Type="http://schemas.openxmlformats.org/officeDocument/2006/relationships/image" Target="../media/image1315.svg"/><Relationship Id="rId86" Type="http://schemas.openxmlformats.org/officeDocument/2006/relationships/image" Target="../media/image1320.png"/><Relationship Id="rId4" Type="http://schemas.openxmlformats.org/officeDocument/2006/relationships/image" Target="../media/image1238.png"/><Relationship Id="rId9" Type="http://schemas.openxmlformats.org/officeDocument/2006/relationships/image" Target="../media/image1243.svg"/><Relationship Id="rId13" Type="http://schemas.openxmlformats.org/officeDocument/2006/relationships/image" Target="../media/image1247.svg"/><Relationship Id="rId18" Type="http://schemas.openxmlformats.org/officeDocument/2006/relationships/image" Target="../media/image1252.png"/><Relationship Id="rId39" Type="http://schemas.openxmlformats.org/officeDocument/2006/relationships/image" Target="../media/image1273.svg"/><Relationship Id="rId34" Type="http://schemas.openxmlformats.org/officeDocument/2006/relationships/image" Target="../media/image1268.png"/><Relationship Id="rId50" Type="http://schemas.openxmlformats.org/officeDocument/2006/relationships/image" Target="../media/image1284.png"/><Relationship Id="rId55" Type="http://schemas.openxmlformats.org/officeDocument/2006/relationships/image" Target="../media/image1289.svg"/><Relationship Id="rId76" Type="http://schemas.openxmlformats.org/officeDocument/2006/relationships/image" Target="../media/image1310.png"/><Relationship Id="rId7" Type="http://schemas.openxmlformats.org/officeDocument/2006/relationships/image" Target="../media/image1241.svg"/><Relationship Id="rId71" Type="http://schemas.openxmlformats.org/officeDocument/2006/relationships/image" Target="../media/image1305.svg"/><Relationship Id="rId2" Type="http://schemas.openxmlformats.org/officeDocument/2006/relationships/image" Target="../media/image1236.png"/><Relationship Id="rId29" Type="http://schemas.openxmlformats.org/officeDocument/2006/relationships/image" Target="../media/image1263.svg"/><Relationship Id="rId24" Type="http://schemas.openxmlformats.org/officeDocument/2006/relationships/image" Target="../media/image1258.png"/><Relationship Id="rId40" Type="http://schemas.openxmlformats.org/officeDocument/2006/relationships/image" Target="../media/image1274.png"/><Relationship Id="rId45" Type="http://schemas.openxmlformats.org/officeDocument/2006/relationships/image" Target="../media/image1279.svg"/><Relationship Id="rId66" Type="http://schemas.openxmlformats.org/officeDocument/2006/relationships/image" Target="../media/image1300.png"/><Relationship Id="rId87" Type="http://schemas.openxmlformats.org/officeDocument/2006/relationships/image" Target="../media/image1321.svg"/><Relationship Id="rId61" Type="http://schemas.openxmlformats.org/officeDocument/2006/relationships/image" Target="../media/image1295.svg"/><Relationship Id="rId82" Type="http://schemas.openxmlformats.org/officeDocument/2006/relationships/image" Target="../media/image1316.png"/><Relationship Id="rId19" Type="http://schemas.openxmlformats.org/officeDocument/2006/relationships/image" Target="../media/image1253.svg"/></Relationships>
</file>

<file path=ppt/slides/_rels/slide22.xml.rels><?xml version="1.0" encoding="UTF-8" standalone="yes"?>
<Relationships xmlns="http://schemas.openxmlformats.org/package/2006/relationships"><Relationship Id="rId8" Type="http://schemas.openxmlformats.org/officeDocument/2006/relationships/image" Target="../media/image1332.png"/><Relationship Id="rId13" Type="http://schemas.openxmlformats.org/officeDocument/2006/relationships/image" Target="../media/image1337.svg"/><Relationship Id="rId18" Type="http://schemas.openxmlformats.org/officeDocument/2006/relationships/image" Target="../media/image1342.png"/><Relationship Id="rId26" Type="http://schemas.openxmlformats.org/officeDocument/2006/relationships/image" Target="../media/image1350.png"/><Relationship Id="rId3" Type="http://schemas.openxmlformats.org/officeDocument/2006/relationships/image" Target="../media/image1327.svg"/><Relationship Id="rId21" Type="http://schemas.openxmlformats.org/officeDocument/2006/relationships/image" Target="../media/image1345.svg"/><Relationship Id="rId7" Type="http://schemas.openxmlformats.org/officeDocument/2006/relationships/image" Target="../media/image1331.svg"/><Relationship Id="rId12" Type="http://schemas.openxmlformats.org/officeDocument/2006/relationships/image" Target="../media/image1336.png"/><Relationship Id="rId17" Type="http://schemas.openxmlformats.org/officeDocument/2006/relationships/image" Target="../media/image1341.svg"/><Relationship Id="rId25" Type="http://schemas.openxmlformats.org/officeDocument/2006/relationships/image" Target="../media/image1349.svg"/><Relationship Id="rId2" Type="http://schemas.openxmlformats.org/officeDocument/2006/relationships/image" Target="../media/image1326.png"/><Relationship Id="rId16" Type="http://schemas.openxmlformats.org/officeDocument/2006/relationships/image" Target="../media/image1340.png"/><Relationship Id="rId20" Type="http://schemas.openxmlformats.org/officeDocument/2006/relationships/image" Target="../media/image1344.png"/><Relationship Id="rId1" Type="http://schemas.openxmlformats.org/officeDocument/2006/relationships/slideLayout" Target="../slideLayouts/slideLayout7.xml"/><Relationship Id="rId6" Type="http://schemas.openxmlformats.org/officeDocument/2006/relationships/image" Target="../media/image1330.png"/><Relationship Id="rId11" Type="http://schemas.openxmlformats.org/officeDocument/2006/relationships/image" Target="../media/image1335.svg"/><Relationship Id="rId24" Type="http://schemas.openxmlformats.org/officeDocument/2006/relationships/image" Target="../media/image1348.png"/><Relationship Id="rId5" Type="http://schemas.openxmlformats.org/officeDocument/2006/relationships/image" Target="../media/image1329.svg"/><Relationship Id="rId15" Type="http://schemas.openxmlformats.org/officeDocument/2006/relationships/image" Target="../media/image1339.svg"/><Relationship Id="rId23" Type="http://schemas.openxmlformats.org/officeDocument/2006/relationships/image" Target="../media/image1347.svg"/><Relationship Id="rId10" Type="http://schemas.openxmlformats.org/officeDocument/2006/relationships/image" Target="../media/image1334.png"/><Relationship Id="rId19" Type="http://schemas.openxmlformats.org/officeDocument/2006/relationships/image" Target="../media/image1343.svg"/><Relationship Id="rId4" Type="http://schemas.openxmlformats.org/officeDocument/2006/relationships/image" Target="../media/image1328.png"/><Relationship Id="rId9" Type="http://schemas.openxmlformats.org/officeDocument/2006/relationships/image" Target="../media/image1333.svg"/><Relationship Id="rId14" Type="http://schemas.openxmlformats.org/officeDocument/2006/relationships/image" Target="../media/image1338.png"/><Relationship Id="rId22" Type="http://schemas.openxmlformats.org/officeDocument/2006/relationships/image" Target="../media/image1346.png"/><Relationship Id="rId27" Type="http://schemas.openxmlformats.org/officeDocument/2006/relationships/image" Target="../media/image1351.svg"/></Relationships>
</file>

<file path=ppt/slides/_rels/slide23.xml.rels><?xml version="1.0" encoding="UTF-8" standalone="yes"?>
<Relationships xmlns="http://schemas.openxmlformats.org/package/2006/relationships"><Relationship Id="rId26" Type="http://schemas.openxmlformats.org/officeDocument/2006/relationships/image" Target="../media/image1374.png"/><Relationship Id="rId21" Type="http://schemas.openxmlformats.org/officeDocument/2006/relationships/image" Target="../media/image1369.svg"/><Relationship Id="rId42" Type="http://schemas.openxmlformats.org/officeDocument/2006/relationships/image" Target="../media/image1386.png"/><Relationship Id="rId47" Type="http://schemas.openxmlformats.org/officeDocument/2006/relationships/image" Target="../media/image1391.svg"/><Relationship Id="rId63" Type="http://schemas.openxmlformats.org/officeDocument/2006/relationships/image" Target="../media/image1405.svg"/><Relationship Id="rId68" Type="http://schemas.openxmlformats.org/officeDocument/2006/relationships/image" Target="../media/image1410.png"/><Relationship Id="rId16" Type="http://schemas.openxmlformats.org/officeDocument/2006/relationships/image" Target="../media/image1364.png"/><Relationship Id="rId11" Type="http://schemas.openxmlformats.org/officeDocument/2006/relationships/image" Target="../media/image1359.svg"/><Relationship Id="rId24" Type="http://schemas.openxmlformats.org/officeDocument/2006/relationships/image" Target="../media/image1372.png"/><Relationship Id="rId32" Type="http://schemas.openxmlformats.org/officeDocument/2006/relationships/image" Target="../media/image1378.png"/><Relationship Id="rId37" Type="http://schemas.openxmlformats.org/officeDocument/2006/relationships/image" Target="../media/image1381.svg"/><Relationship Id="rId40" Type="http://schemas.openxmlformats.org/officeDocument/2006/relationships/image" Target="../media/image1384.png"/><Relationship Id="rId45" Type="http://schemas.openxmlformats.org/officeDocument/2006/relationships/image" Target="../media/image1389.svg"/><Relationship Id="rId53" Type="http://schemas.openxmlformats.org/officeDocument/2006/relationships/image" Target="../media/image1395.svg"/><Relationship Id="rId58" Type="http://schemas.openxmlformats.org/officeDocument/2006/relationships/image" Target="../media/image1400.png"/><Relationship Id="rId66" Type="http://schemas.openxmlformats.org/officeDocument/2006/relationships/image" Target="../media/image1408.png"/><Relationship Id="rId74" Type="http://schemas.openxmlformats.org/officeDocument/2006/relationships/image" Target="../media/image1414.png"/><Relationship Id="rId5" Type="http://schemas.openxmlformats.org/officeDocument/2006/relationships/image" Target="../media/image348.svg"/><Relationship Id="rId61" Type="http://schemas.openxmlformats.org/officeDocument/2006/relationships/image" Target="../media/image1403.svg"/><Relationship Id="rId19" Type="http://schemas.openxmlformats.org/officeDocument/2006/relationships/image" Target="../media/image1367.svg"/><Relationship Id="rId14" Type="http://schemas.openxmlformats.org/officeDocument/2006/relationships/image" Target="../media/image1362.png"/><Relationship Id="rId22" Type="http://schemas.openxmlformats.org/officeDocument/2006/relationships/image" Target="../media/image1370.png"/><Relationship Id="rId27" Type="http://schemas.openxmlformats.org/officeDocument/2006/relationships/image" Target="../media/image1375.svg"/><Relationship Id="rId30" Type="http://schemas.openxmlformats.org/officeDocument/2006/relationships/image" Target="../media/image1376.png"/><Relationship Id="rId35" Type="http://schemas.openxmlformats.org/officeDocument/2006/relationships/image" Target="../media/image374.svg"/><Relationship Id="rId43" Type="http://schemas.openxmlformats.org/officeDocument/2006/relationships/image" Target="../media/image1387.svg"/><Relationship Id="rId48" Type="http://schemas.openxmlformats.org/officeDocument/2006/relationships/image" Target="../media/image509.png"/><Relationship Id="rId56" Type="http://schemas.openxmlformats.org/officeDocument/2006/relationships/image" Target="../media/image1398.png"/><Relationship Id="rId64" Type="http://schemas.openxmlformats.org/officeDocument/2006/relationships/image" Target="../media/image1406.png"/><Relationship Id="rId69" Type="http://schemas.openxmlformats.org/officeDocument/2006/relationships/image" Target="../media/image1411.svg"/><Relationship Id="rId77" Type="http://schemas.openxmlformats.org/officeDocument/2006/relationships/image" Target="../media/image1417.svg"/><Relationship Id="rId8" Type="http://schemas.openxmlformats.org/officeDocument/2006/relationships/image" Target="../media/image1356.png"/><Relationship Id="rId51" Type="http://schemas.openxmlformats.org/officeDocument/2006/relationships/image" Target="../media/image1393.svg"/><Relationship Id="rId72" Type="http://schemas.openxmlformats.org/officeDocument/2006/relationships/image" Target="../media/image599.png"/><Relationship Id="rId3" Type="http://schemas.openxmlformats.org/officeDocument/2006/relationships/image" Target="../media/image1353.svg"/><Relationship Id="rId12" Type="http://schemas.openxmlformats.org/officeDocument/2006/relationships/image" Target="../media/image1360.png"/><Relationship Id="rId17" Type="http://schemas.openxmlformats.org/officeDocument/2006/relationships/image" Target="../media/image1365.svg"/><Relationship Id="rId25" Type="http://schemas.openxmlformats.org/officeDocument/2006/relationships/image" Target="../media/image1373.svg"/><Relationship Id="rId33" Type="http://schemas.openxmlformats.org/officeDocument/2006/relationships/image" Target="../media/image1379.svg"/><Relationship Id="rId38" Type="http://schemas.openxmlformats.org/officeDocument/2006/relationships/image" Target="../media/image1382.png"/><Relationship Id="rId46" Type="http://schemas.openxmlformats.org/officeDocument/2006/relationships/image" Target="../media/image1390.png"/><Relationship Id="rId59" Type="http://schemas.openxmlformats.org/officeDocument/2006/relationships/image" Target="../media/image1401.svg"/><Relationship Id="rId67" Type="http://schemas.openxmlformats.org/officeDocument/2006/relationships/image" Target="../media/image1409.svg"/><Relationship Id="rId20" Type="http://schemas.openxmlformats.org/officeDocument/2006/relationships/image" Target="../media/image1368.png"/><Relationship Id="rId41" Type="http://schemas.openxmlformats.org/officeDocument/2006/relationships/image" Target="../media/image1385.svg"/><Relationship Id="rId54" Type="http://schemas.openxmlformats.org/officeDocument/2006/relationships/image" Target="../media/image1396.png"/><Relationship Id="rId62" Type="http://schemas.openxmlformats.org/officeDocument/2006/relationships/image" Target="../media/image1404.png"/><Relationship Id="rId70" Type="http://schemas.openxmlformats.org/officeDocument/2006/relationships/image" Target="../media/image1412.png"/><Relationship Id="rId75" Type="http://schemas.openxmlformats.org/officeDocument/2006/relationships/image" Target="../media/image1415.svg"/><Relationship Id="rId1" Type="http://schemas.openxmlformats.org/officeDocument/2006/relationships/slideLayout" Target="../slideLayouts/slideLayout7.xml"/><Relationship Id="rId6" Type="http://schemas.openxmlformats.org/officeDocument/2006/relationships/image" Target="../media/image1354.png"/><Relationship Id="rId15" Type="http://schemas.openxmlformats.org/officeDocument/2006/relationships/image" Target="../media/image1363.svg"/><Relationship Id="rId23" Type="http://schemas.openxmlformats.org/officeDocument/2006/relationships/image" Target="../media/image1371.svg"/><Relationship Id="rId28" Type="http://schemas.openxmlformats.org/officeDocument/2006/relationships/image" Target="../media/image369.png"/><Relationship Id="rId36" Type="http://schemas.openxmlformats.org/officeDocument/2006/relationships/image" Target="../media/image1380.png"/><Relationship Id="rId49" Type="http://schemas.openxmlformats.org/officeDocument/2006/relationships/image" Target="../media/image510.svg"/><Relationship Id="rId57" Type="http://schemas.openxmlformats.org/officeDocument/2006/relationships/image" Target="../media/image1399.svg"/><Relationship Id="rId10" Type="http://schemas.openxmlformats.org/officeDocument/2006/relationships/image" Target="../media/image1358.png"/><Relationship Id="rId31" Type="http://schemas.openxmlformats.org/officeDocument/2006/relationships/image" Target="../media/image1377.svg"/><Relationship Id="rId44" Type="http://schemas.openxmlformats.org/officeDocument/2006/relationships/image" Target="../media/image1388.png"/><Relationship Id="rId52" Type="http://schemas.openxmlformats.org/officeDocument/2006/relationships/image" Target="../media/image1394.png"/><Relationship Id="rId60" Type="http://schemas.openxmlformats.org/officeDocument/2006/relationships/image" Target="../media/image1402.png"/><Relationship Id="rId65" Type="http://schemas.openxmlformats.org/officeDocument/2006/relationships/image" Target="../media/image1407.svg"/><Relationship Id="rId73" Type="http://schemas.openxmlformats.org/officeDocument/2006/relationships/image" Target="../media/image600.svg"/><Relationship Id="rId4" Type="http://schemas.openxmlformats.org/officeDocument/2006/relationships/image" Target="../media/image347.png"/><Relationship Id="rId9" Type="http://schemas.openxmlformats.org/officeDocument/2006/relationships/image" Target="../media/image1357.svg"/><Relationship Id="rId13" Type="http://schemas.openxmlformats.org/officeDocument/2006/relationships/image" Target="../media/image1361.svg"/><Relationship Id="rId18" Type="http://schemas.openxmlformats.org/officeDocument/2006/relationships/image" Target="../media/image1366.png"/><Relationship Id="rId39" Type="http://schemas.openxmlformats.org/officeDocument/2006/relationships/image" Target="../media/image1383.svg"/><Relationship Id="rId34" Type="http://schemas.openxmlformats.org/officeDocument/2006/relationships/image" Target="../media/image373.png"/><Relationship Id="rId50" Type="http://schemas.openxmlformats.org/officeDocument/2006/relationships/image" Target="../media/image1392.png"/><Relationship Id="rId55" Type="http://schemas.openxmlformats.org/officeDocument/2006/relationships/image" Target="../media/image1397.svg"/><Relationship Id="rId76" Type="http://schemas.openxmlformats.org/officeDocument/2006/relationships/image" Target="../media/image1416.png"/><Relationship Id="rId7" Type="http://schemas.openxmlformats.org/officeDocument/2006/relationships/image" Target="../media/image1355.svg"/><Relationship Id="rId71" Type="http://schemas.openxmlformats.org/officeDocument/2006/relationships/image" Target="../media/image1413.svg"/><Relationship Id="rId2" Type="http://schemas.openxmlformats.org/officeDocument/2006/relationships/image" Target="../media/image1352.png"/><Relationship Id="rId29" Type="http://schemas.openxmlformats.org/officeDocument/2006/relationships/image" Target="../media/image370.svg"/></Relationships>
</file>

<file path=ppt/slides/_rels/slide24.xml.rels><?xml version="1.0" encoding="UTF-8" standalone="yes"?>
<Relationships xmlns="http://schemas.openxmlformats.org/package/2006/relationships"><Relationship Id="rId8" Type="http://schemas.openxmlformats.org/officeDocument/2006/relationships/image" Target="../media/image1422.png"/><Relationship Id="rId13" Type="http://schemas.openxmlformats.org/officeDocument/2006/relationships/image" Target="../media/image1427.svg"/><Relationship Id="rId18" Type="http://schemas.openxmlformats.org/officeDocument/2006/relationships/image" Target="../media/image1432.png"/><Relationship Id="rId3" Type="http://schemas.openxmlformats.org/officeDocument/2006/relationships/image" Target="../media/image1419.svg"/><Relationship Id="rId21" Type="http://schemas.openxmlformats.org/officeDocument/2006/relationships/image" Target="../media/image1435.svg"/><Relationship Id="rId7" Type="http://schemas.openxmlformats.org/officeDocument/2006/relationships/image" Target="../media/image1421.svg"/><Relationship Id="rId12" Type="http://schemas.openxmlformats.org/officeDocument/2006/relationships/image" Target="../media/image1426.png"/><Relationship Id="rId17" Type="http://schemas.openxmlformats.org/officeDocument/2006/relationships/image" Target="../media/image1431.svg"/><Relationship Id="rId25" Type="http://schemas.openxmlformats.org/officeDocument/2006/relationships/image" Target="../media/image1439.svg"/><Relationship Id="rId2" Type="http://schemas.openxmlformats.org/officeDocument/2006/relationships/image" Target="../media/image1418.png"/><Relationship Id="rId16" Type="http://schemas.openxmlformats.org/officeDocument/2006/relationships/image" Target="../media/image1430.png"/><Relationship Id="rId20" Type="http://schemas.openxmlformats.org/officeDocument/2006/relationships/image" Target="../media/image1434.png"/><Relationship Id="rId1" Type="http://schemas.openxmlformats.org/officeDocument/2006/relationships/slideLayout" Target="../slideLayouts/slideLayout7.xml"/><Relationship Id="rId6" Type="http://schemas.openxmlformats.org/officeDocument/2006/relationships/image" Target="../media/image1420.png"/><Relationship Id="rId11" Type="http://schemas.openxmlformats.org/officeDocument/2006/relationships/image" Target="../media/image1425.svg"/><Relationship Id="rId24" Type="http://schemas.openxmlformats.org/officeDocument/2006/relationships/image" Target="../media/image1438.png"/><Relationship Id="rId5" Type="http://schemas.openxmlformats.org/officeDocument/2006/relationships/image" Target="../media/image434.svg"/><Relationship Id="rId15" Type="http://schemas.openxmlformats.org/officeDocument/2006/relationships/image" Target="../media/image1429.svg"/><Relationship Id="rId23" Type="http://schemas.openxmlformats.org/officeDocument/2006/relationships/image" Target="../media/image1437.svg"/><Relationship Id="rId10" Type="http://schemas.openxmlformats.org/officeDocument/2006/relationships/image" Target="../media/image1424.png"/><Relationship Id="rId19" Type="http://schemas.openxmlformats.org/officeDocument/2006/relationships/image" Target="../media/image1433.svg"/><Relationship Id="rId4" Type="http://schemas.openxmlformats.org/officeDocument/2006/relationships/image" Target="../media/image433.png"/><Relationship Id="rId9" Type="http://schemas.openxmlformats.org/officeDocument/2006/relationships/image" Target="../media/image1423.svg"/><Relationship Id="rId14" Type="http://schemas.openxmlformats.org/officeDocument/2006/relationships/image" Target="../media/image1428.png"/><Relationship Id="rId22" Type="http://schemas.openxmlformats.org/officeDocument/2006/relationships/image" Target="../media/image1436.png"/></Relationships>
</file>

<file path=ppt/slides/_rels/slide25.xml.rels><?xml version="1.0" encoding="UTF-8" standalone="yes"?>
<Relationships xmlns="http://schemas.openxmlformats.org/package/2006/relationships"><Relationship Id="rId26" Type="http://schemas.openxmlformats.org/officeDocument/2006/relationships/image" Target="../media/image1464.png"/><Relationship Id="rId21" Type="http://schemas.openxmlformats.org/officeDocument/2006/relationships/image" Target="../media/image1459.svg"/><Relationship Id="rId42" Type="http://schemas.openxmlformats.org/officeDocument/2006/relationships/image" Target="../media/image1480.png"/><Relationship Id="rId47" Type="http://schemas.openxmlformats.org/officeDocument/2006/relationships/image" Target="../media/image1485.svg"/><Relationship Id="rId63" Type="http://schemas.openxmlformats.org/officeDocument/2006/relationships/image" Target="../media/image1501.svg"/><Relationship Id="rId68" Type="http://schemas.openxmlformats.org/officeDocument/2006/relationships/image" Target="../media/image1506.png"/><Relationship Id="rId84" Type="http://schemas.openxmlformats.org/officeDocument/2006/relationships/image" Target="../media/image1522.png"/><Relationship Id="rId89" Type="http://schemas.openxmlformats.org/officeDocument/2006/relationships/image" Target="../media/image1527.svg"/><Relationship Id="rId16" Type="http://schemas.openxmlformats.org/officeDocument/2006/relationships/image" Target="../media/image1454.png"/><Relationship Id="rId11" Type="http://schemas.openxmlformats.org/officeDocument/2006/relationships/image" Target="../media/image1449.svg"/><Relationship Id="rId32" Type="http://schemas.openxmlformats.org/officeDocument/2006/relationships/image" Target="../media/image1470.png"/><Relationship Id="rId37" Type="http://schemas.openxmlformats.org/officeDocument/2006/relationships/image" Target="../media/image1475.svg"/><Relationship Id="rId53" Type="http://schemas.openxmlformats.org/officeDocument/2006/relationships/image" Target="../media/image1491.svg"/><Relationship Id="rId58" Type="http://schemas.openxmlformats.org/officeDocument/2006/relationships/image" Target="../media/image1496.png"/><Relationship Id="rId74" Type="http://schemas.openxmlformats.org/officeDocument/2006/relationships/image" Target="../media/image1512.png"/><Relationship Id="rId79" Type="http://schemas.openxmlformats.org/officeDocument/2006/relationships/image" Target="../media/image1517.svg"/><Relationship Id="rId5" Type="http://schemas.openxmlformats.org/officeDocument/2006/relationships/image" Target="../media/image1443.svg"/><Relationship Id="rId14" Type="http://schemas.openxmlformats.org/officeDocument/2006/relationships/image" Target="../media/image1452.png"/><Relationship Id="rId22" Type="http://schemas.openxmlformats.org/officeDocument/2006/relationships/image" Target="../media/image1460.png"/><Relationship Id="rId27" Type="http://schemas.openxmlformats.org/officeDocument/2006/relationships/image" Target="../media/image1465.svg"/><Relationship Id="rId30" Type="http://schemas.openxmlformats.org/officeDocument/2006/relationships/image" Target="../media/image1468.png"/><Relationship Id="rId35" Type="http://schemas.openxmlformats.org/officeDocument/2006/relationships/image" Target="../media/image1473.svg"/><Relationship Id="rId43" Type="http://schemas.openxmlformats.org/officeDocument/2006/relationships/image" Target="../media/image1481.svg"/><Relationship Id="rId48" Type="http://schemas.openxmlformats.org/officeDocument/2006/relationships/image" Target="../media/image1486.png"/><Relationship Id="rId56" Type="http://schemas.openxmlformats.org/officeDocument/2006/relationships/image" Target="../media/image1494.png"/><Relationship Id="rId64" Type="http://schemas.openxmlformats.org/officeDocument/2006/relationships/image" Target="../media/image1502.png"/><Relationship Id="rId69" Type="http://schemas.openxmlformats.org/officeDocument/2006/relationships/image" Target="../media/image1507.svg"/><Relationship Id="rId77" Type="http://schemas.openxmlformats.org/officeDocument/2006/relationships/image" Target="../media/image1515.svg"/><Relationship Id="rId8" Type="http://schemas.openxmlformats.org/officeDocument/2006/relationships/image" Target="../media/image1446.png"/><Relationship Id="rId51" Type="http://schemas.openxmlformats.org/officeDocument/2006/relationships/image" Target="../media/image1489.svg"/><Relationship Id="rId72" Type="http://schemas.openxmlformats.org/officeDocument/2006/relationships/image" Target="../media/image1510.png"/><Relationship Id="rId80" Type="http://schemas.openxmlformats.org/officeDocument/2006/relationships/image" Target="../media/image1518.png"/><Relationship Id="rId85" Type="http://schemas.openxmlformats.org/officeDocument/2006/relationships/image" Target="../media/image1523.svg"/><Relationship Id="rId3" Type="http://schemas.openxmlformats.org/officeDocument/2006/relationships/image" Target="../media/image1441.svg"/><Relationship Id="rId12" Type="http://schemas.openxmlformats.org/officeDocument/2006/relationships/image" Target="../media/image1450.png"/><Relationship Id="rId17" Type="http://schemas.openxmlformats.org/officeDocument/2006/relationships/image" Target="../media/image1455.svg"/><Relationship Id="rId25" Type="http://schemas.openxmlformats.org/officeDocument/2006/relationships/image" Target="../media/image1463.svg"/><Relationship Id="rId33" Type="http://schemas.openxmlformats.org/officeDocument/2006/relationships/image" Target="../media/image1471.svg"/><Relationship Id="rId38" Type="http://schemas.openxmlformats.org/officeDocument/2006/relationships/image" Target="../media/image1476.png"/><Relationship Id="rId46" Type="http://schemas.openxmlformats.org/officeDocument/2006/relationships/image" Target="../media/image1484.png"/><Relationship Id="rId59" Type="http://schemas.openxmlformats.org/officeDocument/2006/relationships/image" Target="../media/image1497.svg"/><Relationship Id="rId67" Type="http://schemas.openxmlformats.org/officeDocument/2006/relationships/image" Target="../media/image1505.svg"/><Relationship Id="rId20" Type="http://schemas.openxmlformats.org/officeDocument/2006/relationships/image" Target="../media/image1458.png"/><Relationship Id="rId41" Type="http://schemas.openxmlformats.org/officeDocument/2006/relationships/image" Target="../media/image1479.svg"/><Relationship Id="rId54" Type="http://schemas.openxmlformats.org/officeDocument/2006/relationships/image" Target="../media/image1492.png"/><Relationship Id="rId62" Type="http://schemas.openxmlformats.org/officeDocument/2006/relationships/image" Target="../media/image1500.png"/><Relationship Id="rId70" Type="http://schemas.openxmlformats.org/officeDocument/2006/relationships/image" Target="../media/image1508.png"/><Relationship Id="rId75" Type="http://schemas.openxmlformats.org/officeDocument/2006/relationships/image" Target="../media/image1513.svg"/><Relationship Id="rId83" Type="http://schemas.openxmlformats.org/officeDocument/2006/relationships/image" Target="../media/image1521.svg"/><Relationship Id="rId88" Type="http://schemas.openxmlformats.org/officeDocument/2006/relationships/image" Target="../media/image1526.png"/><Relationship Id="rId1" Type="http://schemas.openxmlformats.org/officeDocument/2006/relationships/slideLayout" Target="../slideLayouts/slideLayout7.xml"/><Relationship Id="rId6" Type="http://schemas.openxmlformats.org/officeDocument/2006/relationships/image" Target="../media/image1444.png"/><Relationship Id="rId15" Type="http://schemas.openxmlformats.org/officeDocument/2006/relationships/image" Target="../media/image1453.svg"/><Relationship Id="rId23" Type="http://schemas.openxmlformats.org/officeDocument/2006/relationships/image" Target="../media/image1461.svg"/><Relationship Id="rId28" Type="http://schemas.openxmlformats.org/officeDocument/2006/relationships/image" Target="../media/image1466.png"/><Relationship Id="rId36" Type="http://schemas.openxmlformats.org/officeDocument/2006/relationships/image" Target="../media/image1474.png"/><Relationship Id="rId49" Type="http://schemas.openxmlformats.org/officeDocument/2006/relationships/image" Target="../media/image1487.svg"/><Relationship Id="rId57" Type="http://schemas.openxmlformats.org/officeDocument/2006/relationships/image" Target="../media/image1495.svg"/><Relationship Id="rId10" Type="http://schemas.openxmlformats.org/officeDocument/2006/relationships/image" Target="../media/image1448.png"/><Relationship Id="rId31" Type="http://schemas.openxmlformats.org/officeDocument/2006/relationships/image" Target="../media/image1469.svg"/><Relationship Id="rId44" Type="http://schemas.openxmlformats.org/officeDocument/2006/relationships/image" Target="../media/image1482.png"/><Relationship Id="rId52" Type="http://schemas.openxmlformats.org/officeDocument/2006/relationships/image" Target="../media/image1490.png"/><Relationship Id="rId60" Type="http://schemas.openxmlformats.org/officeDocument/2006/relationships/image" Target="../media/image1498.png"/><Relationship Id="rId65" Type="http://schemas.openxmlformats.org/officeDocument/2006/relationships/image" Target="../media/image1503.svg"/><Relationship Id="rId73" Type="http://schemas.openxmlformats.org/officeDocument/2006/relationships/image" Target="../media/image1511.svg"/><Relationship Id="rId78" Type="http://schemas.openxmlformats.org/officeDocument/2006/relationships/image" Target="../media/image1516.png"/><Relationship Id="rId81" Type="http://schemas.openxmlformats.org/officeDocument/2006/relationships/image" Target="../media/image1519.svg"/><Relationship Id="rId86" Type="http://schemas.openxmlformats.org/officeDocument/2006/relationships/image" Target="../media/image1524.png"/><Relationship Id="rId4" Type="http://schemas.openxmlformats.org/officeDocument/2006/relationships/image" Target="../media/image1442.png"/><Relationship Id="rId9" Type="http://schemas.openxmlformats.org/officeDocument/2006/relationships/image" Target="../media/image1447.svg"/><Relationship Id="rId13" Type="http://schemas.openxmlformats.org/officeDocument/2006/relationships/image" Target="../media/image1451.svg"/><Relationship Id="rId18" Type="http://schemas.openxmlformats.org/officeDocument/2006/relationships/image" Target="../media/image1456.png"/><Relationship Id="rId39" Type="http://schemas.openxmlformats.org/officeDocument/2006/relationships/image" Target="../media/image1477.svg"/><Relationship Id="rId34" Type="http://schemas.openxmlformats.org/officeDocument/2006/relationships/image" Target="../media/image1472.png"/><Relationship Id="rId50" Type="http://schemas.openxmlformats.org/officeDocument/2006/relationships/image" Target="../media/image1488.png"/><Relationship Id="rId55" Type="http://schemas.openxmlformats.org/officeDocument/2006/relationships/image" Target="../media/image1493.svg"/><Relationship Id="rId76" Type="http://schemas.openxmlformats.org/officeDocument/2006/relationships/image" Target="../media/image1514.png"/><Relationship Id="rId7" Type="http://schemas.openxmlformats.org/officeDocument/2006/relationships/image" Target="../media/image1445.svg"/><Relationship Id="rId71" Type="http://schemas.openxmlformats.org/officeDocument/2006/relationships/image" Target="../media/image1509.svg"/><Relationship Id="rId2" Type="http://schemas.openxmlformats.org/officeDocument/2006/relationships/image" Target="../media/image1440.png"/><Relationship Id="rId29" Type="http://schemas.openxmlformats.org/officeDocument/2006/relationships/image" Target="../media/image1467.svg"/><Relationship Id="rId24" Type="http://schemas.openxmlformats.org/officeDocument/2006/relationships/image" Target="../media/image1462.png"/><Relationship Id="rId40" Type="http://schemas.openxmlformats.org/officeDocument/2006/relationships/image" Target="../media/image1478.png"/><Relationship Id="rId45" Type="http://schemas.openxmlformats.org/officeDocument/2006/relationships/image" Target="../media/image1483.svg"/><Relationship Id="rId66" Type="http://schemas.openxmlformats.org/officeDocument/2006/relationships/image" Target="../media/image1504.png"/><Relationship Id="rId87" Type="http://schemas.openxmlformats.org/officeDocument/2006/relationships/image" Target="../media/image1525.svg"/><Relationship Id="rId61" Type="http://schemas.openxmlformats.org/officeDocument/2006/relationships/image" Target="../media/image1499.svg"/><Relationship Id="rId82" Type="http://schemas.openxmlformats.org/officeDocument/2006/relationships/image" Target="../media/image1520.png"/><Relationship Id="rId19" Type="http://schemas.openxmlformats.org/officeDocument/2006/relationships/image" Target="../media/image1457.svg"/></Relationships>
</file>

<file path=ppt/slides/_rels/slide26.xml.rels><?xml version="1.0" encoding="UTF-8" standalone="yes"?>
<Relationships xmlns="http://schemas.openxmlformats.org/package/2006/relationships"><Relationship Id="rId26" Type="http://schemas.openxmlformats.org/officeDocument/2006/relationships/image" Target="../media/image1552.png"/><Relationship Id="rId21" Type="http://schemas.openxmlformats.org/officeDocument/2006/relationships/image" Target="../media/image1547.svg"/><Relationship Id="rId42" Type="http://schemas.openxmlformats.org/officeDocument/2006/relationships/image" Target="../media/image1568.png"/><Relationship Id="rId47" Type="http://schemas.openxmlformats.org/officeDocument/2006/relationships/image" Target="../media/image1573.svg"/><Relationship Id="rId63" Type="http://schemas.openxmlformats.org/officeDocument/2006/relationships/image" Target="../media/image1589.svg"/><Relationship Id="rId68" Type="http://schemas.openxmlformats.org/officeDocument/2006/relationships/image" Target="../media/image1594.png"/><Relationship Id="rId84" Type="http://schemas.openxmlformats.org/officeDocument/2006/relationships/image" Target="../media/image1610.png"/><Relationship Id="rId89" Type="http://schemas.openxmlformats.org/officeDocument/2006/relationships/image" Target="../media/image1615.svg"/><Relationship Id="rId16" Type="http://schemas.openxmlformats.org/officeDocument/2006/relationships/image" Target="../media/image1542.png"/><Relationship Id="rId11" Type="http://schemas.openxmlformats.org/officeDocument/2006/relationships/image" Target="../media/image1537.svg"/><Relationship Id="rId32" Type="http://schemas.openxmlformats.org/officeDocument/2006/relationships/image" Target="../media/image1558.png"/><Relationship Id="rId37" Type="http://schemas.openxmlformats.org/officeDocument/2006/relationships/image" Target="../media/image1563.svg"/><Relationship Id="rId53" Type="http://schemas.openxmlformats.org/officeDocument/2006/relationships/image" Target="../media/image1579.svg"/><Relationship Id="rId58" Type="http://schemas.openxmlformats.org/officeDocument/2006/relationships/image" Target="../media/image1584.png"/><Relationship Id="rId74" Type="http://schemas.openxmlformats.org/officeDocument/2006/relationships/image" Target="../media/image1600.png"/><Relationship Id="rId79" Type="http://schemas.openxmlformats.org/officeDocument/2006/relationships/image" Target="../media/image1605.svg"/><Relationship Id="rId5" Type="http://schemas.openxmlformats.org/officeDocument/2006/relationships/image" Target="../media/image1531.svg"/><Relationship Id="rId14" Type="http://schemas.openxmlformats.org/officeDocument/2006/relationships/image" Target="../media/image1540.png"/><Relationship Id="rId22" Type="http://schemas.openxmlformats.org/officeDocument/2006/relationships/image" Target="../media/image1548.png"/><Relationship Id="rId27" Type="http://schemas.openxmlformats.org/officeDocument/2006/relationships/image" Target="../media/image1553.svg"/><Relationship Id="rId30" Type="http://schemas.openxmlformats.org/officeDocument/2006/relationships/image" Target="../media/image1556.png"/><Relationship Id="rId35" Type="http://schemas.openxmlformats.org/officeDocument/2006/relationships/image" Target="../media/image1561.svg"/><Relationship Id="rId43" Type="http://schemas.openxmlformats.org/officeDocument/2006/relationships/image" Target="../media/image1569.svg"/><Relationship Id="rId48" Type="http://schemas.openxmlformats.org/officeDocument/2006/relationships/image" Target="../media/image1574.png"/><Relationship Id="rId56" Type="http://schemas.openxmlformats.org/officeDocument/2006/relationships/image" Target="../media/image1582.png"/><Relationship Id="rId64" Type="http://schemas.openxmlformats.org/officeDocument/2006/relationships/image" Target="../media/image1590.png"/><Relationship Id="rId69" Type="http://schemas.openxmlformats.org/officeDocument/2006/relationships/image" Target="../media/image1595.svg"/><Relationship Id="rId77" Type="http://schemas.openxmlformats.org/officeDocument/2006/relationships/image" Target="../media/image1603.svg"/><Relationship Id="rId8" Type="http://schemas.openxmlformats.org/officeDocument/2006/relationships/image" Target="../media/image1534.png"/><Relationship Id="rId51" Type="http://schemas.openxmlformats.org/officeDocument/2006/relationships/image" Target="../media/image1577.svg"/><Relationship Id="rId72" Type="http://schemas.openxmlformats.org/officeDocument/2006/relationships/image" Target="../media/image1598.png"/><Relationship Id="rId80" Type="http://schemas.openxmlformats.org/officeDocument/2006/relationships/image" Target="../media/image1606.png"/><Relationship Id="rId85" Type="http://schemas.openxmlformats.org/officeDocument/2006/relationships/image" Target="../media/image1611.svg"/><Relationship Id="rId3" Type="http://schemas.openxmlformats.org/officeDocument/2006/relationships/image" Target="../media/image1529.svg"/><Relationship Id="rId12" Type="http://schemas.openxmlformats.org/officeDocument/2006/relationships/image" Target="../media/image1538.png"/><Relationship Id="rId17" Type="http://schemas.openxmlformats.org/officeDocument/2006/relationships/image" Target="../media/image1543.svg"/><Relationship Id="rId25" Type="http://schemas.openxmlformats.org/officeDocument/2006/relationships/image" Target="../media/image1551.svg"/><Relationship Id="rId33" Type="http://schemas.openxmlformats.org/officeDocument/2006/relationships/image" Target="../media/image1559.svg"/><Relationship Id="rId38" Type="http://schemas.openxmlformats.org/officeDocument/2006/relationships/image" Target="../media/image1564.png"/><Relationship Id="rId46" Type="http://schemas.openxmlformats.org/officeDocument/2006/relationships/image" Target="../media/image1572.png"/><Relationship Id="rId59" Type="http://schemas.openxmlformats.org/officeDocument/2006/relationships/image" Target="../media/image1585.svg"/><Relationship Id="rId67" Type="http://schemas.openxmlformats.org/officeDocument/2006/relationships/image" Target="../media/image1593.svg"/><Relationship Id="rId20" Type="http://schemas.openxmlformats.org/officeDocument/2006/relationships/image" Target="../media/image1546.png"/><Relationship Id="rId41" Type="http://schemas.openxmlformats.org/officeDocument/2006/relationships/image" Target="../media/image1567.svg"/><Relationship Id="rId54" Type="http://schemas.openxmlformats.org/officeDocument/2006/relationships/image" Target="../media/image1580.png"/><Relationship Id="rId62" Type="http://schemas.openxmlformats.org/officeDocument/2006/relationships/image" Target="../media/image1588.png"/><Relationship Id="rId70" Type="http://schemas.openxmlformats.org/officeDocument/2006/relationships/image" Target="../media/image1596.png"/><Relationship Id="rId75" Type="http://schemas.openxmlformats.org/officeDocument/2006/relationships/image" Target="../media/image1601.svg"/><Relationship Id="rId83" Type="http://schemas.openxmlformats.org/officeDocument/2006/relationships/image" Target="../media/image1609.svg"/><Relationship Id="rId88" Type="http://schemas.openxmlformats.org/officeDocument/2006/relationships/image" Target="../media/image1614.png"/><Relationship Id="rId1" Type="http://schemas.openxmlformats.org/officeDocument/2006/relationships/slideLayout" Target="../slideLayouts/slideLayout7.xml"/><Relationship Id="rId6" Type="http://schemas.openxmlformats.org/officeDocument/2006/relationships/image" Target="../media/image1532.png"/><Relationship Id="rId15" Type="http://schemas.openxmlformats.org/officeDocument/2006/relationships/image" Target="../media/image1541.svg"/><Relationship Id="rId23" Type="http://schemas.openxmlformats.org/officeDocument/2006/relationships/image" Target="../media/image1549.svg"/><Relationship Id="rId28" Type="http://schemas.openxmlformats.org/officeDocument/2006/relationships/image" Target="../media/image1554.png"/><Relationship Id="rId36" Type="http://schemas.openxmlformats.org/officeDocument/2006/relationships/image" Target="../media/image1562.png"/><Relationship Id="rId49" Type="http://schemas.openxmlformats.org/officeDocument/2006/relationships/image" Target="../media/image1575.svg"/><Relationship Id="rId57" Type="http://schemas.openxmlformats.org/officeDocument/2006/relationships/image" Target="../media/image1583.svg"/><Relationship Id="rId10" Type="http://schemas.openxmlformats.org/officeDocument/2006/relationships/image" Target="../media/image1536.png"/><Relationship Id="rId31" Type="http://schemas.openxmlformats.org/officeDocument/2006/relationships/image" Target="../media/image1557.svg"/><Relationship Id="rId44" Type="http://schemas.openxmlformats.org/officeDocument/2006/relationships/image" Target="../media/image1570.png"/><Relationship Id="rId52" Type="http://schemas.openxmlformats.org/officeDocument/2006/relationships/image" Target="../media/image1578.png"/><Relationship Id="rId60" Type="http://schemas.openxmlformats.org/officeDocument/2006/relationships/image" Target="../media/image1586.png"/><Relationship Id="rId65" Type="http://schemas.openxmlformats.org/officeDocument/2006/relationships/image" Target="../media/image1591.svg"/><Relationship Id="rId73" Type="http://schemas.openxmlformats.org/officeDocument/2006/relationships/image" Target="../media/image1599.svg"/><Relationship Id="rId78" Type="http://schemas.openxmlformats.org/officeDocument/2006/relationships/image" Target="../media/image1604.png"/><Relationship Id="rId81" Type="http://schemas.openxmlformats.org/officeDocument/2006/relationships/image" Target="../media/image1607.svg"/><Relationship Id="rId86" Type="http://schemas.openxmlformats.org/officeDocument/2006/relationships/image" Target="../media/image1612.png"/><Relationship Id="rId4" Type="http://schemas.openxmlformats.org/officeDocument/2006/relationships/image" Target="../media/image1530.png"/><Relationship Id="rId9" Type="http://schemas.openxmlformats.org/officeDocument/2006/relationships/image" Target="../media/image1535.svg"/><Relationship Id="rId13" Type="http://schemas.openxmlformats.org/officeDocument/2006/relationships/image" Target="../media/image1539.svg"/><Relationship Id="rId18" Type="http://schemas.openxmlformats.org/officeDocument/2006/relationships/image" Target="../media/image1544.png"/><Relationship Id="rId39" Type="http://schemas.openxmlformats.org/officeDocument/2006/relationships/image" Target="../media/image1565.svg"/><Relationship Id="rId34" Type="http://schemas.openxmlformats.org/officeDocument/2006/relationships/image" Target="../media/image1560.png"/><Relationship Id="rId50" Type="http://schemas.openxmlformats.org/officeDocument/2006/relationships/image" Target="../media/image1576.png"/><Relationship Id="rId55" Type="http://schemas.openxmlformats.org/officeDocument/2006/relationships/image" Target="../media/image1581.svg"/><Relationship Id="rId76" Type="http://schemas.openxmlformats.org/officeDocument/2006/relationships/image" Target="../media/image1602.png"/><Relationship Id="rId7" Type="http://schemas.openxmlformats.org/officeDocument/2006/relationships/image" Target="../media/image1533.svg"/><Relationship Id="rId71" Type="http://schemas.openxmlformats.org/officeDocument/2006/relationships/image" Target="../media/image1597.svg"/><Relationship Id="rId2" Type="http://schemas.openxmlformats.org/officeDocument/2006/relationships/image" Target="../media/image1528.png"/><Relationship Id="rId29" Type="http://schemas.openxmlformats.org/officeDocument/2006/relationships/image" Target="../media/image1555.svg"/><Relationship Id="rId24" Type="http://schemas.openxmlformats.org/officeDocument/2006/relationships/image" Target="../media/image1550.png"/><Relationship Id="rId40" Type="http://schemas.openxmlformats.org/officeDocument/2006/relationships/image" Target="../media/image1566.png"/><Relationship Id="rId45" Type="http://schemas.openxmlformats.org/officeDocument/2006/relationships/image" Target="../media/image1571.svg"/><Relationship Id="rId66" Type="http://schemas.openxmlformats.org/officeDocument/2006/relationships/image" Target="../media/image1592.png"/><Relationship Id="rId87" Type="http://schemas.openxmlformats.org/officeDocument/2006/relationships/image" Target="../media/image1613.svg"/><Relationship Id="rId61" Type="http://schemas.openxmlformats.org/officeDocument/2006/relationships/image" Target="../media/image1587.svg"/><Relationship Id="rId82" Type="http://schemas.openxmlformats.org/officeDocument/2006/relationships/image" Target="../media/image1608.png"/><Relationship Id="rId19" Type="http://schemas.openxmlformats.org/officeDocument/2006/relationships/image" Target="../media/image1545.svg"/></Relationships>
</file>

<file path=ppt/slides/_rels/slide27.xml.rels><?xml version="1.0" encoding="UTF-8" standalone="yes"?>
<Relationships xmlns="http://schemas.openxmlformats.org/package/2006/relationships"><Relationship Id="rId26" Type="http://schemas.openxmlformats.org/officeDocument/2006/relationships/image" Target="../media/image1640.png"/><Relationship Id="rId21" Type="http://schemas.openxmlformats.org/officeDocument/2006/relationships/image" Target="../media/image1635.svg"/><Relationship Id="rId42" Type="http://schemas.openxmlformats.org/officeDocument/2006/relationships/image" Target="../media/image1656.png"/><Relationship Id="rId47" Type="http://schemas.openxmlformats.org/officeDocument/2006/relationships/image" Target="../media/image1661.svg"/><Relationship Id="rId63" Type="http://schemas.openxmlformats.org/officeDocument/2006/relationships/image" Target="../media/image1677.svg"/><Relationship Id="rId68" Type="http://schemas.openxmlformats.org/officeDocument/2006/relationships/image" Target="../media/image1682.png"/><Relationship Id="rId84" Type="http://schemas.openxmlformats.org/officeDocument/2006/relationships/image" Target="../media/image1698.png"/><Relationship Id="rId89" Type="http://schemas.openxmlformats.org/officeDocument/2006/relationships/image" Target="../media/image1703.svg"/><Relationship Id="rId16" Type="http://schemas.openxmlformats.org/officeDocument/2006/relationships/image" Target="../media/image1630.png"/><Relationship Id="rId11" Type="http://schemas.openxmlformats.org/officeDocument/2006/relationships/image" Target="../media/image1625.svg"/><Relationship Id="rId32" Type="http://schemas.openxmlformats.org/officeDocument/2006/relationships/image" Target="../media/image1646.png"/><Relationship Id="rId37" Type="http://schemas.openxmlformats.org/officeDocument/2006/relationships/image" Target="../media/image1651.svg"/><Relationship Id="rId53" Type="http://schemas.openxmlformats.org/officeDocument/2006/relationships/image" Target="../media/image1667.svg"/><Relationship Id="rId58" Type="http://schemas.openxmlformats.org/officeDocument/2006/relationships/image" Target="../media/image1672.png"/><Relationship Id="rId74" Type="http://schemas.openxmlformats.org/officeDocument/2006/relationships/image" Target="../media/image1688.png"/><Relationship Id="rId79" Type="http://schemas.openxmlformats.org/officeDocument/2006/relationships/image" Target="../media/image1693.svg"/><Relationship Id="rId5" Type="http://schemas.openxmlformats.org/officeDocument/2006/relationships/image" Target="../media/image1619.svg"/><Relationship Id="rId90" Type="http://schemas.openxmlformats.org/officeDocument/2006/relationships/image" Target="../media/image1704.png"/><Relationship Id="rId14" Type="http://schemas.openxmlformats.org/officeDocument/2006/relationships/image" Target="../media/image1628.png"/><Relationship Id="rId22" Type="http://schemas.openxmlformats.org/officeDocument/2006/relationships/image" Target="../media/image1636.png"/><Relationship Id="rId27" Type="http://schemas.openxmlformats.org/officeDocument/2006/relationships/image" Target="../media/image1641.svg"/><Relationship Id="rId30" Type="http://schemas.openxmlformats.org/officeDocument/2006/relationships/image" Target="../media/image1644.png"/><Relationship Id="rId35" Type="http://schemas.openxmlformats.org/officeDocument/2006/relationships/image" Target="../media/image1649.svg"/><Relationship Id="rId43" Type="http://schemas.openxmlformats.org/officeDocument/2006/relationships/image" Target="../media/image1657.svg"/><Relationship Id="rId48" Type="http://schemas.openxmlformats.org/officeDocument/2006/relationships/image" Target="../media/image1662.png"/><Relationship Id="rId56" Type="http://schemas.openxmlformats.org/officeDocument/2006/relationships/image" Target="../media/image1670.png"/><Relationship Id="rId64" Type="http://schemas.openxmlformats.org/officeDocument/2006/relationships/image" Target="../media/image1678.png"/><Relationship Id="rId69" Type="http://schemas.openxmlformats.org/officeDocument/2006/relationships/image" Target="../media/image1683.svg"/><Relationship Id="rId77" Type="http://schemas.openxmlformats.org/officeDocument/2006/relationships/image" Target="../media/image1691.svg"/><Relationship Id="rId8" Type="http://schemas.openxmlformats.org/officeDocument/2006/relationships/image" Target="../media/image1622.png"/><Relationship Id="rId51" Type="http://schemas.openxmlformats.org/officeDocument/2006/relationships/image" Target="../media/image1665.svg"/><Relationship Id="rId72" Type="http://schemas.openxmlformats.org/officeDocument/2006/relationships/image" Target="../media/image1686.png"/><Relationship Id="rId80" Type="http://schemas.openxmlformats.org/officeDocument/2006/relationships/image" Target="../media/image1694.png"/><Relationship Id="rId85" Type="http://schemas.openxmlformats.org/officeDocument/2006/relationships/image" Target="../media/image1699.svg"/><Relationship Id="rId3" Type="http://schemas.openxmlformats.org/officeDocument/2006/relationships/image" Target="../media/image1617.svg"/><Relationship Id="rId12" Type="http://schemas.openxmlformats.org/officeDocument/2006/relationships/image" Target="../media/image1626.png"/><Relationship Id="rId17" Type="http://schemas.openxmlformats.org/officeDocument/2006/relationships/image" Target="../media/image1631.svg"/><Relationship Id="rId25" Type="http://schemas.openxmlformats.org/officeDocument/2006/relationships/image" Target="../media/image1639.svg"/><Relationship Id="rId33" Type="http://schemas.openxmlformats.org/officeDocument/2006/relationships/image" Target="../media/image1647.svg"/><Relationship Id="rId38" Type="http://schemas.openxmlformats.org/officeDocument/2006/relationships/image" Target="../media/image1652.png"/><Relationship Id="rId46" Type="http://schemas.openxmlformats.org/officeDocument/2006/relationships/image" Target="../media/image1660.png"/><Relationship Id="rId59" Type="http://schemas.openxmlformats.org/officeDocument/2006/relationships/image" Target="../media/image1673.svg"/><Relationship Id="rId67" Type="http://schemas.openxmlformats.org/officeDocument/2006/relationships/image" Target="../media/image1681.svg"/><Relationship Id="rId20" Type="http://schemas.openxmlformats.org/officeDocument/2006/relationships/image" Target="../media/image1634.png"/><Relationship Id="rId41" Type="http://schemas.openxmlformats.org/officeDocument/2006/relationships/image" Target="../media/image1655.svg"/><Relationship Id="rId54" Type="http://schemas.openxmlformats.org/officeDocument/2006/relationships/image" Target="../media/image1668.png"/><Relationship Id="rId62" Type="http://schemas.openxmlformats.org/officeDocument/2006/relationships/image" Target="../media/image1676.png"/><Relationship Id="rId70" Type="http://schemas.openxmlformats.org/officeDocument/2006/relationships/image" Target="../media/image1684.png"/><Relationship Id="rId75" Type="http://schemas.openxmlformats.org/officeDocument/2006/relationships/image" Target="../media/image1689.svg"/><Relationship Id="rId83" Type="http://schemas.openxmlformats.org/officeDocument/2006/relationships/image" Target="../media/image1697.svg"/><Relationship Id="rId88" Type="http://schemas.openxmlformats.org/officeDocument/2006/relationships/image" Target="../media/image1702.png"/><Relationship Id="rId91" Type="http://schemas.openxmlformats.org/officeDocument/2006/relationships/image" Target="../media/image1705.svg"/><Relationship Id="rId1" Type="http://schemas.openxmlformats.org/officeDocument/2006/relationships/slideLayout" Target="../slideLayouts/slideLayout7.xml"/><Relationship Id="rId6" Type="http://schemas.openxmlformats.org/officeDocument/2006/relationships/image" Target="../media/image1620.png"/><Relationship Id="rId15" Type="http://schemas.openxmlformats.org/officeDocument/2006/relationships/image" Target="../media/image1629.svg"/><Relationship Id="rId23" Type="http://schemas.openxmlformats.org/officeDocument/2006/relationships/image" Target="../media/image1637.svg"/><Relationship Id="rId28" Type="http://schemas.openxmlformats.org/officeDocument/2006/relationships/image" Target="../media/image1642.png"/><Relationship Id="rId36" Type="http://schemas.openxmlformats.org/officeDocument/2006/relationships/image" Target="../media/image1650.png"/><Relationship Id="rId49" Type="http://schemas.openxmlformats.org/officeDocument/2006/relationships/image" Target="../media/image1663.svg"/><Relationship Id="rId57" Type="http://schemas.openxmlformats.org/officeDocument/2006/relationships/image" Target="../media/image1671.svg"/><Relationship Id="rId10" Type="http://schemas.openxmlformats.org/officeDocument/2006/relationships/image" Target="../media/image1624.png"/><Relationship Id="rId31" Type="http://schemas.openxmlformats.org/officeDocument/2006/relationships/image" Target="../media/image1645.svg"/><Relationship Id="rId44" Type="http://schemas.openxmlformats.org/officeDocument/2006/relationships/image" Target="../media/image1658.png"/><Relationship Id="rId52" Type="http://schemas.openxmlformats.org/officeDocument/2006/relationships/image" Target="../media/image1666.png"/><Relationship Id="rId60" Type="http://schemas.openxmlformats.org/officeDocument/2006/relationships/image" Target="../media/image1674.png"/><Relationship Id="rId65" Type="http://schemas.openxmlformats.org/officeDocument/2006/relationships/image" Target="../media/image1679.svg"/><Relationship Id="rId73" Type="http://schemas.openxmlformats.org/officeDocument/2006/relationships/image" Target="../media/image1687.svg"/><Relationship Id="rId78" Type="http://schemas.openxmlformats.org/officeDocument/2006/relationships/image" Target="../media/image1692.png"/><Relationship Id="rId81" Type="http://schemas.openxmlformats.org/officeDocument/2006/relationships/image" Target="../media/image1695.svg"/><Relationship Id="rId86" Type="http://schemas.openxmlformats.org/officeDocument/2006/relationships/image" Target="../media/image1700.png"/><Relationship Id="rId4" Type="http://schemas.openxmlformats.org/officeDocument/2006/relationships/image" Target="../media/image1618.png"/><Relationship Id="rId9" Type="http://schemas.openxmlformats.org/officeDocument/2006/relationships/image" Target="../media/image1623.svg"/><Relationship Id="rId13" Type="http://schemas.openxmlformats.org/officeDocument/2006/relationships/image" Target="../media/image1627.svg"/><Relationship Id="rId18" Type="http://schemas.openxmlformats.org/officeDocument/2006/relationships/image" Target="../media/image1632.png"/><Relationship Id="rId39" Type="http://schemas.openxmlformats.org/officeDocument/2006/relationships/image" Target="../media/image1653.svg"/><Relationship Id="rId34" Type="http://schemas.openxmlformats.org/officeDocument/2006/relationships/image" Target="../media/image1648.png"/><Relationship Id="rId50" Type="http://schemas.openxmlformats.org/officeDocument/2006/relationships/image" Target="../media/image1664.png"/><Relationship Id="rId55" Type="http://schemas.openxmlformats.org/officeDocument/2006/relationships/image" Target="../media/image1669.svg"/><Relationship Id="rId76" Type="http://schemas.openxmlformats.org/officeDocument/2006/relationships/image" Target="../media/image1690.png"/><Relationship Id="rId7" Type="http://schemas.openxmlformats.org/officeDocument/2006/relationships/image" Target="../media/image1621.svg"/><Relationship Id="rId71" Type="http://schemas.openxmlformats.org/officeDocument/2006/relationships/image" Target="../media/image1685.svg"/><Relationship Id="rId2" Type="http://schemas.openxmlformats.org/officeDocument/2006/relationships/image" Target="../media/image1616.png"/><Relationship Id="rId29" Type="http://schemas.openxmlformats.org/officeDocument/2006/relationships/image" Target="../media/image1643.svg"/><Relationship Id="rId24" Type="http://schemas.openxmlformats.org/officeDocument/2006/relationships/image" Target="../media/image1638.png"/><Relationship Id="rId40" Type="http://schemas.openxmlformats.org/officeDocument/2006/relationships/image" Target="../media/image1654.png"/><Relationship Id="rId45" Type="http://schemas.openxmlformats.org/officeDocument/2006/relationships/image" Target="../media/image1659.svg"/><Relationship Id="rId66" Type="http://schemas.openxmlformats.org/officeDocument/2006/relationships/image" Target="../media/image1680.png"/><Relationship Id="rId87" Type="http://schemas.openxmlformats.org/officeDocument/2006/relationships/image" Target="../media/image1701.svg"/><Relationship Id="rId61" Type="http://schemas.openxmlformats.org/officeDocument/2006/relationships/image" Target="../media/image1675.svg"/><Relationship Id="rId82" Type="http://schemas.openxmlformats.org/officeDocument/2006/relationships/image" Target="../media/image1696.png"/><Relationship Id="rId19" Type="http://schemas.openxmlformats.org/officeDocument/2006/relationships/image" Target="../media/image1633.svg"/></Relationships>
</file>

<file path=ppt/slides/_rels/slide28.xml.rels><?xml version="1.0" encoding="UTF-8" standalone="yes"?>
<Relationships xmlns="http://schemas.openxmlformats.org/package/2006/relationships"><Relationship Id="rId8" Type="http://schemas.openxmlformats.org/officeDocument/2006/relationships/image" Target="../media/image1712.png"/><Relationship Id="rId13" Type="http://schemas.openxmlformats.org/officeDocument/2006/relationships/image" Target="../media/image1717.svg"/><Relationship Id="rId18" Type="http://schemas.openxmlformats.org/officeDocument/2006/relationships/image" Target="../media/image1722.png"/><Relationship Id="rId26" Type="http://schemas.openxmlformats.org/officeDocument/2006/relationships/image" Target="../media/image1730.png"/><Relationship Id="rId3" Type="http://schemas.openxmlformats.org/officeDocument/2006/relationships/image" Target="../media/image1707.svg"/><Relationship Id="rId21" Type="http://schemas.openxmlformats.org/officeDocument/2006/relationships/image" Target="../media/image1725.svg"/><Relationship Id="rId7" Type="http://schemas.openxmlformats.org/officeDocument/2006/relationships/image" Target="../media/image1711.svg"/><Relationship Id="rId12" Type="http://schemas.openxmlformats.org/officeDocument/2006/relationships/image" Target="../media/image1716.png"/><Relationship Id="rId17" Type="http://schemas.openxmlformats.org/officeDocument/2006/relationships/image" Target="../media/image1721.svg"/><Relationship Id="rId25" Type="http://schemas.openxmlformats.org/officeDocument/2006/relationships/image" Target="../media/image1729.svg"/><Relationship Id="rId2" Type="http://schemas.openxmlformats.org/officeDocument/2006/relationships/image" Target="../media/image1706.png"/><Relationship Id="rId16" Type="http://schemas.openxmlformats.org/officeDocument/2006/relationships/image" Target="../media/image1720.png"/><Relationship Id="rId20" Type="http://schemas.openxmlformats.org/officeDocument/2006/relationships/image" Target="../media/image1724.png"/><Relationship Id="rId1" Type="http://schemas.openxmlformats.org/officeDocument/2006/relationships/slideLayout" Target="../slideLayouts/slideLayout7.xml"/><Relationship Id="rId6" Type="http://schemas.openxmlformats.org/officeDocument/2006/relationships/image" Target="../media/image1710.png"/><Relationship Id="rId11" Type="http://schemas.openxmlformats.org/officeDocument/2006/relationships/image" Target="../media/image1715.svg"/><Relationship Id="rId24" Type="http://schemas.openxmlformats.org/officeDocument/2006/relationships/image" Target="../media/image1728.png"/><Relationship Id="rId5" Type="http://schemas.openxmlformats.org/officeDocument/2006/relationships/image" Target="../media/image1709.svg"/><Relationship Id="rId15" Type="http://schemas.openxmlformats.org/officeDocument/2006/relationships/image" Target="../media/image1719.svg"/><Relationship Id="rId23" Type="http://schemas.openxmlformats.org/officeDocument/2006/relationships/image" Target="../media/image1727.svg"/><Relationship Id="rId10" Type="http://schemas.openxmlformats.org/officeDocument/2006/relationships/image" Target="../media/image1714.png"/><Relationship Id="rId19" Type="http://schemas.openxmlformats.org/officeDocument/2006/relationships/image" Target="../media/image1723.svg"/><Relationship Id="rId4" Type="http://schemas.openxmlformats.org/officeDocument/2006/relationships/image" Target="../media/image1708.png"/><Relationship Id="rId9" Type="http://schemas.openxmlformats.org/officeDocument/2006/relationships/image" Target="../media/image1713.svg"/><Relationship Id="rId14" Type="http://schemas.openxmlformats.org/officeDocument/2006/relationships/image" Target="../media/image1718.png"/><Relationship Id="rId22" Type="http://schemas.openxmlformats.org/officeDocument/2006/relationships/image" Target="../media/image1726.png"/><Relationship Id="rId27" Type="http://schemas.openxmlformats.org/officeDocument/2006/relationships/image" Target="../media/image1731.svg"/></Relationships>
</file>

<file path=ppt/slides/_rels/slide29.xml.rels><?xml version="1.0" encoding="UTF-8" standalone="yes"?>
<Relationships xmlns="http://schemas.openxmlformats.org/package/2006/relationships"><Relationship Id="rId3" Type="http://schemas.openxmlformats.org/officeDocument/2006/relationships/image" Target="../media/image1733.svg"/><Relationship Id="rId7" Type="http://schemas.openxmlformats.org/officeDocument/2006/relationships/image" Target="../media/image1735.svg"/><Relationship Id="rId2" Type="http://schemas.openxmlformats.org/officeDocument/2006/relationships/image" Target="../media/image1732.png"/><Relationship Id="rId1" Type="http://schemas.openxmlformats.org/officeDocument/2006/relationships/slideLayout" Target="../slideLayouts/slideLayout7.xml"/><Relationship Id="rId6" Type="http://schemas.openxmlformats.org/officeDocument/2006/relationships/image" Target="../media/image1734.png"/><Relationship Id="rId5" Type="http://schemas.openxmlformats.org/officeDocument/2006/relationships/image" Target="../media/image510.svg"/><Relationship Id="rId4" Type="http://schemas.openxmlformats.org/officeDocument/2006/relationships/image" Target="../media/image509.png"/></Relationships>
</file>

<file path=ppt/slides/_rels/slide3.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image" Target="../media/image20.svg"/><Relationship Id="rId42" Type="http://schemas.openxmlformats.org/officeDocument/2006/relationships/image" Target="../media/image41.png"/><Relationship Id="rId47" Type="http://schemas.openxmlformats.org/officeDocument/2006/relationships/image" Target="../media/image46.svg"/><Relationship Id="rId63" Type="http://schemas.openxmlformats.org/officeDocument/2006/relationships/image" Target="../media/image62.svg"/><Relationship Id="rId68" Type="http://schemas.openxmlformats.org/officeDocument/2006/relationships/image" Target="../media/image67.png"/><Relationship Id="rId84" Type="http://schemas.openxmlformats.org/officeDocument/2006/relationships/image" Target="../media/image83.png"/><Relationship Id="rId89" Type="http://schemas.openxmlformats.org/officeDocument/2006/relationships/image" Target="../media/image88.svg"/><Relationship Id="rId16" Type="http://schemas.openxmlformats.org/officeDocument/2006/relationships/image" Target="../media/image15.png"/><Relationship Id="rId11" Type="http://schemas.openxmlformats.org/officeDocument/2006/relationships/image" Target="../media/image10.svg"/><Relationship Id="rId32" Type="http://schemas.openxmlformats.org/officeDocument/2006/relationships/image" Target="../media/image31.png"/><Relationship Id="rId37" Type="http://schemas.openxmlformats.org/officeDocument/2006/relationships/image" Target="../media/image36.svg"/><Relationship Id="rId53" Type="http://schemas.openxmlformats.org/officeDocument/2006/relationships/image" Target="../media/image52.svg"/><Relationship Id="rId58" Type="http://schemas.openxmlformats.org/officeDocument/2006/relationships/image" Target="../media/image57.png"/><Relationship Id="rId74" Type="http://schemas.openxmlformats.org/officeDocument/2006/relationships/image" Target="../media/image73.png"/><Relationship Id="rId79" Type="http://schemas.openxmlformats.org/officeDocument/2006/relationships/image" Target="../media/image78.svg"/><Relationship Id="rId5" Type="http://schemas.openxmlformats.org/officeDocument/2006/relationships/image" Target="../media/image4.svg"/><Relationship Id="rId90" Type="http://schemas.openxmlformats.org/officeDocument/2006/relationships/image" Target="../media/image89.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35" Type="http://schemas.openxmlformats.org/officeDocument/2006/relationships/image" Target="../media/image34.svg"/><Relationship Id="rId43" Type="http://schemas.openxmlformats.org/officeDocument/2006/relationships/image" Target="../media/image42.sv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png"/><Relationship Id="rId69" Type="http://schemas.openxmlformats.org/officeDocument/2006/relationships/image" Target="../media/image68.svg"/><Relationship Id="rId77" Type="http://schemas.openxmlformats.org/officeDocument/2006/relationships/image" Target="../media/image76.svg"/><Relationship Id="rId8" Type="http://schemas.openxmlformats.org/officeDocument/2006/relationships/image" Target="../media/image7.png"/><Relationship Id="rId51" Type="http://schemas.openxmlformats.org/officeDocument/2006/relationships/image" Target="../media/image50.svg"/><Relationship Id="rId72" Type="http://schemas.openxmlformats.org/officeDocument/2006/relationships/image" Target="../media/image71.png"/><Relationship Id="rId80" Type="http://schemas.openxmlformats.org/officeDocument/2006/relationships/image" Target="../media/image79.png"/><Relationship Id="rId85" Type="http://schemas.openxmlformats.org/officeDocument/2006/relationships/image" Target="../media/image84.svg"/><Relationship Id="rId3" Type="http://schemas.openxmlformats.org/officeDocument/2006/relationships/image" Target="../media/image2.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svg"/><Relationship Id="rId67" Type="http://schemas.openxmlformats.org/officeDocument/2006/relationships/image" Target="../media/image66.svg"/><Relationship Id="rId20" Type="http://schemas.openxmlformats.org/officeDocument/2006/relationships/image" Target="../media/image19.png"/><Relationship Id="rId41" Type="http://schemas.openxmlformats.org/officeDocument/2006/relationships/image" Target="../media/image40.svg"/><Relationship Id="rId54" Type="http://schemas.openxmlformats.org/officeDocument/2006/relationships/image" Target="../media/image53.png"/><Relationship Id="rId62" Type="http://schemas.openxmlformats.org/officeDocument/2006/relationships/image" Target="../media/image61.png"/><Relationship Id="rId70" Type="http://schemas.openxmlformats.org/officeDocument/2006/relationships/image" Target="../media/image69.png"/><Relationship Id="rId75" Type="http://schemas.openxmlformats.org/officeDocument/2006/relationships/image" Target="../media/image74.svg"/><Relationship Id="rId83" Type="http://schemas.openxmlformats.org/officeDocument/2006/relationships/image" Target="../media/image82.svg"/><Relationship Id="rId88" Type="http://schemas.openxmlformats.org/officeDocument/2006/relationships/image" Target="../media/image87.png"/><Relationship Id="rId91" Type="http://schemas.openxmlformats.org/officeDocument/2006/relationships/image" Target="../media/image90.sv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svg"/><Relationship Id="rId57" Type="http://schemas.openxmlformats.org/officeDocument/2006/relationships/image" Target="../media/image56.svg"/><Relationship Id="rId10" Type="http://schemas.openxmlformats.org/officeDocument/2006/relationships/image" Target="../media/image9.png"/><Relationship Id="rId31" Type="http://schemas.openxmlformats.org/officeDocument/2006/relationships/image" Target="../media/image30.sv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image" Target="../media/image64.svg"/><Relationship Id="rId73" Type="http://schemas.openxmlformats.org/officeDocument/2006/relationships/image" Target="../media/image72.svg"/><Relationship Id="rId78" Type="http://schemas.openxmlformats.org/officeDocument/2006/relationships/image" Target="../media/image77.png"/><Relationship Id="rId81" Type="http://schemas.openxmlformats.org/officeDocument/2006/relationships/image" Target="../media/image80.svg"/><Relationship Id="rId86" Type="http://schemas.openxmlformats.org/officeDocument/2006/relationships/image" Target="../media/image85.png"/><Relationship Id="rId4" Type="http://schemas.openxmlformats.org/officeDocument/2006/relationships/image" Target="../media/image3.png"/><Relationship Id="rId9" Type="http://schemas.openxmlformats.org/officeDocument/2006/relationships/image" Target="../media/image8.svg"/><Relationship Id="rId13" Type="http://schemas.openxmlformats.org/officeDocument/2006/relationships/image" Target="../media/image12.svg"/><Relationship Id="rId18" Type="http://schemas.openxmlformats.org/officeDocument/2006/relationships/image" Target="../media/image17.png"/><Relationship Id="rId39" Type="http://schemas.openxmlformats.org/officeDocument/2006/relationships/image" Target="../media/image38.svg"/><Relationship Id="rId34" Type="http://schemas.openxmlformats.org/officeDocument/2006/relationships/image" Target="../media/image33.png"/><Relationship Id="rId50" Type="http://schemas.openxmlformats.org/officeDocument/2006/relationships/image" Target="../media/image49.png"/><Relationship Id="rId55" Type="http://schemas.openxmlformats.org/officeDocument/2006/relationships/image" Target="../media/image54.svg"/><Relationship Id="rId76" Type="http://schemas.openxmlformats.org/officeDocument/2006/relationships/image" Target="../media/image75.png"/><Relationship Id="rId7" Type="http://schemas.openxmlformats.org/officeDocument/2006/relationships/image" Target="../media/image6.svg"/><Relationship Id="rId71" Type="http://schemas.openxmlformats.org/officeDocument/2006/relationships/image" Target="../media/image70.svg"/><Relationship Id="rId2" Type="http://schemas.openxmlformats.org/officeDocument/2006/relationships/image" Target="../media/image1.png"/><Relationship Id="rId29" Type="http://schemas.openxmlformats.org/officeDocument/2006/relationships/image" Target="../media/image28.svg"/><Relationship Id="rId24" Type="http://schemas.openxmlformats.org/officeDocument/2006/relationships/image" Target="../media/image23.png"/><Relationship Id="rId40" Type="http://schemas.openxmlformats.org/officeDocument/2006/relationships/image" Target="../media/image39.png"/><Relationship Id="rId45" Type="http://schemas.openxmlformats.org/officeDocument/2006/relationships/image" Target="../media/image44.svg"/><Relationship Id="rId66" Type="http://schemas.openxmlformats.org/officeDocument/2006/relationships/image" Target="../media/image65.png"/><Relationship Id="rId87" Type="http://schemas.openxmlformats.org/officeDocument/2006/relationships/image" Target="../media/image86.svg"/><Relationship Id="rId61" Type="http://schemas.openxmlformats.org/officeDocument/2006/relationships/image" Target="../media/image60.svg"/><Relationship Id="rId82" Type="http://schemas.openxmlformats.org/officeDocument/2006/relationships/image" Target="../media/image81.png"/><Relationship Id="rId19" Type="http://schemas.openxmlformats.org/officeDocument/2006/relationships/image" Target="../media/image18.svg"/></Relationships>
</file>

<file path=ppt/slides/_rels/slide4.xml.rels><?xml version="1.0" encoding="UTF-8" standalone="yes"?>
<Relationships xmlns="http://schemas.openxmlformats.org/package/2006/relationships"><Relationship Id="rId26" Type="http://schemas.openxmlformats.org/officeDocument/2006/relationships/image" Target="../media/image115.png"/><Relationship Id="rId21" Type="http://schemas.openxmlformats.org/officeDocument/2006/relationships/image" Target="../media/image110.svg"/><Relationship Id="rId42" Type="http://schemas.openxmlformats.org/officeDocument/2006/relationships/image" Target="../media/image131.png"/><Relationship Id="rId47" Type="http://schemas.openxmlformats.org/officeDocument/2006/relationships/image" Target="../media/image136.svg"/><Relationship Id="rId63" Type="http://schemas.openxmlformats.org/officeDocument/2006/relationships/image" Target="../media/image152.svg"/><Relationship Id="rId68" Type="http://schemas.openxmlformats.org/officeDocument/2006/relationships/image" Target="../media/image157.png"/><Relationship Id="rId84" Type="http://schemas.openxmlformats.org/officeDocument/2006/relationships/image" Target="../media/image173.png"/><Relationship Id="rId89" Type="http://schemas.openxmlformats.org/officeDocument/2006/relationships/image" Target="../media/image178.svg"/><Relationship Id="rId16" Type="http://schemas.openxmlformats.org/officeDocument/2006/relationships/image" Target="../media/image105.png"/><Relationship Id="rId11" Type="http://schemas.openxmlformats.org/officeDocument/2006/relationships/image" Target="../media/image100.svg"/><Relationship Id="rId32" Type="http://schemas.openxmlformats.org/officeDocument/2006/relationships/image" Target="../media/image121.png"/><Relationship Id="rId37" Type="http://schemas.openxmlformats.org/officeDocument/2006/relationships/image" Target="../media/image126.svg"/><Relationship Id="rId53" Type="http://schemas.openxmlformats.org/officeDocument/2006/relationships/image" Target="../media/image142.svg"/><Relationship Id="rId58" Type="http://schemas.openxmlformats.org/officeDocument/2006/relationships/image" Target="../media/image147.png"/><Relationship Id="rId74" Type="http://schemas.openxmlformats.org/officeDocument/2006/relationships/image" Target="../media/image163.png"/><Relationship Id="rId79" Type="http://schemas.openxmlformats.org/officeDocument/2006/relationships/image" Target="../media/image168.svg"/><Relationship Id="rId5" Type="http://schemas.openxmlformats.org/officeDocument/2006/relationships/image" Target="../media/image94.svg"/><Relationship Id="rId14" Type="http://schemas.openxmlformats.org/officeDocument/2006/relationships/image" Target="../media/image103.png"/><Relationship Id="rId22" Type="http://schemas.openxmlformats.org/officeDocument/2006/relationships/image" Target="../media/image111.png"/><Relationship Id="rId27" Type="http://schemas.openxmlformats.org/officeDocument/2006/relationships/image" Target="../media/image116.svg"/><Relationship Id="rId30" Type="http://schemas.openxmlformats.org/officeDocument/2006/relationships/image" Target="../media/image119.png"/><Relationship Id="rId35" Type="http://schemas.openxmlformats.org/officeDocument/2006/relationships/image" Target="../media/image124.svg"/><Relationship Id="rId43" Type="http://schemas.openxmlformats.org/officeDocument/2006/relationships/image" Target="../media/image132.svg"/><Relationship Id="rId48" Type="http://schemas.openxmlformats.org/officeDocument/2006/relationships/image" Target="../media/image137.png"/><Relationship Id="rId56" Type="http://schemas.openxmlformats.org/officeDocument/2006/relationships/image" Target="../media/image145.png"/><Relationship Id="rId64" Type="http://schemas.openxmlformats.org/officeDocument/2006/relationships/image" Target="../media/image153.png"/><Relationship Id="rId69" Type="http://schemas.openxmlformats.org/officeDocument/2006/relationships/image" Target="../media/image158.svg"/><Relationship Id="rId77" Type="http://schemas.openxmlformats.org/officeDocument/2006/relationships/image" Target="../media/image166.svg"/><Relationship Id="rId8" Type="http://schemas.openxmlformats.org/officeDocument/2006/relationships/image" Target="../media/image97.png"/><Relationship Id="rId51" Type="http://schemas.openxmlformats.org/officeDocument/2006/relationships/image" Target="../media/image140.svg"/><Relationship Id="rId72" Type="http://schemas.openxmlformats.org/officeDocument/2006/relationships/image" Target="../media/image161.png"/><Relationship Id="rId80" Type="http://schemas.openxmlformats.org/officeDocument/2006/relationships/image" Target="../media/image169.png"/><Relationship Id="rId85" Type="http://schemas.openxmlformats.org/officeDocument/2006/relationships/image" Target="../media/image174.svg"/><Relationship Id="rId3" Type="http://schemas.openxmlformats.org/officeDocument/2006/relationships/image" Target="../media/image92.svg"/><Relationship Id="rId12" Type="http://schemas.openxmlformats.org/officeDocument/2006/relationships/image" Target="../media/image101.png"/><Relationship Id="rId17" Type="http://schemas.openxmlformats.org/officeDocument/2006/relationships/image" Target="../media/image106.svg"/><Relationship Id="rId25" Type="http://schemas.openxmlformats.org/officeDocument/2006/relationships/image" Target="../media/image114.svg"/><Relationship Id="rId33" Type="http://schemas.openxmlformats.org/officeDocument/2006/relationships/image" Target="../media/image122.svg"/><Relationship Id="rId38" Type="http://schemas.openxmlformats.org/officeDocument/2006/relationships/image" Target="../media/image127.png"/><Relationship Id="rId46" Type="http://schemas.openxmlformats.org/officeDocument/2006/relationships/image" Target="../media/image135.png"/><Relationship Id="rId59" Type="http://schemas.openxmlformats.org/officeDocument/2006/relationships/image" Target="../media/image148.svg"/><Relationship Id="rId67" Type="http://schemas.openxmlformats.org/officeDocument/2006/relationships/image" Target="../media/image156.svg"/><Relationship Id="rId20" Type="http://schemas.openxmlformats.org/officeDocument/2006/relationships/image" Target="../media/image109.png"/><Relationship Id="rId41" Type="http://schemas.openxmlformats.org/officeDocument/2006/relationships/image" Target="../media/image130.svg"/><Relationship Id="rId54" Type="http://schemas.openxmlformats.org/officeDocument/2006/relationships/image" Target="../media/image143.png"/><Relationship Id="rId62" Type="http://schemas.openxmlformats.org/officeDocument/2006/relationships/image" Target="../media/image151.png"/><Relationship Id="rId70" Type="http://schemas.openxmlformats.org/officeDocument/2006/relationships/image" Target="../media/image159.png"/><Relationship Id="rId75" Type="http://schemas.openxmlformats.org/officeDocument/2006/relationships/image" Target="../media/image164.svg"/><Relationship Id="rId83" Type="http://schemas.openxmlformats.org/officeDocument/2006/relationships/image" Target="../media/image172.svg"/><Relationship Id="rId88" Type="http://schemas.openxmlformats.org/officeDocument/2006/relationships/image" Target="../media/image177.png"/><Relationship Id="rId1" Type="http://schemas.openxmlformats.org/officeDocument/2006/relationships/slideLayout" Target="../slideLayouts/slideLayout7.xml"/><Relationship Id="rId6" Type="http://schemas.openxmlformats.org/officeDocument/2006/relationships/image" Target="../media/image95.png"/><Relationship Id="rId15" Type="http://schemas.openxmlformats.org/officeDocument/2006/relationships/image" Target="../media/image104.svg"/><Relationship Id="rId23" Type="http://schemas.openxmlformats.org/officeDocument/2006/relationships/image" Target="../media/image112.svg"/><Relationship Id="rId28" Type="http://schemas.openxmlformats.org/officeDocument/2006/relationships/image" Target="../media/image117.png"/><Relationship Id="rId36" Type="http://schemas.openxmlformats.org/officeDocument/2006/relationships/image" Target="../media/image125.png"/><Relationship Id="rId49" Type="http://schemas.openxmlformats.org/officeDocument/2006/relationships/image" Target="../media/image138.svg"/><Relationship Id="rId57" Type="http://schemas.openxmlformats.org/officeDocument/2006/relationships/image" Target="../media/image146.svg"/><Relationship Id="rId10" Type="http://schemas.openxmlformats.org/officeDocument/2006/relationships/image" Target="../media/image99.png"/><Relationship Id="rId31" Type="http://schemas.openxmlformats.org/officeDocument/2006/relationships/image" Target="../media/image120.svg"/><Relationship Id="rId44" Type="http://schemas.openxmlformats.org/officeDocument/2006/relationships/image" Target="../media/image133.png"/><Relationship Id="rId52" Type="http://schemas.openxmlformats.org/officeDocument/2006/relationships/image" Target="../media/image141.png"/><Relationship Id="rId60" Type="http://schemas.openxmlformats.org/officeDocument/2006/relationships/image" Target="../media/image149.png"/><Relationship Id="rId65" Type="http://schemas.openxmlformats.org/officeDocument/2006/relationships/image" Target="../media/image154.svg"/><Relationship Id="rId73" Type="http://schemas.openxmlformats.org/officeDocument/2006/relationships/image" Target="../media/image162.svg"/><Relationship Id="rId78" Type="http://schemas.openxmlformats.org/officeDocument/2006/relationships/image" Target="../media/image167.png"/><Relationship Id="rId81" Type="http://schemas.openxmlformats.org/officeDocument/2006/relationships/image" Target="../media/image170.svg"/><Relationship Id="rId86" Type="http://schemas.openxmlformats.org/officeDocument/2006/relationships/image" Target="../media/image175.png"/><Relationship Id="rId4" Type="http://schemas.openxmlformats.org/officeDocument/2006/relationships/image" Target="../media/image93.png"/><Relationship Id="rId9" Type="http://schemas.openxmlformats.org/officeDocument/2006/relationships/image" Target="../media/image98.svg"/><Relationship Id="rId13" Type="http://schemas.openxmlformats.org/officeDocument/2006/relationships/image" Target="../media/image102.svg"/><Relationship Id="rId18" Type="http://schemas.openxmlformats.org/officeDocument/2006/relationships/image" Target="../media/image107.png"/><Relationship Id="rId39" Type="http://schemas.openxmlformats.org/officeDocument/2006/relationships/image" Target="../media/image128.svg"/><Relationship Id="rId34" Type="http://schemas.openxmlformats.org/officeDocument/2006/relationships/image" Target="../media/image123.png"/><Relationship Id="rId50" Type="http://schemas.openxmlformats.org/officeDocument/2006/relationships/image" Target="../media/image139.png"/><Relationship Id="rId55" Type="http://schemas.openxmlformats.org/officeDocument/2006/relationships/image" Target="../media/image144.svg"/><Relationship Id="rId76" Type="http://schemas.openxmlformats.org/officeDocument/2006/relationships/image" Target="../media/image165.png"/><Relationship Id="rId7" Type="http://schemas.openxmlformats.org/officeDocument/2006/relationships/image" Target="../media/image96.svg"/><Relationship Id="rId71" Type="http://schemas.openxmlformats.org/officeDocument/2006/relationships/image" Target="../media/image160.svg"/><Relationship Id="rId2" Type="http://schemas.openxmlformats.org/officeDocument/2006/relationships/image" Target="../media/image91.png"/><Relationship Id="rId29" Type="http://schemas.openxmlformats.org/officeDocument/2006/relationships/image" Target="../media/image118.svg"/><Relationship Id="rId24" Type="http://schemas.openxmlformats.org/officeDocument/2006/relationships/image" Target="../media/image113.png"/><Relationship Id="rId40" Type="http://schemas.openxmlformats.org/officeDocument/2006/relationships/image" Target="../media/image129.png"/><Relationship Id="rId45" Type="http://schemas.openxmlformats.org/officeDocument/2006/relationships/image" Target="../media/image134.svg"/><Relationship Id="rId66" Type="http://schemas.openxmlformats.org/officeDocument/2006/relationships/image" Target="../media/image155.png"/><Relationship Id="rId87" Type="http://schemas.openxmlformats.org/officeDocument/2006/relationships/image" Target="../media/image176.svg"/><Relationship Id="rId61" Type="http://schemas.openxmlformats.org/officeDocument/2006/relationships/image" Target="../media/image150.svg"/><Relationship Id="rId82" Type="http://schemas.openxmlformats.org/officeDocument/2006/relationships/image" Target="../media/image171.png"/><Relationship Id="rId19" Type="http://schemas.openxmlformats.org/officeDocument/2006/relationships/image" Target="../media/image108.svg"/></Relationships>
</file>

<file path=ppt/slides/_rels/slide5.xml.rels><?xml version="1.0" encoding="UTF-8" standalone="yes"?>
<Relationships xmlns="http://schemas.openxmlformats.org/package/2006/relationships"><Relationship Id="rId26" Type="http://schemas.openxmlformats.org/officeDocument/2006/relationships/image" Target="../media/image203.png"/><Relationship Id="rId21" Type="http://schemas.openxmlformats.org/officeDocument/2006/relationships/image" Target="../media/image198.svg"/><Relationship Id="rId42" Type="http://schemas.openxmlformats.org/officeDocument/2006/relationships/image" Target="../media/image219.png"/><Relationship Id="rId47" Type="http://schemas.openxmlformats.org/officeDocument/2006/relationships/image" Target="../media/image224.svg"/><Relationship Id="rId63" Type="http://schemas.openxmlformats.org/officeDocument/2006/relationships/image" Target="../media/image240.svg"/><Relationship Id="rId68" Type="http://schemas.openxmlformats.org/officeDocument/2006/relationships/image" Target="../media/image245.png"/><Relationship Id="rId84" Type="http://schemas.openxmlformats.org/officeDocument/2006/relationships/image" Target="../media/image261.png"/><Relationship Id="rId89" Type="http://schemas.openxmlformats.org/officeDocument/2006/relationships/image" Target="../media/image266.svg"/><Relationship Id="rId16" Type="http://schemas.openxmlformats.org/officeDocument/2006/relationships/image" Target="../media/image193.png"/><Relationship Id="rId11" Type="http://schemas.openxmlformats.org/officeDocument/2006/relationships/image" Target="../media/image188.svg"/><Relationship Id="rId32" Type="http://schemas.openxmlformats.org/officeDocument/2006/relationships/image" Target="../media/image209.png"/><Relationship Id="rId37" Type="http://schemas.openxmlformats.org/officeDocument/2006/relationships/image" Target="../media/image214.svg"/><Relationship Id="rId53" Type="http://schemas.openxmlformats.org/officeDocument/2006/relationships/image" Target="../media/image230.svg"/><Relationship Id="rId58" Type="http://schemas.openxmlformats.org/officeDocument/2006/relationships/image" Target="../media/image235.png"/><Relationship Id="rId74" Type="http://schemas.openxmlformats.org/officeDocument/2006/relationships/image" Target="../media/image251.png"/><Relationship Id="rId79" Type="http://schemas.openxmlformats.org/officeDocument/2006/relationships/image" Target="../media/image256.svg"/><Relationship Id="rId5" Type="http://schemas.openxmlformats.org/officeDocument/2006/relationships/image" Target="../media/image182.svg"/><Relationship Id="rId90" Type="http://schemas.openxmlformats.org/officeDocument/2006/relationships/image" Target="../media/image267.png"/><Relationship Id="rId14" Type="http://schemas.openxmlformats.org/officeDocument/2006/relationships/image" Target="../media/image191.png"/><Relationship Id="rId22" Type="http://schemas.openxmlformats.org/officeDocument/2006/relationships/image" Target="../media/image199.png"/><Relationship Id="rId27" Type="http://schemas.openxmlformats.org/officeDocument/2006/relationships/image" Target="../media/image204.svg"/><Relationship Id="rId30" Type="http://schemas.openxmlformats.org/officeDocument/2006/relationships/image" Target="../media/image207.png"/><Relationship Id="rId35" Type="http://schemas.openxmlformats.org/officeDocument/2006/relationships/image" Target="../media/image212.svg"/><Relationship Id="rId43" Type="http://schemas.openxmlformats.org/officeDocument/2006/relationships/image" Target="../media/image220.svg"/><Relationship Id="rId48" Type="http://schemas.openxmlformats.org/officeDocument/2006/relationships/image" Target="../media/image225.png"/><Relationship Id="rId56" Type="http://schemas.openxmlformats.org/officeDocument/2006/relationships/image" Target="../media/image233.png"/><Relationship Id="rId64" Type="http://schemas.openxmlformats.org/officeDocument/2006/relationships/image" Target="../media/image241.png"/><Relationship Id="rId69" Type="http://schemas.openxmlformats.org/officeDocument/2006/relationships/image" Target="../media/image246.svg"/><Relationship Id="rId77" Type="http://schemas.openxmlformats.org/officeDocument/2006/relationships/image" Target="../media/image254.svg"/><Relationship Id="rId8" Type="http://schemas.openxmlformats.org/officeDocument/2006/relationships/image" Target="../media/image185.png"/><Relationship Id="rId51" Type="http://schemas.openxmlformats.org/officeDocument/2006/relationships/image" Target="../media/image228.svg"/><Relationship Id="rId72" Type="http://schemas.openxmlformats.org/officeDocument/2006/relationships/image" Target="../media/image249.png"/><Relationship Id="rId80" Type="http://schemas.openxmlformats.org/officeDocument/2006/relationships/image" Target="../media/image257.png"/><Relationship Id="rId85" Type="http://schemas.openxmlformats.org/officeDocument/2006/relationships/image" Target="../media/image262.svg"/><Relationship Id="rId3" Type="http://schemas.openxmlformats.org/officeDocument/2006/relationships/image" Target="../media/image180.svg"/><Relationship Id="rId12" Type="http://schemas.openxmlformats.org/officeDocument/2006/relationships/image" Target="../media/image189.png"/><Relationship Id="rId17" Type="http://schemas.openxmlformats.org/officeDocument/2006/relationships/image" Target="../media/image194.svg"/><Relationship Id="rId25" Type="http://schemas.openxmlformats.org/officeDocument/2006/relationships/image" Target="../media/image202.svg"/><Relationship Id="rId33" Type="http://schemas.openxmlformats.org/officeDocument/2006/relationships/image" Target="../media/image210.svg"/><Relationship Id="rId38" Type="http://schemas.openxmlformats.org/officeDocument/2006/relationships/image" Target="../media/image215.png"/><Relationship Id="rId46" Type="http://schemas.openxmlformats.org/officeDocument/2006/relationships/image" Target="../media/image223.png"/><Relationship Id="rId59" Type="http://schemas.openxmlformats.org/officeDocument/2006/relationships/image" Target="../media/image236.svg"/><Relationship Id="rId67" Type="http://schemas.openxmlformats.org/officeDocument/2006/relationships/image" Target="../media/image244.svg"/><Relationship Id="rId20" Type="http://schemas.openxmlformats.org/officeDocument/2006/relationships/image" Target="../media/image197.png"/><Relationship Id="rId41" Type="http://schemas.openxmlformats.org/officeDocument/2006/relationships/image" Target="../media/image218.svg"/><Relationship Id="rId54" Type="http://schemas.openxmlformats.org/officeDocument/2006/relationships/image" Target="../media/image231.png"/><Relationship Id="rId62" Type="http://schemas.openxmlformats.org/officeDocument/2006/relationships/image" Target="../media/image239.png"/><Relationship Id="rId70" Type="http://schemas.openxmlformats.org/officeDocument/2006/relationships/image" Target="../media/image247.png"/><Relationship Id="rId75" Type="http://schemas.openxmlformats.org/officeDocument/2006/relationships/image" Target="../media/image252.svg"/><Relationship Id="rId83" Type="http://schemas.openxmlformats.org/officeDocument/2006/relationships/image" Target="../media/image260.svg"/><Relationship Id="rId88" Type="http://schemas.openxmlformats.org/officeDocument/2006/relationships/image" Target="../media/image265.png"/><Relationship Id="rId91" Type="http://schemas.openxmlformats.org/officeDocument/2006/relationships/image" Target="../media/image268.svg"/><Relationship Id="rId1" Type="http://schemas.openxmlformats.org/officeDocument/2006/relationships/slideLayout" Target="../slideLayouts/slideLayout7.xml"/><Relationship Id="rId6" Type="http://schemas.openxmlformats.org/officeDocument/2006/relationships/image" Target="../media/image183.png"/><Relationship Id="rId15" Type="http://schemas.openxmlformats.org/officeDocument/2006/relationships/image" Target="../media/image192.svg"/><Relationship Id="rId23" Type="http://schemas.openxmlformats.org/officeDocument/2006/relationships/image" Target="../media/image200.svg"/><Relationship Id="rId28" Type="http://schemas.openxmlformats.org/officeDocument/2006/relationships/image" Target="../media/image205.png"/><Relationship Id="rId36" Type="http://schemas.openxmlformats.org/officeDocument/2006/relationships/image" Target="../media/image213.png"/><Relationship Id="rId49" Type="http://schemas.openxmlformats.org/officeDocument/2006/relationships/image" Target="../media/image226.svg"/><Relationship Id="rId57" Type="http://schemas.openxmlformats.org/officeDocument/2006/relationships/image" Target="../media/image234.svg"/><Relationship Id="rId10" Type="http://schemas.openxmlformats.org/officeDocument/2006/relationships/image" Target="../media/image187.png"/><Relationship Id="rId31" Type="http://schemas.openxmlformats.org/officeDocument/2006/relationships/image" Target="../media/image208.svg"/><Relationship Id="rId44" Type="http://schemas.openxmlformats.org/officeDocument/2006/relationships/image" Target="../media/image221.png"/><Relationship Id="rId52" Type="http://schemas.openxmlformats.org/officeDocument/2006/relationships/image" Target="../media/image229.png"/><Relationship Id="rId60" Type="http://schemas.openxmlformats.org/officeDocument/2006/relationships/image" Target="../media/image237.png"/><Relationship Id="rId65" Type="http://schemas.openxmlformats.org/officeDocument/2006/relationships/image" Target="../media/image242.svg"/><Relationship Id="rId73" Type="http://schemas.openxmlformats.org/officeDocument/2006/relationships/image" Target="../media/image250.svg"/><Relationship Id="rId78" Type="http://schemas.openxmlformats.org/officeDocument/2006/relationships/image" Target="../media/image255.png"/><Relationship Id="rId81" Type="http://schemas.openxmlformats.org/officeDocument/2006/relationships/image" Target="../media/image258.svg"/><Relationship Id="rId86" Type="http://schemas.openxmlformats.org/officeDocument/2006/relationships/image" Target="../media/image263.png"/><Relationship Id="rId4" Type="http://schemas.openxmlformats.org/officeDocument/2006/relationships/image" Target="../media/image181.png"/><Relationship Id="rId9" Type="http://schemas.openxmlformats.org/officeDocument/2006/relationships/image" Target="../media/image186.svg"/><Relationship Id="rId13" Type="http://schemas.openxmlformats.org/officeDocument/2006/relationships/image" Target="../media/image190.svg"/><Relationship Id="rId18" Type="http://schemas.openxmlformats.org/officeDocument/2006/relationships/image" Target="../media/image195.png"/><Relationship Id="rId39" Type="http://schemas.openxmlformats.org/officeDocument/2006/relationships/image" Target="../media/image216.svg"/><Relationship Id="rId34" Type="http://schemas.openxmlformats.org/officeDocument/2006/relationships/image" Target="../media/image211.png"/><Relationship Id="rId50" Type="http://schemas.openxmlformats.org/officeDocument/2006/relationships/image" Target="../media/image227.png"/><Relationship Id="rId55" Type="http://schemas.openxmlformats.org/officeDocument/2006/relationships/image" Target="../media/image232.svg"/><Relationship Id="rId76" Type="http://schemas.openxmlformats.org/officeDocument/2006/relationships/image" Target="../media/image253.png"/><Relationship Id="rId7" Type="http://schemas.openxmlformats.org/officeDocument/2006/relationships/image" Target="../media/image184.svg"/><Relationship Id="rId71" Type="http://schemas.openxmlformats.org/officeDocument/2006/relationships/image" Target="../media/image248.svg"/><Relationship Id="rId2" Type="http://schemas.openxmlformats.org/officeDocument/2006/relationships/image" Target="../media/image179.png"/><Relationship Id="rId29" Type="http://schemas.openxmlformats.org/officeDocument/2006/relationships/image" Target="../media/image206.svg"/><Relationship Id="rId24" Type="http://schemas.openxmlformats.org/officeDocument/2006/relationships/image" Target="../media/image201.png"/><Relationship Id="rId40" Type="http://schemas.openxmlformats.org/officeDocument/2006/relationships/image" Target="../media/image217.png"/><Relationship Id="rId45" Type="http://schemas.openxmlformats.org/officeDocument/2006/relationships/image" Target="../media/image222.svg"/><Relationship Id="rId66" Type="http://schemas.openxmlformats.org/officeDocument/2006/relationships/image" Target="../media/image243.png"/><Relationship Id="rId87" Type="http://schemas.openxmlformats.org/officeDocument/2006/relationships/image" Target="../media/image264.svg"/><Relationship Id="rId61" Type="http://schemas.openxmlformats.org/officeDocument/2006/relationships/image" Target="../media/image238.svg"/><Relationship Id="rId82" Type="http://schemas.openxmlformats.org/officeDocument/2006/relationships/image" Target="../media/image259.png"/><Relationship Id="rId19" Type="http://schemas.openxmlformats.org/officeDocument/2006/relationships/image" Target="../media/image196.svg"/></Relationships>
</file>

<file path=ppt/slides/_rels/slide6.xml.rels><?xml version="1.0" encoding="UTF-8" standalone="yes"?>
<Relationships xmlns="http://schemas.openxmlformats.org/package/2006/relationships"><Relationship Id="rId13" Type="http://schemas.openxmlformats.org/officeDocument/2006/relationships/image" Target="../media/image280.svg"/><Relationship Id="rId18" Type="http://schemas.openxmlformats.org/officeDocument/2006/relationships/image" Target="../media/image285.png"/><Relationship Id="rId26" Type="http://schemas.openxmlformats.org/officeDocument/2006/relationships/image" Target="../media/image293.png"/><Relationship Id="rId39" Type="http://schemas.openxmlformats.org/officeDocument/2006/relationships/image" Target="../media/image306.svg"/><Relationship Id="rId21" Type="http://schemas.openxmlformats.org/officeDocument/2006/relationships/image" Target="../media/image288.svg"/><Relationship Id="rId34" Type="http://schemas.openxmlformats.org/officeDocument/2006/relationships/image" Target="../media/image301.png"/><Relationship Id="rId7" Type="http://schemas.openxmlformats.org/officeDocument/2006/relationships/image" Target="../media/image274.svg"/><Relationship Id="rId2" Type="http://schemas.openxmlformats.org/officeDocument/2006/relationships/image" Target="../media/image269.png"/><Relationship Id="rId16" Type="http://schemas.openxmlformats.org/officeDocument/2006/relationships/image" Target="../media/image283.png"/><Relationship Id="rId20" Type="http://schemas.openxmlformats.org/officeDocument/2006/relationships/image" Target="../media/image287.png"/><Relationship Id="rId29" Type="http://schemas.openxmlformats.org/officeDocument/2006/relationships/image" Target="../media/image296.svg"/><Relationship Id="rId41" Type="http://schemas.openxmlformats.org/officeDocument/2006/relationships/image" Target="../media/image308.svg"/><Relationship Id="rId1" Type="http://schemas.openxmlformats.org/officeDocument/2006/relationships/slideLayout" Target="../slideLayouts/slideLayout7.xml"/><Relationship Id="rId6" Type="http://schemas.openxmlformats.org/officeDocument/2006/relationships/image" Target="../media/image273.png"/><Relationship Id="rId11" Type="http://schemas.openxmlformats.org/officeDocument/2006/relationships/image" Target="../media/image278.svg"/><Relationship Id="rId24" Type="http://schemas.openxmlformats.org/officeDocument/2006/relationships/image" Target="../media/image291.png"/><Relationship Id="rId32" Type="http://schemas.openxmlformats.org/officeDocument/2006/relationships/image" Target="../media/image299.png"/><Relationship Id="rId37" Type="http://schemas.openxmlformats.org/officeDocument/2006/relationships/image" Target="../media/image304.svg"/><Relationship Id="rId40" Type="http://schemas.openxmlformats.org/officeDocument/2006/relationships/image" Target="../media/image307.png"/><Relationship Id="rId5" Type="http://schemas.openxmlformats.org/officeDocument/2006/relationships/image" Target="../media/image272.svg"/><Relationship Id="rId15" Type="http://schemas.openxmlformats.org/officeDocument/2006/relationships/image" Target="../media/image282.svg"/><Relationship Id="rId23" Type="http://schemas.openxmlformats.org/officeDocument/2006/relationships/image" Target="../media/image290.svg"/><Relationship Id="rId28" Type="http://schemas.openxmlformats.org/officeDocument/2006/relationships/image" Target="../media/image295.png"/><Relationship Id="rId36" Type="http://schemas.openxmlformats.org/officeDocument/2006/relationships/image" Target="../media/image303.png"/><Relationship Id="rId10" Type="http://schemas.openxmlformats.org/officeDocument/2006/relationships/image" Target="../media/image277.png"/><Relationship Id="rId19" Type="http://schemas.openxmlformats.org/officeDocument/2006/relationships/image" Target="../media/image286.svg"/><Relationship Id="rId31" Type="http://schemas.openxmlformats.org/officeDocument/2006/relationships/image" Target="../media/image298.svg"/><Relationship Id="rId4" Type="http://schemas.openxmlformats.org/officeDocument/2006/relationships/image" Target="../media/image271.png"/><Relationship Id="rId9" Type="http://schemas.openxmlformats.org/officeDocument/2006/relationships/image" Target="../media/image276.svg"/><Relationship Id="rId14" Type="http://schemas.openxmlformats.org/officeDocument/2006/relationships/image" Target="../media/image281.png"/><Relationship Id="rId22" Type="http://schemas.openxmlformats.org/officeDocument/2006/relationships/image" Target="../media/image289.png"/><Relationship Id="rId27" Type="http://schemas.openxmlformats.org/officeDocument/2006/relationships/image" Target="../media/image294.svg"/><Relationship Id="rId30" Type="http://schemas.openxmlformats.org/officeDocument/2006/relationships/image" Target="../media/image297.png"/><Relationship Id="rId35" Type="http://schemas.openxmlformats.org/officeDocument/2006/relationships/image" Target="../media/image302.svg"/><Relationship Id="rId8" Type="http://schemas.openxmlformats.org/officeDocument/2006/relationships/image" Target="../media/image275.png"/><Relationship Id="rId3" Type="http://schemas.openxmlformats.org/officeDocument/2006/relationships/image" Target="../media/image270.svg"/><Relationship Id="rId12" Type="http://schemas.openxmlformats.org/officeDocument/2006/relationships/image" Target="../media/image279.png"/><Relationship Id="rId17" Type="http://schemas.openxmlformats.org/officeDocument/2006/relationships/image" Target="../media/image284.svg"/><Relationship Id="rId25" Type="http://schemas.openxmlformats.org/officeDocument/2006/relationships/image" Target="../media/image292.svg"/><Relationship Id="rId33" Type="http://schemas.openxmlformats.org/officeDocument/2006/relationships/image" Target="../media/image300.svg"/><Relationship Id="rId38" Type="http://schemas.openxmlformats.org/officeDocument/2006/relationships/image" Target="../media/image305.png"/></Relationships>
</file>

<file path=ppt/slides/_rels/slide7.xml.rels><?xml version="1.0" encoding="UTF-8" standalone="yes"?>
<Relationships xmlns="http://schemas.openxmlformats.org/package/2006/relationships"><Relationship Id="rId26" Type="http://schemas.openxmlformats.org/officeDocument/2006/relationships/image" Target="../media/image333.png"/><Relationship Id="rId21" Type="http://schemas.openxmlformats.org/officeDocument/2006/relationships/image" Target="../media/image328.svg"/><Relationship Id="rId42" Type="http://schemas.openxmlformats.org/officeDocument/2006/relationships/image" Target="../media/image349.png"/><Relationship Id="rId47" Type="http://schemas.openxmlformats.org/officeDocument/2006/relationships/image" Target="../media/image354.svg"/><Relationship Id="rId63" Type="http://schemas.openxmlformats.org/officeDocument/2006/relationships/image" Target="../media/image370.svg"/><Relationship Id="rId68" Type="http://schemas.openxmlformats.org/officeDocument/2006/relationships/image" Target="../media/image375.png"/><Relationship Id="rId84" Type="http://schemas.openxmlformats.org/officeDocument/2006/relationships/image" Target="../media/image391.png"/><Relationship Id="rId89" Type="http://schemas.openxmlformats.org/officeDocument/2006/relationships/image" Target="../media/image396.svg"/><Relationship Id="rId16" Type="http://schemas.openxmlformats.org/officeDocument/2006/relationships/image" Target="../media/image323.png"/><Relationship Id="rId11" Type="http://schemas.openxmlformats.org/officeDocument/2006/relationships/image" Target="../media/image318.svg"/><Relationship Id="rId32" Type="http://schemas.openxmlformats.org/officeDocument/2006/relationships/image" Target="../media/image339.png"/><Relationship Id="rId37" Type="http://schemas.openxmlformats.org/officeDocument/2006/relationships/image" Target="../media/image344.svg"/><Relationship Id="rId53" Type="http://schemas.openxmlformats.org/officeDocument/2006/relationships/image" Target="../media/image360.svg"/><Relationship Id="rId58" Type="http://schemas.openxmlformats.org/officeDocument/2006/relationships/image" Target="../media/image365.png"/><Relationship Id="rId74" Type="http://schemas.openxmlformats.org/officeDocument/2006/relationships/image" Target="../media/image381.png"/><Relationship Id="rId79" Type="http://schemas.openxmlformats.org/officeDocument/2006/relationships/image" Target="../media/image386.svg"/><Relationship Id="rId5" Type="http://schemas.openxmlformats.org/officeDocument/2006/relationships/image" Target="../media/image312.svg"/><Relationship Id="rId90" Type="http://schemas.openxmlformats.org/officeDocument/2006/relationships/image" Target="../media/image397.png"/><Relationship Id="rId14" Type="http://schemas.openxmlformats.org/officeDocument/2006/relationships/image" Target="../media/image321.png"/><Relationship Id="rId22" Type="http://schemas.openxmlformats.org/officeDocument/2006/relationships/image" Target="../media/image329.png"/><Relationship Id="rId27" Type="http://schemas.openxmlformats.org/officeDocument/2006/relationships/image" Target="../media/image334.svg"/><Relationship Id="rId30" Type="http://schemas.openxmlformats.org/officeDocument/2006/relationships/image" Target="../media/image337.png"/><Relationship Id="rId35" Type="http://schemas.openxmlformats.org/officeDocument/2006/relationships/image" Target="../media/image342.svg"/><Relationship Id="rId43" Type="http://schemas.openxmlformats.org/officeDocument/2006/relationships/image" Target="../media/image350.svg"/><Relationship Id="rId48" Type="http://schemas.openxmlformats.org/officeDocument/2006/relationships/image" Target="../media/image355.png"/><Relationship Id="rId56" Type="http://schemas.openxmlformats.org/officeDocument/2006/relationships/image" Target="../media/image363.png"/><Relationship Id="rId64" Type="http://schemas.openxmlformats.org/officeDocument/2006/relationships/image" Target="../media/image371.png"/><Relationship Id="rId69" Type="http://schemas.openxmlformats.org/officeDocument/2006/relationships/image" Target="../media/image376.svg"/><Relationship Id="rId77" Type="http://schemas.openxmlformats.org/officeDocument/2006/relationships/image" Target="../media/image384.svg"/><Relationship Id="rId8" Type="http://schemas.openxmlformats.org/officeDocument/2006/relationships/image" Target="../media/image315.png"/><Relationship Id="rId51" Type="http://schemas.openxmlformats.org/officeDocument/2006/relationships/image" Target="../media/image358.svg"/><Relationship Id="rId72" Type="http://schemas.openxmlformats.org/officeDocument/2006/relationships/image" Target="../media/image379.png"/><Relationship Id="rId80" Type="http://schemas.openxmlformats.org/officeDocument/2006/relationships/image" Target="../media/image387.png"/><Relationship Id="rId85" Type="http://schemas.openxmlformats.org/officeDocument/2006/relationships/image" Target="../media/image392.svg"/><Relationship Id="rId3" Type="http://schemas.openxmlformats.org/officeDocument/2006/relationships/image" Target="../media/image310.svg"/><Relationship Id="rId12" Type="http://schemas.openxmlformats.org/officeDocument/2006/relationships/image" Target="../media/image319.png"/><Relationship Id="rId17" Type="http://schemas.openxmlformats.org/officeDocument/2006/relationships/image" Target="../media/image324.svg"/><Relationship Id="rId25" Type="http://schemas.openxmlformats.org/officeDocument/2006/relationships/image" Target="../media/image332.svg"/><Relationship Id="rId33" Type="http://schemas.openxmlformats.org/officeDocument/2006/relationships/image" Target="../media/image340.svg"/><Relationship Id="rId38" Type="http://schemas.openxmlformats.org/officeDocument/2006/relationships/image" Target="../media/image345.png"/><Relationship Id="rId46" Type="http://schemas.openxmlformats.org/officeDocument/2006/relationships/image" Target="../media/image353.png"/><Relationship Id="rId59" Type="http://schemas.openxmlformats.org/officeDocument/2006/relationships/image" Target="../media/image366.svg"/><Relationship Id="rId67" Type="http://schemas.openxmlformats.org/officeDocument/2006/relationships/image" Target="../media/image374.svg"/><Relationship Id="rId20" Type="http://schemas.openxmlformats.org/officeDocument/2006/relationships/image" Target="../media/image327.png"/><Relationship Id="rId41" Type="http://schemas.openxmlformats.org/officeDocument/2006/relationships/image" Target="../media/image348.svg"/><Relationship Id="rId54" Type="http://schemas.openxmlformats.org/officeDocument/2006/relationships/image" Target="../media/image361.png"/><Relationship Id="rId62" Type="http://schemas.openxmlformats.org/officeDocument/2006/relationships/image" Target="../media/image369.png"/><Relationship Id="rId70" Type="http://schemas.openxmlformats.org/officeDocument/2006/relationships/image" Target="../media/image377.png"/><Relationship Id="rId75" Type="http://schemas.openxmlformats.org/officeDocument/2006/relationships/image" Target="../media/image382.svg"/><Relationship Id="rId83" Type="http://schemas.openxmlformats.org/officeDocument/2006/relationships/image" Target="../media/image390.svg"/><Relationship Id="rId88" Type="http://schemas.openxmlformats.org/officeDocument/2006/relationships/image" Target="../media/image395.png"/><Relationship Id="rId91" Type="http://schemas.openxmlformats.org/officeDocument/2006/relationships/image" Target="../media/image398.svg"/><Relationship Id="rId1" Type="http://schemas.openxmlformats.org/officeDocument/2006/relationships/slideLayout" Target="../slideLayouts/slideLayout7.xml"/><Relationship Id="rId6" Type="http://schemas.openxmlformats.org/officeDocument/2006/relationships/image" Target="../media/image313.png"/><Relationship Id="rId15" Type="http://schemas.openxmlformats.org/officeDocument/2006/relationships/image" Target="../media/image322.svg"/><Relationship Id="rId23" Type="http://schemas.openxmlformats.org/officeDocument/2006/relationships/image" Target="../media/image330.svg"/><Relationship Id="rId28" Type="http://schemas.openxmlformats.org/officeDocument/2006/relationships/image" Target="../media/image335.png"/><Relationship Id="rId36" Type="http://schemas.openxmlformats.org/officeDocument/2006/relationships/image" Target="../media/image343.png"/><Relationship Id="rId49" Type="http://schemas.openxmlformats.org/officeDocument/2006/relationships/image" Target="../media/image356.svg"/><Relationship Id="rId57" Type="http://schemas.openxmlformats.org/officeDocument/2006/relationships/image" Target="../media/image364.svg"/><Relationship Id="rId10" Type="http://schemas.openxmlformats.org/officeDocument/2006/relationships/image" Target="../media/image317.png"/><Relationship Id="rId31" Type="http://schemas.openxmlformats.org/officeDocument/2006/relationships/image" Target="../media/image338.svg"/><Relationship Id="rId44" Type="http://schemas.openxmlformats.org/officeDocument/2006/relationships/image" Target="../media/image351.png"/><Relationship Id="rId52" Type="http://schemas.openxmlformats.org/officeDocument/2006/relationships/image" Target="../media/image359.png"/><Relationship Id="rId60" Type="http://schemas.openxmlformats.org/officeDocument/2006/relationships/image" Target="../media/image367.png"/><Relationship Id="rId65" Type="http://schemas.openxmlformats.org/officeDocument/2006/relationships/image" Target="../media/image372.svg"/><Relationship Id="rId73" Type="http://schemas.openxmlformats.org/officeDocument/2006/relationships/image" Target="../media/image380.svg"/><Relationship Id="rId78" Type="http://schemas.openxmlformats.org/officeDocument/2006/relationships/image" Target="../media/image385.png"/><Relationship Id="rId81" Type="http://schemas.openxmlformats.org/officeDocument/2006/relationships/image" Target="../media/image388.svg"/><Relationship Id="rId86" Type="http://schemas.openxmlformats.org/officeDocument/2006/relationships/image" Target="../media/image393.png"/><Relationship Id="rId4" Type="http://schemas.openxmlformats.org/officeDocument/2006/relationships/image" Target="../media/image311.png"/><Relationship Id="rId9" Type="http://schemas.openxmlformats.org/officeDocument/2006/relationships/image" Target="../media/image316.svg"/><Relationship Id="rId13" Type="http://schemas.openxmlformats.org/officeDocument/2006/relationships/image" Target="../media/image320.svg"/><Relationship Id="rId18" Type="http://schemas.openxmlformats.org/officeDocument/2006/relationships/image" Target="../media/image325.png"/><Relationship Id="rId39" Type="http://schemas.openxmlformats.org/officeDocument/2006/relationships/image" Target="../media/image346.svg"/><Relationship Id="rId34" Type="http://schemas.openxmlformats.org/officeDocument/2006/relationships/image" Target="../media/image341.png"/><Relationship Id="rId50" Type="http://schemas.openxmlformats.org/officeDocument/2006/relationships/image" Target="../media/image357.png"/><Relationship Id="rId55" Type="http://schemas.openxmlformats.org/officeDocument/2006/relationships/image" Target="../media/image362.svg"/><Relationship Id="rId76" Type="http://schemas.openxmlformats.org/officeDocument/2006/relationships/image" Target="../media/image383.png"/><Relationship Id="rId7" Type="http://schemas.openxmlformats.org/officeDocument/2006/relationships/image" Target="../media/image314.svg"/><Relationship Id="rId71" Type="http://schemas.openxmlformats.org/officeDocument/2006/relationships/image" Target="../media/image378.svg"/><Relationship Id="rId2" Type="http://schemas.openxmlformats.org/officeDocument/2006/relationships/image" Target="../media/image309.png"/><Relationship Id="rId29" Type="http://schemas.openxmlformats.org/officeDocument/2006/relationships/image" Target="../media/image336.svg"/><Relationship Id="rId24" Type="http://schemas.openxmlformats.org/officeDocument/2006/relationships/image" Target="../media/image331.png"/><Relationship Id="rId40" Type="http://schemas.openxmlformats.org/officeDocument/2006/relationships/image" Target="../media/image347.png"/><Relationship Id="rId45" Type="http://schemas.openxmlformats.org/officeDocument/2006/relationships/image" Target="../media/image352.svg"/><Relationship Id="rId66" Type="http://schemas.openxmlformats.org/officeDocument/2006/relationships/image" Target="../media/image373.png"/><Relationship Id="rId87" Type="http://schemas.openxmlformats.org/officeDocument/2006/relationships/image" Target="../media/image394.svg"/><Relationship Id="rId61" Type="http://schemas.openxmlformats.org/officeDocument/2006/relationships/image" Target="../media/image368.svg"/><Relationship Id="rId82" Type="http://schemas.openxmlformats.org/officeDocument/2006/relationships/image" Target="../media/image389.png"/><Relationship Id="rId19" Type="http://schemas.openxmlformats.org/officeDocument/2006/relationships/image" Target="../media/image326.svg"/></Relationships>
</file>

<file path=ppt/slides/_rels/slide8.xml.rels><?xml version="1.0" encoding="UTF-8" standalone="yes"?>
<Relationships xmlns="http://schemas.openxmlformats.org/package/2006/relationships"><Relationship Id="rId26" Type="http://schemas.openxmlformats.org/officeDocument/2006/relationships/image" Target="../media/image423.png"/><Relationship Id="rId21" Type="http://schemas.openxmlformats.org/officeDocument/2006/relationships/image" Target="../media/image418.svg"/><Relationship Id="rId42" Type="http://schemas.openxmlformats.org/officeDocument/2006/relationships/image" Target="../media/image439.png"/><Relationship Id="rId47" Type="http://schemas.openxmlformats.org/officeDocument/2006/relationships/image" Target="../media/image444.svg"/><Relationship Id="rId63" Type="http://schemas.openxmlformats.org/officeDocument/2006/relationships/image" Target="../media/image460.svg"/><Relationship Id="rId68" Type="http://schemas.openxmlformats.org/officeDocument/2006/relationships/image" Target="../media/image465.png"/><Relationship Id="rId84" Type="http://schemas.openxmlformats.org/officeDocument/2006/relationships/image" Target="../media/image481.png"/><Relationship Id="rId89" Type="http://schemas.openxmlformats.org/officeDocument/2006/relationships/image" Target="../media/image486.svg"/><Relationship Id="rId16" Type="http://schemas.openxmlformats.org/officeDocument/2006/relationships/image" Target="../media/image413.png"/><Relationship Id="rId11" Type="http://schemas.openxmlformats.org/officeDocument/2006/relationships/image" Target="../media/image408.svg"/><Relationship Id="rId32" Type="http://schemas.openxmlformats.org/officeDocument/2006/relationships/image" Target="../media/image429.png"/><Relationship Id="rId37" Type="http://schemas.openxmlformats.org/officeDocument/2006/relationships/image" Target="../media/image434.svg"/><Relationship Id="rId53" Type="http://schemas.openxmlformats.org/officeDocument/2006/relationships/image" Target="../media/image450.svg"/><Relationship Id="rId58" Type="http://schemas.openxmlformats.org/officeDocument/2006/relationships/image" Target="../media/image455.png"/><Relationship Id="rId74" Type="http://schemas.openxmlformats.org/officeDocument/2006/relationships/image" Target="../media/image471.png"/><Relationship Id="rId79" Type="http://schemas.openxmlformats.org/officeDocument/2006/relationships/image" Target="../media/image476.svg"/><Relationship Id="rId5" Type="http://schemas.openxmlformats.org/officeDocument/2006/relationships/image" Target="../media/image402.svg"/><Relationship Id="rId14" Type="http://schemas.openxmlformats.org/officeDocument/2006/relationships/image" Target="../media/image411.png"/><Relationship Id="rId22" Type="http://schemas.openxmlformats.org/officeDocument/2006/relationships/image" Target="../media/image419.png"/><Relationship Id="rId27" Type="http://schemas.openxmlformats.org/officeDocument/2006/relationships/image" Target="../media/image424.svg"/><Relationship Id="rId30" Type="http://schemas.openxmlformats.org/officeDocument/2006/relationships/image" Target="../media/image427.png"/><Relationship Id="rId35" Type="http://schemas.openxmlformats.org/officeDocument/2006/relationships/image" Target="../media/image432.svg"/><Relationship Id="rId43" Type="http://schemas.openxmlformats.org/officeDocument/2006/relationships/image" Target="../media/image440.svg"/><Relationship Id="rId48" Type="http://schemas.openxmlformats.org/officeDocument/2006/relationships/image" Target="../media/image445.png"/><Relationship Id="rId56" Type="http://schemas.openxmlformats.org/officeDocument/2006/relationships/image" Target="../media/image453.png"/><Relationship Id="rId64" Type="http://schemas.openxmlformats.org/officeDocument/2006/relationships/image" Target="../media/image461.png"/><Relationship Id="rId69" Type="http://schemas.openxmlformats.org/officeDocument/2006/relationships/image" Target="../media/image466.svg"/><Relationship Id="rId77" Type="http://schemas.openxmlformats.org/officeDocument/2006/relationships/image" Target="../media/image474.svg"/><Relationship Id="rId8" Type="http://schemas.openxmlformats.org/officeDocument/2006/relationships/image" Target="../media/image405.png"/><Relationship Id="rId51" Type="http://schemas.openxmlformats.org/officeDocument/2006/relationships/image" Target="../media/image448.svg"/><Relationship Id="rId72" Type="http://schemas.openxmlformats.org/officeDocument/2006/relationships/image" Target="../media/image469.png"/><Relationship Id="rId80" Type="http://schemas.openxmlformats.org/officeDocument/2006/relationships/image" Target="../media/image477.png"/><Relationship Id="rId85" Type="http://schemas.openxmlformats.org/officeDocument/2006/relationships/image" Target="../media/image482.svg"/><Relationship Id="rId3" Type="http://schemas.openxmlformats.org/officeDocument/2006/relationships/image" Target="../media/image400.svg"/><Relationship Id="rId12" Type="http://schemas.openxmlformats.org/officeDocument/2006/relationships/image" Target="../media/image409.png"/><Relationship Id="rId17" Type="http://schemas.openxmlformats.org/officeDocument/2006/relationships/image" Target="../media/image414.svg"/><Relationship Id="rId25" Type="http://schemas.openxmlformats.org/officeDocument/2006/relationships/image" Target="../media/image422.svg"/><Relationship Id="rId33" Type="http://schemas.openxmlformats.org/officeDocument/2006/relationships/image" Target="../media/image430.svg"/><Relationship Id="rId38" Type="http://schemas.openxmlformats.org/officeDocument/2006/relationships/image" Target="../media/image435.png"/><Relationship Id="rId46" Type="http://schemas.openxmlformats.org/officeDocument/2006/relationships/image" Target="../media/image443.png"/><Relationship Id="rId59" Type="http://schemas.openxmlformats.org/officeDocument/2006/relationships/image" Target="../media/image456.svg"/><Relationship Id="rId67" Type="http://schemas.openxmlformats.org/officeDocument/2006/relationships/image" Target="../media/image464.svg"/><Relationship Id="rId20" Type="http://schemas.openxmlformats.org/officeDocument/2006/relationships/image" Target="../media/image417.png"/><Relationship Id="rId41" Type="http://schemas.openxmlformats.org/officeDocument/2006/relationships/image" Target="../media/image438.svg"/><Relationship Id="rId54" Type="http://schemas.openxmlformats.org/officeDocument/2006/relationships/image" Target="../media/image451.png"/><Relationship Id="rId62" Type="http://schemas.openxmlformats.org/officeDocument/2006/relationships/image" Target="../media/image459.png"/><Relationship Id="rId70" Type="http://schemas.openxmlformats.org/officeDocument/2006/relationships/image" Target="../media/image467.png"/><Relationship Id="rId75" Type="http://schemas.openxmlformats.org/officeDocument/2006/relationships/image" Target="../media/image472.svg"/><Relationship Id="rId83" Type="http://schemas.openxmlformats.org/officeDocument/2006/relationships/image" Target="../media/image480.svg"/><Relationship Id="rId88" Type="http://schemas.openxmlformats.org/officeDocument/2006/relationships/image" Target="../media/image485.png"/><Relationship Id="rId1" Type="http://schemas.openxmlformats.org/officeDocument/2006/relationships/slideLayout" Target="../slideLayouts/slideLayout7.xml"/><Relationship Id="rId6" Type="http://schemas.openxmlformats.org/officeDocument/2006/relationships/image" Target="../media/image403.png"/><Relationship Id="rId15" Type="http://schemas.openxmlformats.org/officeDocument/2006/relationships/image" Target="../media/image412.svg"/><Relationship Id="rId23" Type="http://schemas.openxmlformats.org/officeDocument/2006/relationships/image" Target="../media/image420.svg"/><Relationship Id="rId28" Type="http://schemas.openxmlformats.org/officeDocument/2006/relationships/image" Target="../media/image425.png"/><Relationship Id="rId36" Type="http://schemas.openxmlformats.org/officeDocument/2006/relationships/image" Target="../media/image433.png"/><Relationship Id="rId49" Type="http://schemas.openxmlformats.org/officeDocument/2006/relationships/image" Target="../media/image446.svg"/><Relationship Id="rId57" Type="http://schemas.openxmlformats.org/officeDocument/2006/relationships/image" Target="../media/image454.svg"/><Relationship Id="rId10" Type="http://schemas.openxmlformats.org/officeDocument/2006/relationships/image" Target="../media/image407.png"/><Relationship Id="rId31" Type="http://schemas.openxmlformats.org/officeDocument/2006/relationships/image" Target="../media/image428.svg"/><Relationship Id="rId44" Type="http://schemas.openxmlformats.org/officeDocument/2006/relationships/image" Target="../media/image441.png"/><Relationship Id="rId52" Type="http://schemas.openxmlformats.org/officeDocument/2006/relationships/image" Target="../media/image449.png"/><Relationship Id="rId60" Type="http://schemas.openxmlformats.org/officeDocument/2006/relationships/image" Target="../media/image457.png"/><Relationship Id="rId65" Type="http://schemas.openxmlformats.org/officeDocument/2006/relationships/image" Target="../media/image462.svg"/><Relationship Id="rId73" Type="http://schemas.openxmlformats.org/officeDocument/2006/relationships/image" Target="../media/image470.svg"/><Relationship Id="rId78" Type="http://schemas.openxmlformats.org/officeDocument/2006/relationships/image" Target="../media/image475.png"/><Relationship Id="rId81" Type="http://schemas.openxmlformats.org/officeDocument/2006/relationships/image" Target="../media/image478.svg"/><Relationship Id="rId86" Type="http://schemas.openxmlformats.org/officeDocument/2006/relationships/image" Target="../media/image483.png"/><Relationship Id="rId4" Type="http://schemas.openxmlformats.org/officeDocument/2006/relationships/image" Target="../media/image401.png"/><Relationship Id="rId9" Type="http://schemas.openxmlformats.org/officeDocument/2006/relationships/image" Target="../media/image406.svg"/><Relationship Id="rId13" Type="http://schemas.openxmlformats.org/officeDocument/2006/relationships/image" Target="../media/image410.svg"/><Relationship Id="rId18" Type="http://schemas.openxmlformats.org/officeDocument/2006/relationships/image" Target="../media/image415.png"/><Relationship Id="rId39" Type="http://schemas.openxmlformats.org/officeDocument/2006/relationships/image" Target="../media/image436.svg"/><Relationship Id="rId34" Type="http://schemas.openxmlformats.org/officeDocument/2006/relationships/image" Target="../media/image431.png"/><Relationship Id="rId50" Type="http://schemas.openxmlformats.org/officeDocument/2006/relationships/image" Target="../media/image447.png"/><Relationship Id="rId55" Type="http://schemas.openxmlformats.org/officeDocument/2006/relationships/image" Target="../media/image452.svg"/><Relationship Id="rId76" Type="http://schemas.openxmlformats.org/officeDocument/2006/relationships/image" Target="../media/image473.png"/><Relationship Id="rId7" Type="http://schemas.openxmlformats.org/officeDocument/2006/relationships/image" Target="../media/image404.svg"/><Relationship Id="rId71" Type="http://schemas.openxmlformats.org/officeDocument/2006/relationships/image" Target="../media/image468.svg"/><Relationship Id="rId2" Type="http://schemas.openxmlformats.org/officeDocument/2006/relationships/image" Target="../media/image399.png"/><Relationship Id="rId29" Type="http://schemas.openxmlformats.org/officeDocument/2006/relationships/image" Target="../media/image426.svg"/><Relationship Id="rId24" Type="http://schemas.openxmlformats.org/officeDocument/2006/relationships/image" Target="../media/image421.png"/><Relationship Id="rId40" Type="http://schemas.openxmlformats.org/officeDocument/2006/relationships/image" Target="../media/image437.png"/><Relationship Id="rId45" Type="http://schemas.openxmlformats.org/officeDocument/2006/relationships/image" Target="../media/image442.svg"/><Relationship Id="rId66" Type="http://schemas.openxmlformats.org/officeDocument/2006/relationships/image" Target="../media/image463.png"/><Relationship Id="rId87" Type="http://schemas.openxmlformats.org/officeDocument/2006/relationships/image" Target="../media/image484.svg"/><Relationship Id="rId61" Type="http://schemas.openxmlformats.org/officeDocument/2006/relationships/image" Target="../media/image458.svg"/><Relationship Id="rId82" Type="http://schemas.openxmlformats.org/officeDocument/2006/relationships/image" Target="../media/image479.png"/><Relationship Id="rId19" Type="http://schemas.openxmlformats.org/officeDocument/2006/relationships/image" Target="../media/image416.svg"/></Relationships>
</file>

<file path=ppt/slides/_rels/slide9.xml.rels><?xml version="1.0" encoding="UTF-8" standalone="yes"?>
<Relationships xmlns="http://schemas.openxmlformats.org/package/2006/relationships"><Relationship Id="rId26" Type="http://schemas.openxmlformats.org/officeDocument/2006/relationships/image" Target="../media/image511.png"/><Relationship Id="rId21" Type="http://schemas.openxmlformats.org/officeDocument/2006/relationships/image" Target="../media/image506.svg"/><Relationship Id="rId42" Type="http://schemas.openxmlformats.org/officeDocument/2006/relationships/image" Target="../media/image527.png"/><Relationship Id="rId47" Type="http://schemas.openxmlformats.org/officeDocument/2006/relationships/image" Target="../media/image532.svg"/><Relationship Id="rId63" Type="http://schemas.openxmlformats.org/officeDocument/2006/relationships/image" Target="../media/image548.svg"/><Relationship Id="rId68" Type="http://schemas.openxmlformats.org/officeDocument/2006/relationships/image" Target="../media/image553.png"/><Relationship Id="rId84" Type="http://schemas.openxmlformats.org/officeDocument/2006/relationships/image" Target="../media/image569.png"/><Relationship Id="rId89" Type="http://schemas.openxmlformats.org/officeDocument/2006/relationships/image" Target="../media/image574.svg"/><Relationship Id="rId16" Type="http://schemas.openxmlformats.org/officeDocument/2006/relationships/image" Target="../media/image501.png"/><Relationship Id="rId11" Type="http://schemas.openxmlformats.org/officeDocument/2006/relationships/image" Target="../media/image496.svg"/><Relationship Id="rId32" Type="http://schemas.openxmlformats.org/officeDocument/2006/relationships/image" Target="../media/image517.png"/><Relationship Id="rId37" Type="http://schemas.openxmlformats.org/officeDocument/2006/relationships/image" Target="../media/image522.svg"/><Relationship Id="rId53" Type="http://schemas.openxmlformats.org/officeDocument/2006/relationships/image" Target="../media/image538.svg"/><Relationship Id="rId58" Type="http://schemas.openxmlformats.org/officeDocument/2006/relationships/image" Target="../media/image543.png"/><Relationship Id="rId74" Type="http://schemas.openxmlformats.org/officeDocument/2006/relationships/image" Target="../media/image559.png"/><Relationship Id="rId79" Type="http://schemas.openxmlformats.org/officeDocument/2006/relationships/image" Target="../media/image564.svg"/><Relationship Id="rId5" Type="http://schemas.openxmlformats.org/officeDocument/2006/relationships/image" Target="../media/image490.svg"/><Relationship Id="rId14" Type="http://schemas.openxmlformats.org/officeDocument/2006/relationships/image" Target="../media/image499.png"/><Relationship Id="rId22" Type="http://schemas.openxmlformats.org/officeDocument/2006/relationships/image" Target="../media/image507.png"/><Relationship Id="rId27" Type="http://schemas.openxmlformats.org/officeDocument/2006/relationships/image" Target="../media/image512.svg"/><Relationship Id="rId30" Type="http://schemas.openxmlformats.org/officeDocument/2006/relationships/image" Target="../media/image515.png"/><Relationship Id="rId35" Type="http://schemas.openxmlformats.org/officeDocument/2006/relationships/image" Target="../media/image520.svg"/><Relationship Id="rId43" Type="http://schemas.openxmlformats.org/officeDocument/2006/relationships/image" Target="../media/image528.svg"/><Relationship Id="rId48" Type="http://schemas.openxmlformats.org/officeDocument/2006/relationships/image" Target="../media/image533.png"/><Relationship Id="rId56" Type="http://schemas.openxmlformats.org/officeDocument/2006/relationships/image" Target="../media/image541.png"/><Relationship Id="rId64" Type="http://schemas.openxmlformats.org/officeDocument/2006/relationships/image" Target="../media/image549.png"/><Relationship Id="rId69" Type="http://schemas.openxmlformats.org/officeDocument/2006/relationships/image" Target="../media/image554.svg"/><Relationship Id="rId77" Type="http://schemas.openxmlformats.org/officeDocument/2006/relationships/image" Target="../media/image562.svg"/><Relationship Id="rId8" Type="http://schemas.openxmlformats.org/officeDocument/2006/relationships/image" Target="../media/image493.png"/><Relationship Id="rId51" Type="http://schemas.openxmlformats.org/officeDocument/2006/relationships/image" Target="../media/image536.svg"/><Relationship Id="rId72" Type="http://schemas.openxmlformats.org/officeDocument/2006/relationships/image" Target="../media/image557.png"/><Relationship Id="rId80" Type="http://schemas.openxmlformats.org/officeDocument/2006/relationships/image" Target="../media/image565.png"/><Relationship Id="rId85" Type="http://schemas.openxmlformats.org/officeDocument/2006/relationships/image" Target="../media/image570.svg"/><Relationship Id="rId3" Type="http://schemas.openxmlformats.org/officeDocument/2006/relationships/image" Target="../media/image488.svg"/><Relationship Id="rId12" Type="http://schemas.openxmlformats.org/officeDocument/2006/relationships/image" Target="../media/image497.png"/><Relationship Id="rId17" Type="http://schemas.openxmlformats.org/officeDocument/2006/relationships/image" Target="../media/image502.svg"/><Relationship Id="rId25" Type="http://schemas.openxmlformats.org/officeDocument/2006/relationships/image" Target="../media/image510.svg"/><Relationship Id="rId33" Type="http://schemas.openxmlformats.org/officeDocument/2006/relationships/image" Target="../media/image518.svg"/><Relationship Id="rId38" Type="http://schemas.openxmlformats.org/officeDocument/2006/relationships/image" Target="../media/image523.png"/><Relationship Id="rId46" Type="http://schemas.openxmlformats.org/officeDocument/2006/relationships/image" Target="../media/image531.png"/><Relationship Id="rId59" Type="http://schemas.openxmlformats.org/officeDocument/2006/relationships/image" Target="../media/image544.svg"/><Relationship Id="rId67" Type="http://schemas.openxmlformats.org/officeDocument/2006/relationships/image" Target="../media/image552.svg"/><Relationship Id="rId20" Type="http://schemas.openxmlformats.org/officeDocument/2006/relationships/image" Target="../media/image505.png"/><Relationship Id="rId41" Type="http://schemas.openxmlformats.org/officeDocument/2006/relationships/image" Target="../media/image526.svg"/><Relationship Id="rId54" Type="http://schemas.openxmlformats.org/officeDocument/2006/relationships/image" Target="../media/image539.png"/><Relationship Id="rId62" Type="http://schemas.openxmlformats.org/officeDocument/2006/relationships/image" Target="../media/image547.png"/><Relationship Id="rId70" Type="http://schemas.openxmlformats.org/officeDocument/2006/relationships/image" Target="../media/image555.png"/><Relationship Id="rId75" Type="http://schemas.openxmlformats.org/officeDocument/2006/relationships/image" Target="../media/image560.svg"/><Relationship Id="rId83" Type="http://schemas.openxmlformats.org/officeDocument/2006/relationships/image" Target="../media/image568.svg"/><Relationship Id="rId88" Type="http://schemas.openxmlformats.org/officeDocument/2006/relationships/image" Target="../media/image573.png"/><Relationship Id="rId1" Type="http://schemas.openxmlformats.org/officeDocument/2006/relationships/slideLayout" Target="../slideLayouts/slideLayout7.xml"/><Relationship Id="rId6" Type="http://schemas.openxmlformats.org/officeDocument/2006/relationships/image" Target="../media/image491.png"/><Relationship Id="rId15" Type="http://schemas.openxmlformats.org/officeDocument/2006/relationships/image" Target="../media/image500.svg"/><Relationship Id="rId23" Type="http://schemas.openxmlformats.org/officeDocument/2006/relationships/image" Target="../media/image508.svg"/><Relationship Id="rId28" Type="http://schemas.openxmlformats.org/officeDocument/2006/relationships/image" Target="../media/image513.png"/><Relationship Id="rId36" Type="http://schemas.openxmlformats.org/officeDocument/2006/relationships/image" Target="../media/image521.png"/><Relationship Id="rId49" Type="http://schemas.openxmlformats.org/officeDocument/2006/relationships/image" Target="../media/image534.svg"/><Relationship Id="rId57" Type="http://schemas.openxmlformats.org/officeDocument/2006/relationships/image" Target="../media/image542.svg"/><Relationship Id="rId10" Type="http://schemas.openxmlformats.org/officeDocument/2006/relationships/image" Target="../media/image495.png"/><Relationship Id="rId31" Type="http://schemas.openxmlformats.org/officeDocument/2006/relationships/image" Target="../media/image516.svg"/><Relationship Id="rId44" Type="http://schemas.openxmlformats.org/officeDocument/2006/relationships/image" Target="../media/image529.png"/><Relationship Id="rId52" Type="http://schemas.openxmlformats.org/officeDocument/2006/relationships/image" Target="../media/image537.png"/><Relationship Id="rId60" Type="http://schemas.openxmlformats.org/officeDocument/2006/relationships/image" Target="../media/image545.png"/><Relationship Id="rId65" Type="http://schemas.openxmlformats.org/officeDocument/2006/relationships/image" Target="../media/image550.svg"/><Relationship Id="rId73" Type="http://schemas.openxmlformats.org/officeDocument/2006/relationships/image" Target="../media/image558.svg"/><Relationship Id="rId78" Type="http://schemas.openxmlformats.org/officeDocument/2006/relationships/image" Target="../media/image563.png"/><Relationship Id="rId81" Type="http://schemas.openxmlformats.org/officeDocument/2006/relationships/image" Target="../media/image566.svg"/><Relationship Id="rId86" Type="http://schemas.openxmlformats.org/officeDocument/2006/relationships/image" Target="../media/image571.png"/><Relationship Id="rId4" Type="http://schemas.openxmlformats.org/officeDocument/2006/relationships/image" Target="../media/image489.png"/><Relationship Id="rId9" Type="http://schemas.openxmlformats.org/officeDocument/2006/relationships/image" Target="../media/image494.svg"/><Relationship Id="rId13" Type="http://schemas.openxmlformats.org/officeDocument/2006/relationships/image" Target="../media/image498.svg"/><Relationship Id="rId18" Type="http://schemas.openxmlformats.org/officeDocument/2006/relationships/image" Target="../media/image503.png"/><Relationship Id="rId39" Type="http://schemas.openxmlformats.org/officeDocument/2006/relationships/image" Target="../media/image524.svg"/><Relationship Id="rId34" Type="http://schemas.openxmlformats.org/officeDocument/2006/relationships/image" Target="../media/image519.png"/><Relationship Id="rId50" Type="http://schemas.openxmlformats.org/officeDocument/2006/relationships/image" Target="../media/image535.png"/><Relationship Id="rId55" Type="http://schemas.openxmlformats.org/officeDocument/2006/relationships/image" Target="../media/image540.svg"/><Relationship Id="rId76" Type="http://schemas.openxmlformats.org/officeDocument/2006/relationships/image" Target="../media/image561.png"/><Relationship Id="rId7" Type="http://schemas.openxmlformats.org/officeDocument/2006/relationships/image" Target="../media/image492.svg"/><Relationship Id="rId71" Type="http://schemas.openxmlformats.org/officeDocument/2006/relationships/image" Target="../media/image556.svg"/><Relationship Id="rId2" Type="http://schemas.openxmlformats.org/officeDocument/2006/relationships/image" Target="../media/image487.png"/><Relationship Id="rId29" Type="http://schemas.openxmlformats.org/officeDocument/2006/relationships/image" Target="../media/image514.svg"/><Relationship Id="rId24" Type="http://schemas.openxmlformats.org/officeDocument/2006/relationships/image" Target="../media/image509.png"/><Relationship Id="rId40" Type="http://schemas.openxmlformats.org/officeDocument/2006/relationships/image" Target="../media/image525.png"/><Relationship Id="rId45" Type="http://schemas.openxmlformats.org/officeDocument/2006/relationships/image" Target="../media/image530.svg"/><Relationship Id="rId66" Type="http://schemas.openxmlformats.org/officeDocument/2006/relationships/image" Target="../media/image551.png"/><Relationship Id="rId87" Type="http://schemas.openxmlformats.org/officeDocument/2006/relationships/image" Target="../media/image572.svg"/><Relationship Id="rId61" Type="http://schemas.openxmlformats.org/officeDocument/2006/relationships/image" Target="../media/image546.svg"/><Relationship Id="rId82" Type="http://schemas.openxmlformats.org/officeDocument/2006/relationships/image" Target="../media/image567.png"/><Relationship Id="rId19" Type="http://schemas.openxmlformats.org/officeDocument/2006/relationships/image" Target="../media/image50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444E23-B954-C115-F353-2F212F776F33}"/>
              </a:ext>
            </a:extLst>
          </p:cNvPr>
          <p:cNvSpPr txBox="1"/>
          <p:nvPr/>
        </p:nvSpPr>
        <p:spPr>
          <a:xfrm>
            <a:off x="920752" y="882628"/>
            <a:ext cx="10202268" cy="461665"/>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M365 Icon Collection for PowerPoint</a:t>
            </a:r>
            <a:endParaRPr lang="en-DE" sz="2400"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DE2974DF-A3A1-147C-1780-4C95CF0EC28A}"/>
              </a:ext>
            </a:extLst>
          </p:cNvPr>
          <p:cNvSpPr txBox="1"/>
          <p:nvPr/>
        </p:nvSpPr>
        <p:spPr>
          <a:xfrm>
            <a:off x="920752" y="5832116"/>
            <a:ext cx="10017074" cy="507831"/>
          </a:xfrm>
          <a:prstGeom prst="rect">
            <a:avLst/>
          </a:prstGeom>
          <a:noFill/>
        </p:spPr>
        <p:txBody>
          <a:bodyPr wrap="square" rtlCol="0">
            <a:spAutoFit/>
          </a:bodyPr>
          <a:lstStyle/>
          <a:p>
            <a:r>
              <a:rPr lang="en-US" sz="900" dirty="0">
                <a:latin typeface="Roboto" panose="02000000000000000000" pitchFamily="2" charset="0"/>
                <a:ea typeface="Roboto" panose="02000000000000000000" pitchFamily="2" charset="0"/>
                <a:cs typeface="Roboto" panose="02000000000000000000" pitchFamily="2" charset="0"/>
              </a:rPr>
              <a:t>THE DECK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DE" sz="900"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EB635097-1C7C-8A93-FD82-6A04865050DC}"/>
              </a:ext>
            </a:extLst>
          </p:cNvPr>
          <p:cNvSpPr txBox="1"/>
          <p:nvPr/>
        </p:nvSpPr>
        <p:spPr>
          <a:xfrm>
            <a:off x="10034649" y="6452260"/>
            <a:ext cx="1847603" cy="215444"/>
          </a:xfrm>
          <a:prstGeom prst="rect">
            <a:avLst/>
          </a:prstGeom>
          <a:noFill/>
        </p:spPr>
        <p:txBody>
          <a:bodyPr wrap="square" rtlCol="0">
            <a:spAutoFit/>
          </a:bodyPr>
          <a:lstStyle/>
          <a:p>
            <a:pPr algn="r"/>
            <a:r>
              <a:rPr lang="en-US" sz="800" dirty="0">
                <a:latin typeface="Roboto" panose="02000000000000000000" pitchFamily="2" charset="0"/>
                <a:ea typeface="Roboto" panose="02000000000000000000" pitchFamily="2" charset="0"/>
                <a:cs typeface="Roboto" panose="02000000000000000000" pitchFamily="2" charset="0"/>
              </a:rPr>
              <a:t>Version 1.0 – </a:t>
            </a:r>
            <a:r>
              <a:rPr lang="en-US" sz="800">
                <a:latin typeface="Roboto" panose="02000000000000000000" pitchFamily="2" charset="0"/>
                <a:ea typeface="Roboto" panose="02000000000000000000" pitchFamily="2" charset="0"/>
                <a:cs typeface="Roboto" panose="02000000000000000000" pitchFamily="2" charset="0"/>
              </a:rPr>
              <a:t>26</a:t>
            </a:r>
            <a:r>
              <a:rPr lang="en-US" sz="800" baseline="30000">
                <a:latin typeface="Roboto" panose="02000000000000000000" pitchFamily="2" charset="0"/>
                <a:ea typeface="Roboto" panose="02000000000000000000" pitchFamily="2" charset="0"/>
                <a:cs typeface="Roboto" panose="02000000000000000000" pitchFamily="2" charset="0"/>
              </a:rPr>
              <a:t>th</a:t>
            </a:r>
            <a:r>
              <a:rPr lang="en-US" sz="800">
                <a:latin typeface="Roboto" panose="02000000000000000000" pitchFamily="2" charset="0"/>
                <a:ea typeface="Roboto" panose="02000000000000000000" pitchFamily="2" charset="0"/>
                <a:cs typeface="Roboto" panose="02000000000000000000" pitchFamily="2" charset="0"/>
              </a:rPr>
              <a:t> March 2025</a:t>
            </a:r>
            <a:endParaRPr lang="en-DE" sz="8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866F7712-671C-561F-9991-1D9870DA1D99}"/>
              </a:ext>
            </a:extLst>
          </p:cNvPr>
          <p:cNvSpPr txBox="1"/>
          <p:nvPr/>
        </p:nvSpPr>
        <p:spPr>
          <a:xfrm>
            <a:off x="920752" y="1646710"/>
            <a:ext cx="9624536" cy="1323439"/>
          </a:xfrm>
          <a:prstGeom prst="rect">
            <a:avLst/>
          </a:prstGeom>
          <a:noFill/>
        </p:spPr>
        <p:txBody>
          <a:bodyPr wrap="square" rtlCol="0">
            <a:spAutoFit/>
          </a:bodyPr>
          <a:lstStyle/>
          <a:p>
            <a:pPr algn="l"/>
            <a:r>
              <a:rPr lang="en-US" sz="1000" b="1"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A common problem:</a:t>
            </a:r>
            <a:r>
              <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 You want to quickly draw an architecture in PowerPoint. Microsoft offers a fantastic collection of different architectural icons for this purpose, but unfortunately these icons have to be copied manually into PowerPoint slide decks.</a:t>
            </a:r>
          </a:p>
          <a:p>
            <a:pPr algn="l"/>
            <a:endPar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r>
              <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addition, the Windows Explorer does not display thumbnails of SVG without additional add-ons, which further complicates the search for the appropriate icon.</a:t>
            </a:r>
          </a:p>
          <a:p>
            <a:pPr algn="l"/>
            <a:endPar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r>
              <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For this reason, I have compiled the following SVG collections in PowerPoint for easier usage:</a:t>
            </a:r>
          </a:p>
          <a:p>
            <a:pPr algn="l"/>
            <a:endPar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marL="171450" indent="-171450" algn="l">
              <a:buFont typeface="Arial" panose="020B0604020202020204" pitchFamily="34" charset="0"/>
              <a:buChar char="•"/>
            </a:pPr>
            <a:r>
              <a:rPr lang="en-US" sz="1000" dirty="0">
                <a:hlinkClick r:id="rId2"/>
              </a:rPr>
              <a:t>Microsoft 365 architecture diagram templates and icons | Microsoft Learn</a:t>
            </a:r>
            <a:endPar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46C596D5-13F0-E62F-87C4-F174D2B59ECE}"/>
              </a:ext>
            </a:extLst>
          </p:cNvPr>
          <p:cNvSpPr txBox="1"/>
          <p:nvPr/>
        </p:nvSpPr>
        <p:spPr>
          <a:xfrm>
            <a:off x="920752" y="3580075"/>
            <a:ext cx="9624536" cy="400110"/>
          </a:xfrm>
          <a:prstGeom prst="rect">
            <a:avLst/>
          </a:prstGeom>
          <a:noFill/>
        </p:spPr>
        <p:txBody>
          <a:bodyPr wrap="square" rtlCol="0">
            <a:spAutoFit/>
          </a:bodyPr>
          <a:lstStyle/>
          <a:p>
            <a:pPr algn="l"/>
            <a:r>
              <a:rPr lang="en-US" sz="1000" b="1"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If you have any questions, suggestions or comments, feel free to reach out </a:t>
            </a:r>
            <a:r>
              <a:rPr lang="en-US" sz="1000" b="1" dirty="0">
                <a:solidFill>
                  <a:srgbClr val="1F2328"/>
                </a:solidFill>
                <a:highlight>
                  <a:srgbClr val="FFFFFF"/>
                </a:highlight>
                <a:latin typeface="Roboto" panose="02000000000000000000" pitchFamily="2" charset="0"/>
                <a:ea typeface="Roboto" panose="02000000000000000000" pitchFamily="2" charset="0"/>
                <a:cs typeface="Roboto" panose="02000000000000000000" pitchFamily="2" charset="0"/>
              </a:rPr>
              <a:t>o</a:t>
            </a:r>
            <a:r>
              <a:rPr lang="en-US" sz="1000" b="1"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t>n LinkedIn </a:t>
            </a:r>
            <a:br>
              <a:rPr lang="en-US" sz="1000" b="1"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000" b="1"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hlinkClick r:id="rId3"/>
              </a:rPr>
              <a:t>https://www.linkedin.com/in/michael-kortas-14324b54/</a:t>
            </a:r>
            <a:endParaRPr lang="en-US" sz="1000" b="0" i="0" dirty="0">
              <a:solidFill>
                <a:srgbClr val="1F2328"/>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8209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Tap_Gray</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Dev Edit</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People_Teams_Gray</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(2)</a:t>
            </a:r>
          </a:p>
        </p:txBody>
      </p:sp>
      <p:pic>
        <p:nvPicPr>
          <p:cNvPr id="5" name="Picture 5"/>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7" name="Picture 7"/>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9" name="Picture 9"/>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Cloud</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People_Blue_Light</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Beaker</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Cube</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(1)</a:t>
            </a:r>
          </a:p>
        </p:txBody>
      </p:sp>
      <p:pic>
        <p:nvPicPr>
          <p:cNvPr id="9" name="Picture 9"/>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Deploy</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Grid Circles</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Handshake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Community</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Shapes Three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Dev Edit</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People_Teams_Light</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444E23-B954-C115-F353-2F212F776F33}"/>
              </a:ext>
            </a:extLst>
          </p:cNvPr>
          <p:cNvSpPr txBox="1"/>
          <p:nvPr/>
        </p:nvSpPr>
        <p:spPr>
          <a:xfrm>
            <a:off x="920752" y="882628"/>
            <a:ext cx="10202268" cy="461665"/>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The legal things</a:t>
            </a:r>
            <a:endParaRPr lang="en-DE" sz="2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D2727716-A54C-258A-7D33-6AC9E93BCDA1}"/>
              </a:ext>
            </a:extLst>
          </p:cNvPr>
          <p:cNvSpPr txBox="1"/>
          <p:nvPr/>
        </p:nvSpPr>
        <p:spPr>
          <a:xfrm>
            <a:off x="920752" y="1673771"/>
            <a:ext cx="10017074"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This deck is collection of Dynamics 365 and Azure Icons, owned by Microsoft. The following terms apply:</a:t>
            </a:r>
            <a:endParaRPr lang="en-DE" sz="1200" b="1"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866F7712-671C-561F-9991-1D9870DA1D99}"/>
              </a:ext>
            </a:extLst>
          </p:cNvPr>
          <p:cNvSpPr txBox="1"/>
          <p:nvPr/>
        </p:nvSpPr>
        <p:spPr>
          <a:xfrm>
            <a:off x="920752" y="2101931"/>
            <a:ext cx="4826905" cy="2554545"/>
          </a:xfrm>
          <a:prstGeom prst="rect">
            <a:avLst/>
          </a:prstGeom>
          <a:noFill/>
        </p:spPr>
        <p:txBody>
          <a:bodyPr wrap="square" rtlCol="0">
            <a:spAutoFit/>
          </a:bodyPr>
          <a:lstStyle/>
          <a:p>
            <a:r>
              <a:rPr lang="en-US" sz="1000" b="1" dirty="0">
                <a:latin typeface="Roboto" panose="02000000000000000000" pitchFamily="2" charset="0"/>
                <a:ea typeface="Roboto" panose="02000000000000000000" pitchFamily="2" charset="0"/>
                <a:cs typeface="Roboto" panose="02000000000000000000" pitchFamily="2" charset="0"/>
              </a:rPr>
              <a:t>Do’s</a:t>
            </a:r>
            <a:r>
              <a:rPr lang="en-US" sz="1000" dirty="0">
                <a:latin typeface="Roboto" panose="02000000000000000000" pitchFamily="2" charset="0"/>
                <a:ea typeface="Roboto" panose="02000000000000000000" pitchFamily="2" charset="0"/>
                <a:cs typeface="Roboto" panose="02000000000000000000" pitchFamily="2" charset="0"/>
              </a:rPr>
              <a:t> </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Use the icons to illustrate how products can work together</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In diagrams, we recommend to include the product name somewhere close to the icon</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Use the icons as they would appear within Dynamics 365 </a:t>
            </a: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b="1" dirty="0">
                <a:latin typeface="Roboto" panose="02000000000000000000" pitchFamily="2" charset="0"/>
                <a:ea typeface="Roboto" panose="02000000000000000000" pitchFamily="2" charset="0"/>
                <a:cs typeface="Roboto" panose="02000000000000000000" pitchFamily="2" charset="0"/>
              </a:rPr>
              <a:t>Don’ts</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Don’t crop, flip or rotate icons</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Don’t distort or change icon shape in any way</a:t>
            </a:r>
          </a:p>
          <a:p>
            <a:pPr marL="171450" indent="-171450">
              <a:buFontTx/>
              <a:buChar char="-"/>
            </a:pPr>
            <a:r>
              <a:rPr lang="en-US" sz="1000" dirty="0">
                <a:latin typeface="Roboto" panose="02000000000000000000" pitchFamily="2" charset="0"/>
                <a:ea typeface="Roboto" panose="02000000000000000000" pitchFamily="2" charset="0"/>
                <a:cs typeface="Roboto" panose="02000000000000000000" pitchFamily="2" charset="0"/>
              </a:rPr>
              <a:t>Don’t use Microsoft product icons to represent your product or service </a:t>
            </a:r>
          </a:p>
          <a:p>
            <a:pPr marL="171450" indent="-171450">
              <a:buFontTx/>
              <a:buChar char="-"/>
            </a:pPr>
            <a:endParaRPr lang="en-US" sz="1000" dirty="0">
              <a:latin typeface="Roboto" panose="02000000000000000000" pitchFamily="2" charset="0"/>
              <a:ea typeface="Roboto" panose="02000000000000000000" pitchFamily="2" charset="0"/>
              <a:cs typeface="Roboto" panose="02000000000000000000" pitchFamily="2" charset="0"/>
            </a:endParaRP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b="1" dirty="0">
                <a:latin typeface="Roboto" panose="02000000000000000000" pitchFamily="2" charset="0"/>
                <a:ea typeface="Roboto" panose="02000000000000000000" pitchFamily="2" charset="0"/>
                <a:cs typeface="Roboto" panose="02000000000000000000" pitchFamily="2" charset="0"/>
              </a:rPr>
              <a:t>The Icon sets are available for download here:</a:t>
            </a:r>
          </a:p>
          <a:p>
            <a:pPr marL="171450" indent="-171450">
              <a:buFontTx/>
              <a:buChar char="-"/>
            </a:pPr>
            <a:r>
              <a:rPr lang="en-US" sz="1000" dirty="0">
                <a:hlinkClick r:id="rId2"/>
              </a:rPr>
              <a:t>Microsoft 365 architecture diagram templates and icons | Microsoft Learn</a:t>
            </a:r>
            <a:endParaRPr lang="en-US" sz="1000" dirty="0">
              <a:latin typeface="Roboto" panose="02000000000000000000" pitchFamily="2" charset="0"/>
              <a:ea typeface="Roboto" panose="02000000000000000000" pitchFamily="2" charset="0"/>
              <a:cs typeface="Roboto" panose="02000000000000000000" pitchFamily="2" charset="0"/>
            </a:endParaRPr>
          </a:p>
          <a:p>
            <a:pPr marL="171450" indent="-171450">
              <a:buFontTx/>
              <a:buChar char="-"/>
            </a:pPr>
            <a:endParaRPr lang="en-US" sz="1000" b="1" dirty="0">
              <a:latin typeface="Roboto" panose="02000000000000000000" pitchFamily="2" charset="0"/>
              <a:ea typeface="Roboto" panose="02000000000000000000" pitchFamily="2" charset="0"/>
              <a:cs typeface="Roboto" panose="02000000000000000000" pitchFamily="2" charset="0"/>
            </a:endParaRPr>
          </a:p>
          <a:p>
            <a:endParaRPr lang="en-US" sz="1000" dirty="0">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04EDE151-0A42-D314-DB08-DF416A8FA68C}"/>
              </a:ext>
            </a:extLst>
          </p:cNvPr>
          <p:cNvSpPr txBox="1"/>
          <p:nvPr/>
        </p:nvSpPr>
        <p:spPr>
          <a:xfrm>
            <a:off x="6183086" y="2101931"/>
            <a:ext cx="4754740" cy="861774"/>
          </a:xfrm>
          <a:prstGeom prst="rect">
            <a:avLst/>
          </a:prstGeom>
          <a:noFill/>
        </p:spPr>
        <p:txBody>
          <a:bodyPr wrap="square" rtlCol="0">
            <a:spAutoFit/>
          </a:bodyPr>
          <a:lstStyle/>
          <a:p>
            <a:r>
              <a:rPr lang="en-US" sz="1000" b="1" dirty="0">
                <a:latin typeface="Roboto" panose="02000000000000000000" pitchFamily="2" charset="0"/>
                <a:ea typeface="Roboto" panose="02000000000000000000" pitchFamily="2" charset="0"/>
                <a:cs typeface="Roboto" panose="02000000000000000000" pitchFamily="2" charset="0"/>
              </a:rPr>
              <a:t>Terms </a:t>
            </a:r>
          </a:p>
          <a:p>
            <a:r>
              <a:rPr lang="en-US" sz="1000" dirty="0">
                <a:latin typeface="Roboto" panose="02000000000000000000" pitchFamily="2" charset="0"/>
                <a:ea typeface="Roboto" panose="02000000000000000000" pitchFamily="2" charset="0"/>
                <a:cs typeface="Roboto" panose="02000000000000000000" pitchFamily="2" charset="0"/>
              </a:rPr>
              <a:t>Microsoft permits the use of these icons in architectural diagrams, training materials, or documentation. You may copy, distribute, and display the icons only for the permitted use unless granted explicit permission by Microsoft. Microsoft reserves all other rights.</a:t>
            </a:r>
            <a:endParaRPr lang="en-DE" sz="1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724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(2)</a:t>
            </a:r>
          </a:p>
        </p:txBody>
      </p:sp>
      <p:pic>
        <p:nvPicPr>
          <p:cNvPr id="5" name="Picture 5"/>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7" name="Picture 7"/>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9" name="Picture 9"/>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Settings_Light</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LIGHT 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Tap_Light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PLANNER GREEN</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Calendar_Month_Dark</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Calendar_Month_Gray</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Calendar_Month_Light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Checkmark_Circle_Dark</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Checkmark_Circle_Gray</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Checkmark_Circle_Light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Checkmark_Dark</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Checkmark_Gray</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Checkmark_Light</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Clipboard_Dark</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Clipboard_Gray</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Clipboard_Light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Clipboard_Task_List_Dark</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Clipboard_Task_List_Gray</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Clipboard_Task_List_Light</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Clock_Dark</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Clock_Gray</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Clock_Light</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Deploy</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Lightbulb_Dark</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Lightbulb_Gray</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Lightbulb_Light</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Organization_Dark</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Organization_Gray</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Organization_Light</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Ribbon_Planner_Dark</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Ribbon_Planner_Gray</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Ribbon_Planner_Light</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Tap_Dark</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Tap_Gray</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Tap_Light</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Task_List_LTR_Dark</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Task_List_LTR_Gray</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Task_List_LTR_Light</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Task_List_Square_Dark</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Task_List_Square_Gray</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Task_List_Square_Light</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PROJECT GREEN</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Document_Dark</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Document_Gray</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Document_Light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Megaphone_Loud_Dark</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Megaphone_Loud_Gray</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Megaphone_Loud_Light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Text_Bullet_List_Dark</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Text_Bullet_List_Gray</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Text_Bullet_List_Light</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Text_Bullet_List_Square_Dark</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Text_Bullet_List_Square_Gray</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Text_Bullet_List_Square_Light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People_Teams_Dark</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(2)</a:t>
            </a:r>
          </a:p>
        </p:txBody>
      </p:sp>
      <p:pic>
        <p:nvPicPr>
          <p:cNvPr id="5" name="Picture 5"/>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7" name="Picture 7"/>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9" name="Picture 9"/>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Settings_Dark</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PURPLE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Tap_Dark</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SHAREPOINT TEAL</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Organization_Dark</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Organization_Gray</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Organization_Light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DARK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Cloud</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People_Blue_Dark</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Beaker</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Cube</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DARK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(1)</a:t>
            </a:r>
          </a:p>
        </p:txBody>
      </p:sp>
      <p:pic>
        <p:nvPicPr>
          <p:cNvPr id="9" name="Picture 9"/>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Deploy</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Grid Circles</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Handshake</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DARK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Community</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Shapes Three</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 Overlay</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 Screen Person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DARK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Share</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Shield Error</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Shifts Activity</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Shopping Bag</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Signature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Slide Layout</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 Laptop</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Tablet</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Tap</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Task List Square</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First Line</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Text Number List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Toolbox</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Top Speed</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Video</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Wallet Credit Card</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Dev Edit</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 Edit</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Window</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Wrench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 List Detail</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Apps</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Left</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Circle Right</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Clockwise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Download</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Sync</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Arrow Upload</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Attach</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Book Contacts</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Bot</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Cloud</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Multiple</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People_Blue_Gray</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 Retail</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Building_Gray</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Calculator</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Calendar Month</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Call</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Camera</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Cart</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Certificate</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Chart Multiple</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 Multiple</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Chat</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Checkmark Circle</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Chevron Circle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Clipboard Task List</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 Alarm</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Clock</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Add</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Down</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Arrow Up</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Beaker</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Cube</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Database</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 Desktop</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Cloud</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Code</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Column Arrow Right</a:t>
            </a:r>
          </a:p>
        </p:txBody>
      </p:sp>
      <p:pic>
        <p:nvPicPr>
          <p:cNvPr id="89" name="Picture 89"/>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 Multiple</a:t>
            </a:r>
          </a:p>
        </p:txBody>
      </p:sp>
      <p:pic>
        <p:nvPicPr>
          <p:cNvPr id="91" name="Picture 91"/>
          <p:cNvPicPr>
            <a:picLocks noChangeAspect="1"/>
          </p:cNvPicPr>
          <p:nvPr/>
        </p:nvPicPr>
        <p:blipFill>
          <a:blip r:embed="rId90">
            <a:lum/>
            <a:extLst>
              <a:ext uri="{96DAC541-7B7A-43D3-8B79-37D633B846F1}">
                <asvg:svgBlip xmlns:asvg="http://schemas.microsoft.com/office/drawing/2016/SVG/main" r:embed="rId91"/>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Comment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Area</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Bar Vertical</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Pie</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 (1)</a:t>
            </a:r>
          </a:p>
        </p:txBody>
      </p:sp>
      <p:pic>
        <p:nvPicPr>
          <p:cNvPr id="11" name="Picture 11"/>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Trending</a:t>
            </a:r>
          </a:p>
        </p:txBody>
      </p:sp>
      <p:pic>
        <p:nvPicPr>
          <p:cNvPr id="13" name="Picture 13"/>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 Usage</a:t>
            </a:r>
          </a:p>
        </p:txBody>
      </p:sp>
      <p:pic>
        <p:nvPicPr>
          <p:cNvPr id="15" name="Picture 15"/>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Database</a:t>
            </a:r>
          </a:p>
        </p:txBody>
      </p:sp>
      <p:pic>
        <p:nvPicPr>
          <p:cNvPr id="17" name="Picture 17"/>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Deploy</a:t>
            </a:r>
          </a:p>
        </p:txBody>
      </p:sp>
      <p:pic>
        <p:nvPicPr>
          <p:cNvPr id="19" name="Picture 19"/>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Arrow Down</a:t>
            </a:r>
          </a:p>
        </p:txBody>
      </p:sp>
      <p:pic>
        <p:nvPicPr>
          <p:cNvPr id="21" name="Picture 21"/>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Desktop Tower</a:t>
            </a:r>
          </a:p>
        </p:txBody>
      </p:sp>
      <p:pic>
        <p:nvPicPr>
          <p:cNvPr id="23" name="Picture 23"/>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Dismiss Circle</a:t>
            </a:r>
          </a:p>
        </p:txBody>
      </p:sp>
      <p:pic>
        <p:nvPicPr>
          <p:cNvPr id="25" name="Picture 25"/>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 Multiple</a:t>
            </a:r>
          </a:p>
        </p:txBody>
      </p:sp>
      <p:pic>
        <p:nvPicPr>
          <p:cNvPr id="27" name="Picture 27"/>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Bullet List</a:t>
            </a:r>
          </a:p>
        </p:txBody>
      </p:sp>
      <p:pic>
        <p:nvPicPr>
          <p:cNvPr id="29" name="Picture 29"/>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Key</a:t>
            </a:r>
          </a:p>
        </p:txBody>
      </p:sp>
      <p:pic>
        <p:nvPicPr>
          <p:cNvPr id="31" name="Picture 31"/>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Lock</a:t>
            </a:r>
          </a:p>
        </p:txBody>
      </p:sp>
      <p:pic>
        <p:nvPicPr>
          <p:cNvPr id="33" name="Picture 33"/>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Multiple</a:t>
            </a:r>
          </a:p>
        </p:txBody>
      </p:sp>
      <p:pic>
        <p:nvPicPr>
          <p:cNvPr id="35" name="Picture 35"/>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One Page</a:t>
            </a:r>
          </a:p>
        </p:txBody>
      </p:sp>
      <p:pic>
        <p:nvPicPr>
          <p:cNvPr id="37" name="Picture 37"/>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 Text</a:t>
            </a:r>
          </a:p>
        </p:txBody>
      </p:sp>
      <p:pic>
        <p:nvPicPr>
          <p:cNvPr id="39" name="Picture 39"/>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Document</a:t>
            </a:r>
          </a:p>
        </p:txBody>
      </p:sp>
      <p:pic>
        <p:nvPicPr>
          <p:cNvPr id="41" name="Picture 41"/>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Edit</a:t>
            </a:r>
          </a:p>
        </p:txBody>
      </p:sp>
      <p:pic>
        <p:nvPicPr>
          <p:cNvPr id="43" name="Picture 43"/>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Filmstrip Play</a:t>
            </a:r>
          </a:p>
        </p:txBody>
      </p:sp>
      <p:pic>
        <p:nvPicPr>
          <p:cNvPr id="45" name="Picture 45"/>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Fingerprint</a:t>
            </a:r>
          </a:p>
        </p:txBody>
      </p:sp>
      <p:pic>
        <p:nvPicPr>
          <p:cNvPr id="47" name="Picture 47"/>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Flag</a:t>
            </a:r>
          </a:p>
        </p:txBody>
      </p:sp>
      <p:pic>
        <p:nvPicPr>
          <p:cNvPr id="49" name="Picture 49"/>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Multiple</a:t>
            </a:r>
          </a:p>
        </p:txBody>
      </p:sp>
      <p:pic>
        <p:nvPicPr>
          <p:cNvPr id="51" name="Picture 51"/>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 Vertical</a:t>
            </a:r>
          </a:p>
        </p:txBody>
      </p:sp>
      <p:pic>
        <p:nvPicPr>
          <p:cNvPr id="53" name="Picture 53"/>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Open</a:t>
            </a:r>
          </a:p>
        </p:txBody>
      </p:sp>
      <p:pic>
        <p:nvPicPr>
          <p:cNvPr id="55" name="Picture 55"/>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Folder People</a:t>
            </a:r>
          </a:p>
        </p:txBody>
      </p:sp>
      <p:pic>
        <p:nvPicPr>
          <p:cNvPr id="57" name="Picture 57"/>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Globe</a:t>
            </a:r>
          </a:p>
        </p:txBody>
      </p:sp>
      <p:pic>
        <p:nvPicPr>
          <p:cNvPr id="59" name="Picture 59"/>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Grid Circles</a:t>
            </a:r>
          </a:p>
        </p:txBody>
      </p:sp>
      <p:pic>
        <p:nvPicPr>
          <p:cNvPr id="61" name="Picture 61"/>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Handshake</a:t>
            </a:r>
          </a:p>
        </p:txBody>
      </p:sp>
      <p:pic>
        <p:nvPicPr>
          <p:cNvPr id="63" name="Picture 63"/>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Hat Graduation</a:t>
            </a:r>
          </a:p>
        </p:txBody>
      </p:sp>
      <p:pic>
        <p:nvPicPr>
          <p:cNvPr id="65" name="Picture 65"/>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Headset</a:t>
            </a:r>
          </a:p>
        </p:txBody>
      </p:sp>
      <p:pic>
        <p:nvPicPr>
          <p:cNvPr id="67" name="Picture 67"/>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 Pulse</a:t>
            </a:r>
          </a:p>
        </p:txBody>
      </p:sp>
      <p:pic>
        <p:nvPicPr>
          <p:cNvPr id="69" name="Picture 69"/>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Heart</a:t>
            </a:r>
          </a:p>
        </p:txBody>
      </p:sp>
      <p:pic>
        <p:nvPicPr>
          <p:cNvPr id="71" name="Picture 71"/>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Image</a:t>
            </a:r>
          </a:p>
        </p:txBody>
      </p:sp>
      <p:pic>
        <p:nvPicPr>
          <p:cNvPr id="73" name="Picture 73"/>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Key</a:t>
            </a:r>
          </a:p>
        </p:txBody>
      </p:sp>
      <p:pic>
        <p:nvPicPr>
          <p:cNvPr id="75" name="Picture 75"/>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Laptop</a:t>
            </a:r>
          </a:p>
        </p:txBody>
      </p:sp>
      <p:pic>
        <p:nvPicPr>
          <p:cNvPr id="77" name="Picture 77"/>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Layer Diagonal</a:t>
            </a:r>
          </a:p>
        </p:txBody>
      </p:sp>
      <p:pic>
        <p:nvPicPr>
          <p:cNvPr id="79" name="Picture 79"/>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 Checkmark</a:t>
            </a:r>
          </a:p>
        </p:txBody>
      </p:sp>
      <p:pic>
        <p:nvPicPr>
          <p:cNvPr id="81" name="Picture 81"/>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Lightbulb</a:t>
            </a:r>
          </a:p>
        </p:txBody>
      </p:sp>
      <p:pic>
        <p:nvPicPr>
          <p:cNvPr id="83" name="Picture 83"/>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Closed</a:t>
            </a:r>
          </a:p>
        </p:txBody>
      </p:sp>
      <p:pic>
        <p:nvPicPr>
          <p:cNvPr id="85" name="Picture 85"/>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Lock Shield</a:t>
            </a:r>
          </a:p>
        </p:txBody>
      </p:sp>
      <p:pic>
        <p:nvPicPr>
          <p:cNvPr id="87" name="Picture 87"/>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Alert</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Attach</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Error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2"/>
          <p:cNvSpPr txBox="1">
            <a:spLocks noChangeArrowheads="1"/>
          </p:cNvSpPr>
          <p:nvPr/>
        </p:nvSpPr>
        <p:spPr bwMode="white">
          <a:xfrm>
            <a:off x="0" y="0"/>
            <a:ext cx="12192000" cy="279400"/>
          </a:xfrm>
          <a:prstGeom prst="rect">
            <a:avLst/>
          </a:prstGeom>
          <a:solidFill>
            <a:srgbClr val="F0F8FF"/>
          </a:solidFill>
          <a:ln>
            <a:headEnd type="none"/>
            <a:tailEnd type="none"/>
          </a:ln>
        </p:spPr>
        <p:txBody>
          <a:bodyPr wrap="square">
            <a:spAutoFit/>
          </a:bodyPr>
          <a:lstStyle/>
          <a:p>
            <a:pPr marL="101600" defTabSz="914400"/>
            <a:r>
              <a:rPr sz="1200" b="1" dirty="0">
                <a:latin typeface="Roboto"/>
                <a:ea typeface="Roboto"/>
                <a:cs typeface="Roboto"/>
              </a:rPr>
              <a:t>GREY &amp; BLUE ICONS</a:t>
            </a:r>
          </a:p>
        </p:txBody>
      </p:sp>
      <p:pic>
        <p:nvPicPr>
          <p:cNvPr id="3" name="Picture 3"/>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635000" y="635000"/>
            <a:ext cx="635000" cy="635000"/>
          </a:xfrm>
          <a:prstGeom prst="rect">
            <a:avLst/>
          </a:prstGeom>
          <a:ln>
            <a:headEnd type="none"/>
            <a:tailEnd type="none"/>
          </a:ln>
        </p:spPr>
      </p:pic>
      <p:sp>
        <p:nvSpPr>
          <p:cNvPr id="4" name="TextBox4"/>
          <p:cNvSpPr txBox="1">
            <a:spLocks noChangeArrowheads="1"/>
          </p:cNvSpPr>
          <p:nvPr/>
        </p:nvSpPr>
        <p:spPr bwMode="white">
          <a:xfrm>
            <a:off x="31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 Read</a:t>
            </a:r>
          </a:p>
        </p:txBody>
      </p:sp>
      <p:pic>
        <p:nvPicPr>
          <p:cNvPr id="5" name="Picture 5"/>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5000" y="635000"/>
            <a:ext cx="635000" cy="635000"/>
          </a:xfrm>
          <a:prstGeom prst="rect">
            <a:avLst/>
          </a:prstGeom>
          <a:ln>
            <a:headEnd type="none"/>
            <a:tailEnd type="none"/>
          </a:ln>
        </p:spPr>
      </p:pic>
      <p:sp>
        <p:nvSpPr>
          <p:cNvPr id="6" name="TextBox6"/>
          <p:cNvSpPr txBox="1">
            <a:spLocks noChangeArrowheads="1"/>
          </p:cNvSpPr>
          <p:nvPr/>
        </p:nvSpPr>
        <p:spPr bwMode="white">
          <a:xfrm>
            <a:off x="158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Mail</a:t>
            </a:r>
          </a:p>
        </p:txBody>
      </p:sp>
      <p:pic>
        <p:nvPicPr>
          <p:cNvPr id="7" name="Picture 7"/>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175000" y="635000"/>
            <a:ext cx="635000" cy="635000"/>
          </a:xfrm>
          <a:prstGeom prst="rect">
            <a:avLst/>
          </a:prstGeom>
          <a:ln>
            <a:headEnd type="none"/>
            <a:tailEnd type="none"/>
          </a:ln>
        </p:spPr>
      </p:pic>
      <p:sp>
        <p:nvSpPr>
          <p:cNvPr id="8" name="TextBox8"/>
          <p:cNvSpPr txBox="1">
            <a:spLocks noChangeArrowheads="1"/>
          </p:cNvSpPr>
          <p:nvPr/>
        </p:nvSpPr>
        <p:spPr bwMode="white">
          <a:xfrm>
            <a:off x="285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Map</a:t>
            </a:r>
          </a:p>
        </p:txBody>
      </p:sp>
      <p:pic>
        <p:nvPicPr>
          <p:cNvPr id="9" name="Picture 9"/>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4445000" y="635000"/>
            <a:ext cx="635000" cy="635000"/>
          </a:xfrm>
          <a:prstGeom prst="rect">
            <a:avLst/>
          </a:prstGeom>
          <a:ln>
            <a:headEnd type="none"/>
            <a:tailEnd type="none"/>
          </a:ln>
        </p:spPr>
      </p:pic>
      <p:sp>
        <p:nvSpPr>
          <p:cNvPr id="10" name="TextBox10"/>
          <p:cNvSpPr txBox="1">
            <a:spLocks noChangeArrowheads="1"/>
          </p:cNvSpPr>
          <p:nvPr/>
        </p:nvSpPr>
        <p:spPr bwMode="white">
          <a:xfrm>
            <a:off x="412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Megaphone Loud</a:t>
            </a:r>
          </a:p>
        </p:txBody>
      </p:sp>
      <p:pic>
        <p:nvPicPr>
          <p:cNvPr id="11" name="Picture 11"/>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5715000" y="635000"/>
            <a:ext cx="635000" cy="635000"/>
          </a:xfrm>
          <a:prstGeom prst="rect">
            <a:avLst/>
          </a:prstGeom>
          <a:ln>
            <a:headEnd type="none"/>
            <a:tailEnd type="none"/>
          </a:ln>
        </p:spPr>
      </p:pic>
      <p:sp>
        <p:nvSpPr>
          <p:cNvPr id="12" name="TextBox12"/>
          <p:cNvSpPr txBox="1">
            <a:spLocks noChangeArrowheads="1"/>
          </p:cNvSpPr>
          <p:nvPr/>
        </p:nvSpPr>
        <p:spPr bwMode="white">
          <a:xfrm>
            <a:off x="539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Merge</a:t>
            </a:r>
          </a:p>
        </p:txBody>
      </p:sp>
      <p:pic>
        <p:nvPicPr>
          <p:cNvPr id="13" name="Picture 13"/>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6985000" y="635000"/>
            <a:ext cx="635000" cy="635000"/>
          </a:xfrm>
          <a:prstGeom prst="rect">
            <a:avLst/>
          </a:prstGeom>
          <a:ln>
            <a:headEnd type="none"/>
            <a:tailEnd type="none"/>
          </a:ln>
        </p:spPr>
      </p:pic>
      <p:sp>
        <p:nvSpPr>
          <p:cNvPr id="14" name="TextBox14"/>
          <p:cNvSpPr txBox="1">
            <a:spLocks noChangeArrowheads="1"/>
          </p:cNvSpPr>
          <p:nvPr/>
        </p:nvSpPr>
        <p:spPr bwMode="white">
          <a:xfrm>
            <a:off x="666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Notebook</a:t>
            </a:r>
          </a:p>
        </p:txBody>
      </p:sp>
      <p:pic>
        <p:nvPicPr>
          <p:cNvPr id="15" name="Picture 15"/>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8255000" y="635000"/>
            <a:ext cx="635000" cy="635000"/>
          </a:xfrm>
          <a:prstGeom prst="rect">
            <a:avLst/>
          </a:prstGeom>
          <a:ln>
            <a:headEnd type="none"/>
            <a:tailEnd type="none"/>
          </a:ln>
        </p:spPr>
      </p:pic>
      <p:sp>
        <p:nvSpPr>
          <p:cNvPr id="16" name="TextBox16"/>
          <p:cNvSpPr txBox="1">
            <a:spLocks noChangeArrowheads="1"/>
          </p:cNvSpPr>
          <p:nvPr/>
        </p:nvSpPr>
        <p:spPr bwMode="white">
          <a:xfrm>
            <a:off x="793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1</a:t>
            </a:r>
          </a:p>
        </p:txBody>
      </p:sp>
      <p:pic>
        <p:nvPicPr>
          <p:cNvPr id="17" name="Picture 17"/>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9525000" y="635000"/>
            <a:ext cx="635000" cy="635000"/>
          </a:xfrm>
          <a:prstGeom prst="rect">
            <a:avLst/>
          </a:prstGeom>
          <a:ln>
            <a:headEnd type="none"/>
            <a:tailEnd type="none"/>
          </a:ln>
        </p:spPr>
      </p:pic>
      <p:sp>
        <p:nvSpPr>
          <p:cNvPr id="18" name="TextBox18"/>
          <p:cNvSpPr txBox="1">
            <a:spLocks noChangeArrowheads="1"/>
          </p:cNvSpPr>
          <p:nvPr/>
        </p:nvSpPr>
        <p:spPr bwMode="white">
          <a:xfrm>
            <a:off x="920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2</a:t>
            </a:r>
          </a:p>
        </p:txBody>
      </p:sp>
      <p:pic>
        <p:nvPicPr>
          <p:cNvPr id="19" name="Picture 19"/>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10795000" y="635000"/>
            <a:ext cx="635000" cy="635000"/>
          </a:xfrm>
          <a:prstGeom prst="rect">
            <a:avLst/>
          </a:prstGeom>
          <a:ln>
            <a:headEnd type="none"/>
            <a:tailEnd type="none"/>
          </a:ln>
        </p:spPr>
      </p:pic>
      <p:sp>
        <p:nvSpPr>
          <p:cNvPr id="20" name="TextBox20"/>
          <p:cNvSpPr txBox="1">
            <a:spLocks noChangeArrowheads="1"/>
          </p:cNvSpPr>
          <p:nvPr/>
        </p:nvSpPr>
        <p:spPr bwMode="white">
          <a:xfrm>
            <a:off x="10477500" y="139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3</a:t>
            </a:r>
          </a:p>
        </p:txBody>
      </p:sp>
      <p:pic>
        <p:nvPicPr>
          <p:cNvPr id="21" name="Picture 21"/>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635000" y="1905000"/>
            <a:ext cx="635000" cy="635000"/>
          </a:xfrm>
          <a:prstGeom prst="rect">
            <a:avLst/>
          </a:prstGeom>
          <a:ln>
            <a:headEnd type="none"/>
            <a:tailEnd type="none"/>
          </a:ln>
        </p:spPr>
      </p:pic>
      <p:sp>
        <p:nvSpPr>
          <p:cNvPr id="22" name="TextBox22"/>
          <p:cNvSpPr txBox="1">
            <a:spLocks noChangeArrowheads="1"/>
          </p:cNvSpPr>
          <p:nvPr/>
        </p:nvSpPr>
        <p:spPr bwMode="white">
          <a:xfrm>
            <a:off x="31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Number Circle 4</a:t>
            </a:r>
          </a:p>
        </p:txBody>
      </p:sp>
      <p:pic>
        <p:nvPicPr>
          <p:cNvPr id="23" name="Picture 23"/>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1905000" y="1905000"/>
            <a:ext cx="635000" cy="635000"/>
          </a:xfrm>
          <a:prstGeom prst="rect">
            <a:avLst/>
          </a:prstGeom>
          <a:ln>
            <a:headEnd type="none"/>
            <a:tailEnd type="none"/>
          </a:ln>
        </p:spPr>
      </p:pic>
      <p:sp>
        <p:nvSpPr>
          <p:cNvPr id="24" name="TextBox24"/>
          <p:cNvSpPr txBox="1">
            <a:spLocks noChangeArrowheads="1"/>
          </p:cNvSpPr>
          <p:nvPr/>
        </p:nvSpPr>
        <p:spPr bwMode="white">
          <a:xfrm>
            <a:off x="158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 Horizontal</a:t>
            </a:r>
          </a:p>
        </p:txBody>
      </p:sp>
      <p:pic>
        <p:nvPicPr>
          <p:cNvPr id="25" name="Picture 25"/>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3175000" y="1905000"/>
            <a:ext cx="635000" cy="635000"/>
          </a:xfrm>
          <a:prstGeom prst="rect">
            <a:avLst/>
          </a:prstGeom>
          <a:ln>
            <a:headEnd type="none"/>
            <a:tailEnd type="none"/>
          </a:ln>
        </p:spPr>
      </p:pic>
      <p:sp>
        <p:nvSpPr>
          <p:cNvPr id="26" name="TextBox26"/>
          <p:cNvSpPr txBox="1">
            <a:spLocks noChangeArrowheads="1"/>
          </p:cNvSpPr>
          <p:nvPr/>
        </p:nvSpPr>
        <p:spPr bwMode="white">
          <a:xfrm>
            <a:off x="285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Organization</a:t>
            </a:r>
          </a:p>
        </p:txBody>
      </p:sp>
      <p:pic>
        <p:nvPicPr>
          <p:cNvPr id="27" name="Picture 27"/>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4445000" y="1905000"/>
            <a:ext cx="635000" cy="635000"/>
          </a:xfrm>
          <a:prstGeom prst="rect">
            <a:avLst/>
          </a:prstGeom>
          <a:ln>
            <a:headEnd type="none"/>
            <a:tailEnd type="none"/>
          </a:ln>
        </p:spPr>
      </p:pic>
      <p:sp>
        <p:nvSpPr>
          <p:cNvPr id="28" name="TextBox28"/>
          <p:cNvSpPr txBox="1">
            <a:spLocks noChangeArrowheads="1"/>
          </p:cNvSpPr>
          <p:nvPr/>
        </p:nvSpPr>
        <p:spPr bwMode="white">
          <a:xfrm>
            <a:off x="412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 Key</a:t>
            </a:r>
          </a:p>
        </p:txBody>
      </p:sp>
      <p:pic>
        <p:nvPicPr>
          <p:cNvPr id="29" name="Picture 29"/>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5715000" y="1905000"/>
            <a:ext cx="635000" cy="635000"/>
          </a:xfrm>
          <a:prstGeom prst="rect">
            <a:avLst/>
          </a:prstGeom>
          <a:ln>
            <a:headEnd type="none"/>
            <a:tailEnd type="none"/>
          </a:ln>
        </p:spPr>
      </p:pic>
      <p:sp>
        <p:nvSpPr>
          <p:cNvPr id="30" name="TextBox30"/>
          <p:cNvSpPr txBox="1">
            <a:spLocks noChangeArrowheads="1"/>
          </p:cNvSpPr>
          <p:nvPr/>
        </p:nvSpPr>
        <p:spPr bwMode="white">
          <a:xfrm>
            <a:off x="539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Panel Left Header</a:t>
            </a:r>
          </a:p>
        </p:txBody>
      </p:sp>
      <p:pic>
        <p:nvPicPr>
          <p:cNvPr id="31" name="Picture 31"/>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6985000" y="1905000"/>
            <a:ext cx="635000" cy="635000"/>
          </a:xfrm>
          <a:prstGeom prst="rect">
            <a:avLst/>
          </a:prstGeom>
          <a:ln>
            <a:headEnd type="none"/>
            <a:tailEnd type="none"/>
          </a:ln>
        </p:spPr>
      </p:pic>
      <p:sp>
        <p:nvSpPr>
          <p:cNvPr id="32" name="TextBox32"/>
          <p:cNvSpPr txBox="1">
            <a:spLocks noChangeArrowheads="1"/>
          </p:cNvSpPr>
          <p:nvPr/>
        </p:nvSpPr>
        <p:spPr bwMode="white">
          <a:xfrm>
            <a:off x="666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Payment</a:t>
            </a:r>
          </a:p>
        </p:txBody>
      </p:sp>
      <p:pic>
        <p:nvPicPr>
          <p:cNvPr id="33" name="Picture 33"/>
          <p:cNvPicPr>
            <a:picLocks noChangeAspect="1"/>
          </p:cNvPicPr>
          <p:nvPr/>
        </p:nvPicPr>
        <p:blipFill>
          <a:blip r:embed="rId32">
            <a:lum/>
            <a:extLst>
              <a:ext uri="{96DAC541-7B7A-43D3-8B79-37D633B846F1}">
                <asvg:svgBlip xmlns:asvg="http://schemas.microsoft.com/office/drawing/2016/SVG/main" r:embed="rId33"/>
              </a:ext>
            </a:extLst>
          </a:blip>
          <a:srcRect/>
          <a:stretch>
            <a:fillRect/>
          </a:stretch>
        </p:blipFill>
        <p:spPr bwMode="white">
          <a:xfrm>
            <a:off x="8255000" y="1905000"/>
            <a:ext cx="635000" cy="635000"/>
          </a:xfrm>
          <a:prstGeom prst="rect">
            <a:avLst/>
          </a:prstGeom>
          <a:ln>
            <a:headEnd type="none"/>
            <a:tailEnd type="none"/>
          </a:ln>
        </p:spPr>
      </p:pic>
      <p:sp>
        <p:nvSpPr>
          <p:cNvPr id="34" name="TextBox34"/>
          <p:cNvSpPr txBox="1">
            <a:spLocks noChangeArrowheads="1"/>
          </p:cNvSpPr>
          <p:nvPr/>
        </p:nvSpPr>
        <p:spPr bwMode="white">
          <a:xfrm>
            <a:off x="793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Audience</a:t>
            </a:r>
          </a:p>
        </p:txBody>
      </p:sp>
      <p:pic>
        <p:nvPicPr>
          <p:cNvPr id="35" name="Picture 35"/>
          <p:cNvPicPr>
            <a:picLocks noChangeAspect="1"/>
          </p:cNvPicPr>
          <p:nvPr/>
        </p:nvPicPr>
        <p:blipFill>
          <a:blip r:embed="rId34">
            <a:lum/>
            <a:extLst>
              <a:ext uri="{96DAC541-7B7A-43D3-8B79-37D633B846F1}">
                <asvg:svgBlip xmlns:asvg="http://schemas.microsoft.com/office/drawing/2016/SVG/main" r:embed="rId35"/>
              </a:ext>
            </a:extLst>
          </a:blip>
          <a:srcRect/>
          <a:stretch>
            <a:fillRect/>
          </a:stretch>
        </p:blipFill>
        <p:spPr bwMode="white">
          <a:xfrm>
            <a:off x="9525000" y="1905000"/>
            <a:ext cx="635000" cy="635000"/>
          </a:xfrm>
          <a:prstGeom prst="rect">
            <a:avLst/>
          </a:prstGeom>
          <a:ln>
            <a:headEnd type="none"/>
            <a:tailEnd type="none"/>
          </a:ln>
        </p:spPr>
      </p:pic>
      <p:sp>
        <p:nvSpPr>
          <p:cNvPr id="36" name="TextBox36"/>
          <p:cNvSpPr txBox="1">
            <a:spLocks noChangeArrowheads="1"/>
          </p:cNvSpPr>
          <p:nvPr/>
        </p:nvSpPr>
        <p:spPr bwMode="white">
          <a:xfrm>
            <a:off x="920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Community</a:t>
            </a:r>
          </a:p>
        </p:txBody>
      </p:sp>
      <p:pic>
        <p:nvPicPr>
          <p:cNvPr id="37" name="Picture 37"/>
          <p:cNvPicPr>
            <a:picLocks noChangeAspect="1"/>
          </p:cNvPicPr>
          <p:nvPr/>
        </p:nvPicPr>
        <p:blipFill>
          <a:blip r:embed="rId36">
            <a:lum/>
            <a:extLst>
              <a:ext uri="{96DAC541-7B7A-43D3-8B79-37D633B846F1}">
                <asvg:svgBlip xmlns:asvg="http://schemas.microsoft.com/office/drawing/2016/SVG/main" r:embed="rId37"/>
              </a:ext>
            </a:extLst>
          </a:blip>
          <a:srcRect/>
          <a:stretch>
            <a:fillRect/>
          </a:stretch>
        </p:blipFill>
        <p:spPr bwMode="white">
          <a:xfrm>
            <a:off x="10795000" y="1905000"/>
            <a:ext cx="635000" cy="635000"/>
          </a:xfrm>
          <a:prstGeom prst="rect">
            <a:avLst/>
          </a:prstGeom>
          <a:ln>
            <a:headEnd type="none"/>
            <a:tailEnd type="none"/>
          </a:ln>
        </p:spPr>
      </p:pic>
      <p:sp>
        <p:nvSpPr>
          <p:cNvPr id="38" name="TextBox38"/>
          <p:cNvSpPr txBox="1">
            <a:spLocks noChangeArrowheads="1"/>
          </p:cNvSpPr>
          <p:nvPr/>
        </p:nvSpPr>
        <p:spPr bwMode="white">
          <a:xfrm>
            <a:off x="10477500" y="266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Settings</a:t>
            </a:r>
          </a:p>
        </p:txBody>
      </p:sp>
      <p:pic>
        <p:nvPicPr>
          <p:cNvPr id="39" name="Picture 39"/>
          <p:cNvPicPr>
            <a:picLocks noChangeAspect="1"/>
          </p:cNvPicPr>
          <p:nvPr/>
        </p:nvPicPr>
        <p:blipFill>
          <a:blip r:embed="rId38">
            <a:lum/>
            <a:extLst>
              <a:ext uri="{96DAC541-7B7A-43D3-8B79-37D633B846F1}">
                <asvg:svgBlip xmlns:asvg="http://schemas.microsoft.com/office/drawing/2016/SVG/main" r:embed="rId39"/>
              </a:ext>
            </a:extLst>
          </a:blip>
          <a:srcRect/>
          <a:stretch>
            <a:fillRect/>
          </a:stretch>
        </p:blipFill>
        <p:spPr bwMode="white">
          <a:xfrm>
            <a:off x="635000" y="3175000"/>
            <a:ext cx="635000" cy="635000"/>
          </a:xfrm>
          <a:prstGeom prst="rect">
            <a:avLst/>
          </a:prstGeom>
          <a:ln>
            <a:headEnd type="none"/>
            <a:tailEnd type="none"/>
          </a:ln>
        </p:spPr>
      </p:pic>
      <p:sp>
        <p:nvSpPr>
          <p:cNvPr id="40" name="TextBox40"/>
          <p:cNvSpPr txBox="1">
            <a:spLocks noChangeArrowheads="1"/>
          </p:cNvSpPr>
          <p:nvPr/>
        </p:nvSpPr>
        <p:spPr bwMode="white">
          <a:xfrm>
            <a:off x="31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 Team</a:t>
            </a:r>
          </a:p>
        </p:txBody>
      </p:sp>
      <p:pic>
        <p:nvPicPr>
          <p:cNvPr id="41" name="Picture 41"/>
          <p:cNvPicPr>
            <a:picLocks noChangeAspect="1"/>
          </p:cNvPicPr>
          <p:nvPr/>
        </p:nvPicPr>
        <p:blipFill>
          <a:blip r:embed="rId40">
            <a:lum/>
            <a:extLst>
              <a:ext uri="{96DAC541-7B7A-43D3-8B79-37D633B846F1}">
                <asvg:svgBlip xmlns:asvg="http://schemas.microsoft.com/office/drawing/2016/SVG/main" r:embed="rId41"/>
              </a:ext>
            </a:extLst>
          </a:blip>
          <a:srcRect/>
          <a:stretch>
            <a:fillRect/>
          </a:stretch>
        </p:blipFill>
        <p:spPr bwMode="white">
          <a:xfrm>
            <a:off x="1905000" y="3175000"/>
            <a:ext cx="635000" cy="635000"/>
          </a:xfrm>
          <a:prstGeom prst="rect">
            <a:avLst/>
          </a:prstGeom>
          <a:ln>
            <a:headEnd type="none"/>
            <a:tailEnd type="none"/>
          </a:ln>
        </p:spPr>
      </p:pic>
      <p:sp>
        <p:nvSpPr>
          <p:cNvPr id="42" name="TextBox42"/>
          <p:cNvSpPr txBox="1">
            <a:spLocks noChangeArrowheads="1"/>
          </p:cNvSpPr>
          <p:nvPr/>
        </p:nvSpPr>
        <p:spPr bwMode="white">
          <a:xfrm>
            <a:off x="158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People</a:t>
            </a:r>
          </a:p>
        </p:txBody>
      </p:sp>
      <p:pic>
        <p:nvPicPr>
          <p:cNvPr id="43" name="Picture 43"/>
          <p:cNvPicPr>
            <a:picLocks noChangeAspect="1"/>
          </p:cNvPicPr>
          <p:nvPr/>
        </p:nvPicPr>
        <p:blipFill>
          <a:blip r:embed="rId42">
            <a:lum/>
            <a:extLst>
              <a:ext uri="{96DAC541-7B7A-43D3-8B79-37D633B846F1}">
                <asvg:svgBlip xmlns:asvg="http://schemas.microsoft.com/office/drawing/2016/SVG/main" r:embed="rId43"/>
              </a:ext>
            </a:extLst>
          </a:blip>
          <a:srcRect/>
          <a:stretch>
            <a:fillRect/>
          </a:stretch>
        </p:blipFill>
        <p:spPr bwMode="white">
          <a:xfrm>
            <a:off x="3175000" y="3175000"/>
            <a:ext cx="635000" cy="635000"/>
          </a:xfrm>
          <a:prstGeom prst="rect">
            <a:avLst/>
          </a:prstGeom>
          <a:ln>
            <a:headEnd type="none"/>
            <a:tailEnd type="none"/>
          </a:ln>
        </p:spPr>
      </p:pic>
      <p:sp>
        <p:nvSpPr>
          <p:cNvPr id="44" name="TextBox44"/>
          <p:cNvSpPr txBox="1">
            <a:spLocks noChangeArrowheads="1"/>
          </p:cNvSpPr>
          <p:nvPr/>
        </p:nvSpPr>
        <p:spPr bwMode="white">
          <a:xfrm>
            <a:off x="285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Accounts</a:t>
            </a:r>
          </a:p>
        </p:txBody>
      </p:sp>
      <p:pic>
        <p:nvPicPr>
          <p:cNvPr id="45" name="Picture 45"/>
          <p:cNvPicPr>
            <a:picLocks noChangeAspect="1"/>
          </p:cNvPicPr>
          <p:nvPr/>
        </p:nvPicPr>
        <p:blipFill>
          <a:blip r:embed="rId44">
            <a:lum/>
            <a:extLst>
              <a:ext uri="{96DAC541-7B7A-43D3-8B79-37D633B846F1}">
                <asvg:svgBlip xmlns:asvg="http://schemas.microsoft.com/office/drawing/2016/SVG/main" r:embed="rId45"/>
              </a:ext>
            </a:extLst>
          </a:blip>
          <a:srcRect/>
          <a:stretch>
            <a:fillRect/>
          </a:stretch>
        </p:blipFill>
        <p:spPr bwMode="white">
          <a:xfrm>
            <a:off x="4445000" y="3175000"/>
            <a:ext cx="635000" cy="635000"/>
          </a:xfrm>
          <a:prstGeom prst="rect">
            <a:avLst/>
          </a:prstGeom>
          <a:ln>
            <a:headEnd type="none"/>
            <a:tailEnd type="none"/>
          </a:ln>
        </p:spPr>
      </p:pic>
      <p:sp>
        <p:nvSpPr>
          <p:cNvPr id="46" name="TextBox46"/>
          <p:cNvSpPr txBox="1">
            <a:spLocks noChangeArrowheads="1"/>
          </p:cNvSpPr>
          <p:nvPr/>
        </p:nvSpPr>
        <p:spPr bwMode="white">
          <a:xfrm>
            <a:off x="412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Desktop</a:t>
            </a:r>
          </a:p>
        </p:txBody>
      </p:sp>
      <p:pic>
        <p:nvPicPr>
          <p:cNvPr id="47" name="Picture 47"/>
          <p:cNvPicPr>
            <a:picLocks noChangeAspect="1"/>
          </p:cNvPicPr>
          <p:nvPr/>
        </p:nvPicPr>
        <p:blipFill>
          <a:blip r:embed="rId46">
            <a:lum/>
            <a:extLst>
              <a:ext uri="{96DAC541-7B7A-43D3-8B79-37D633B846F1}">
                <asvg:svgBlip xmlns:asvg="http://schemas.microsoft.com/office/drawing/2016/SVG/main" r:embed="rId47"/>
              </a:ext>
            </a:extLst>
          </a:blip>
          <a:srcRect/>
          <a:stretch>
            <a:fillRect/>
          </a:stretch>
        </p:blipFill>
        <p:spPr bwMode="white">
          <a:xfrm>
            <a:off x="5715000" y="3175000"/>
            <a:ext cx="635000" cy="635000"/>
          </a:xfrm>
          <a:prstGeom prst="rect">
            <a:avLst/>
          </a:prstGeom>
          <a:ln>
            <a:headEnd type="none"/>
            <a:tailEnd type="none"/>
          </a:ln>
        </p:spPr>
      </p:pic>
      <p:sp>
        <p:nvSpPr>
          <p:cNvPr id="48" name="TextBox48"/>
          <p:cNvSpPr txBox="1">
            <a:spLocks noChangeArrowheads="1"/>
          </p:cNvSpPr>
          <p:nvPr/>
        </p:nvSpPr>
        <p:spPr bwMode="white">
          <a:xfrm>
            <a:off x="539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Settings</a:t>
            </a:r>
          </a:p>
        </p:txBody>
      </p:sp>
      <p:pic>
        <p:nvPicPr>
          <p:cNvPr id="49" name="Picture 49"/>
          <p:cNvPicPr>
            <a:picLocks noChangeAspect="1"/>
          </p:cNvPicPr>
          <p:nvPr/>
        </p:nvPicPr>
        <p:blipFill>
          <a:blip r:embed="rId48">
            <a:lum/>
            <a:extLst>
              <a:ext uri="{96DAC541-7B7A-43D3-8B79-37D633B846F1}">
                <asvg:svgBlip xmlns:asvg="http://schemas.microsoft.com/office/drawing/2016/SVG/main" r:embed="rId49"/>
              </a:ext>
            </a:extLst>
          </a:blip>
          <a:srcRect/>
          <a:stretch>
            <a:fillRect/>
          </a:stretch>
        </p:blipFill>
        <p:spPr bwMode="white">
          <a:xfrm>
            <a:off x="6985000" y="3175000"/>
            <a:ext cx="635000" cy="635000"/>
          </a:xfrm>
          <a:prstGeom prst="rect">
            <a:avLst/>
          </a:prstGeom>
          <a:ln>
            <a:headEnd type="none"/>
            <a:tailEnd type="none"/>
          </a:ln>
        </p:spPr>
      </p:pic>
      <p:sp>
        <p:nvSpPr>
          <p:cNvPr id="50" name="TextBox50"/>
          <p:cNvSpPr txBox="1">
            <a:spLocks noChangeArrowheads="1"/>
          </p:cNvSpPr>
          <p:nvPr/>
        </p:nvSpPr>
        <p:spPr bwMode="white">
          <a:xfrm>
            <a:off x="666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Square</a:t>
            </a:r>
          </a:p>
        </p:txBody>
      </p:sp>
      <p:pic>
        <p:nvPicPr>
          <p:cNvPr id="51" name="Picture 51"/>
          <p:cNvPicPr>
            <a:picLocks noChangeAspect="1"/>
          </p:cNvPicPr>
          <p:nvPr/>
        </p:nvPicPr>
        <p:blipFill>
          <a:blip r:embed="rId50">
            <a:lum/>
            <a:extLst>
              <a:ext uri="{96DAC541-7B7A-43D3-8B79-37D633B846F1}">
                <asvg:svgBlip xmlns:asvg="http://schemas.microsoft.com/office/drawing/2016/SVG/main" r:embed="rId51"/>
              </a:ext>
            </a:extLst>
          </a:blip>
          <a:srcRect/>
          <a:stretch>
            <a:fillRect/>
          </a:stretch>
        </p:blipFill>
        <p:spPr bwMode="white">
          <a:xfrm>
            <a:off x="8255000" y="3175000"/>
            <a:ext cx="635000" cy="635000"/>
          </a:xfrm>
          <a:prstGeom prst="rect">
            <a:avLst/>
          </a:prstGeom>
          <a:ln>
            <a:headEnd type="none"/>
            <a:tailEnd type="none"/>
          </a:ln>
        </p:spPr>
      </p:pic>
      <p:sp>
        <p:nvSpPr>
          <p:cNvPr id="52" name="TextBox52"/>
          <p:cNvSpPr txBox="1">
            <a:spLocks noChangeArrowheads="1"/>
          </p:cNvSpPr>
          <p:nvPr/>
        </p:nvSpPr>
        <p:spPr bwMode="white">
          <a:xfrm>
            <a:off x="793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 Wrench</a:t>
            </a:r>
          </a:p>
        </p:txBody>
      </p:sp>
      <p:pic>
        <p:nvPicPr>
          <p:cNvPr id="53" name="Picture 53"/>
          <p:cNvPicPr>
            <a:picLocks noChangeAspect="1"/>
          </p:cNvPicPr>
          <p:nvPr/>
        </p:nvPicPr>
        <p:blipFill>
          <a:blip r:embed="rId52">
            <a:lum/>
            <a:extLst>
              <a:ext uri="{96DAC541-7B7A-43D3-8B79-37D633B846F1}">
                <asvg:svgBlip xmlns:asvg="http://schemas.microsoft.com/office/drawing/2016/SVG/main" r:embed="rId53"/>
              </a:ext>
            </a:extLst>
          </a:blip>
          <a:srcRect/>
          <a:stretch>
            <a:fillRect/>
          </a:stretch>
        </p:blipFill>
        <p:spPr bwMode="white">
          <a:xfrm>
            <a:off x="9525000" y="3175000"/>
            <a:ext cx="635000" cy="635000"/>
          </a:xfrm>
          <a:prstGeom prst="rect">
            <a:avLst/>
          </a:prstGeom>
          <a:ln>
            <a:headEnd type="none"/>
            <a:tailEnd type="none"/>
          </a:ln>
        </p:spPr>
      </p:pic>
      <p:sp>
        <p:nvSpPr>
          <p:cNvPr id="54" name="TextBox54"/>
          <p:cNvSpPr txBox="1">
            <a:spLocks noChangeArrowheads="1"/>
          </p:cNvSpPr>
          <p:nvPr/>
        </p:nvSpPr>
        <p:spPr bwMode="white">
          <a:xfrm>
            <a:off x="920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Person</a:t>
            </a:r>
          </a:p>
        </p:txBody>
      </p:sp>
      <p:pic>
        <p:nvPicPr>
          <p:cNvPr id="55" name="Picture 55"/>
          <p:cNvPicPr>
            <a:picLocks noChangeAspect="1"/>
          </p:cNvPicPr>
          <p:nvPr/>
        </p:nvPicPr>
        <p:blipFill>
          <a:blip r:embed="rId54">
            <a:lum/>
            <a:extLst>
              <a:ext uri="{96DAC541-7B7A-43D3-8B79-37D633B846F1}">
                <asvg:svgBlip xmlns:asvg="http://schemas.microsoft.com/office/drawing/2016/SVG/main" r:embed="rId55"/>
              </a:ext>
            </a:extLst>
          </a:blip>
          <a:srcRect/>
          <a:stretch>
            <a:fillRect/>
          </a:stretch>
        </p:blipFill>
        <p:spPr bwMode="white">
          <a:xfrm>
            <a:off x="10795000" y="3175000"/>
            <a:ext cx="635000" cy="635000"/>
          </a:xfrm>
          <a:prstGeom prst="rect">
            <a:avLst/>
          </a:prstGeom>
          <a:ln>
            <a:headEnd type="none"/>
            <a:tailEnd type="none"/>
          </a:ln>
        </p:spPr>
      </p:pic>
      <p:sp>
        <p:nvSpPr>
          <p:cNvPr id="56" name="TextBox56"/>
          <p:cNvSpPr txBox="1">
            <a:spLocks noChangeArrowheads="1"/>
          </p:cNvSpPr>
          <p:nvPr/>
        </p:nvSpPr>
        <p:spPr bwMode="white">
          <a:xfrm>
            <a:off x="10477500" y="393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Desktop</a:t>
            </a:r>
          </a:p>
        </p:txBody>
      </p:sp>
      <p:pic>
        <p:nvPicPr>
          <p:cNvPr id="57" name="Picture 57"/>
          <p:cNvPicPr>
            <a:picLocks noChangeAspect="1"/>
          </p:cNvPicPr>
          <p:nvPr/>
        </p:nvPicPr>
        <p:blipFill>
          <a:blip r:embed="rId56">
            <a:lum/>
            <a:extLst>
              <a:ext uri="{96DAC541-7B7A-43D3-8B79-37D633B846F1}">
                <asvg:svgBlip xmlns:asvg="http://schemas.microsoft.com/office/drawing/2016/SVG/main" r:embed="rId57"/>
              </a:ext>
            </a:extLst>
          </a:blip>
          <a:srcRect/>
          <a:stretch>
            <a:fillRect/>
          </a:stretch>
        </p:blipFill>
        <p:spPr bwMode="white">
          <a:xfrm>
            <a:off x="635000" y="4445000"/>
            <a:ext cx="635000" cy="635000"/>
          </a:xfrm>
          <a:prstGeom prst="rect">
            <a:avLst/>
          </a:prstGeom>
          <a:ln>
            <a:headEnd type="none"/>
            <a:tailEnd type="none"/>
          </a:ln>
        </p:spPr>
      </p:pic>
      <p:sp>
        <p:nvSpPr>
          <p:cNvPr id="58" name="TextBox58"/>
          <p:cNvSpPr txBox="1">
            <a:spLocks noChangeArrowheads="1"/>
          </p:cNvSpPr>
          <p:nvPr/>
        </p:nvSpPr>
        <p:spPr bwMode="white">
          <a:xfrm>
            <a:off x="31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Laptop</a:t>
            </a:r>
          </a:p>
        </p:txBody>
      </p:sp>
      <p:pic>
        <p:nvPicPr>
          <p:cNvPr id="59" name="Picture 59"/>
          <p:cNvPicPr>
            <a:picLocks noChangeAspect="1"/>
          </p:cNvPicPr>
          <p:nvPr/>
        </p:nvPicPr>
        <p:blipFill>
          <a:blip r:embed="rId58">
            <a:lum/>
            <a:extLst>
              <a:ext uri="{96DAC541-7B7A-43D3-8B79-37D633B846F1}">
                <asvg:svgBlip xmlns:asvg="http://schemas.microsoft.com/office/drawing/2016/SVG/main" r:embed="rId59"/>
              </a:ext>
            </a:extLst>
          </a:blip>
          <a:srcRect/>
          <a:stretch>
            <a:fillRect/>
          </a:stretch>
        </p:blipFill>
        <p:spPr bwMode="white">
          <a:xfrm>
            <a:off x="1905000" y="4445000"/>
            <a:ext cx="635000" cy="635000"/>
          </a:xfrm>
          <a:prstGeom prst="rect">
            <a:avLst/>
          </a:prstGeom>
          <a:ln>
            <a:headEnd type="none"/>
            <a:tailEnd type="none"/>
          </a:ln>
        </p:spPr>
      </p:pic>
      <p:sp>
        <p:nvSpPr>
          <p:cNvPr id="60" name="TextBox60"/>
          <p:cNvSpPr txBox="1">
            <a:spLocks noChangeArrowheads="1"/>
          </p:cNvSpPr>
          <p:nvPr/>
        </p:nvSpPr>
        <p:spPr bwMode="white">
          <a:xfrm>
            <a:off x="158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Tablet</a:t>
            </a:r>
          </a:p>
        </p:txBody>
      </p:sp>
      <p:pic>
        <p:nvPicPr>
          <p:cNvPr id="61" name="Picture 61"/>
          <p:cNvPicPr>
            <a:picLocks noChangeAspect="1"/>
          </p:cNvPicPr>
          <p:nvPr/>
        </p:nvPicPr>
        <p:blipFill>
          <a:blip r:embed="rId60">
            <a:lum/>
            <a:extLst>
              <a:ext uri="{96DAC541-7B7A-43D3-8B79-37D633B846F1}">
                <asvg:svgBlip xmlns:asvg="http://schemas.microsoft.com/office/drawing/2016/SVG/main" r:embed="rId61"/>
              </a:ext>
            </a:extLst>
          </a:blip>
          <a:srcRect/>
          <a:stretch>
            <a:fillRect/>
          </a:stretch>
        </p:blipFill>
        <p:spPr bwMode="white">
          <a:xfrm>
            <a:off x="3175000" y="4445000"/>
            <a:ext cx="635000" cy="635000"/>
          </a:xfrm>
          <a:prstGeom prst="rect">
            <a:avLst/>
          </a:prstGeom>
          <a:ln>
            <a:headEnd type="none"/>
            <a:tailEnd type="none"/>
          </a:ln>
        </p:spPr>
      </p:pic>
      <p:sp>
        <p:nvSpPr>
          <p:cNvPr id="62" name="TextBox62"/>
          <p:cNvSpPr txBox="1">
            <a:spLocks noChangeArrowheads="1"/>
          </p:cNvSpPr>
          <p:nvPr/>
        </p:nvSpPr>
        <p:spPr bwMode="white">
          <a:xfrm>
            <a:off x="285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 Update</a:t>
            </a:r>
          </a:p>
        </p:txBody>
      </p:sp>
      <p:pic>
        <p:nvPicPr>
          <p:cNvPr id="63" name="Picture 63"/>
          <p:cNvPicPr>
            <a:picLocks noChangeAspect="1"/>
          </p:cNvPicPr>
          <p:nvPr/>
        </p:nvPicPr>
        <p:blipFill>
          <a:blip r:embed="rId62">
            <a:lum/>
            <a:extLst>
              <a:ext uri="{96DAC541-7B7A-43D3-8B79-37D633B846F1}">
                <asvg:svgBlip xmlns:asvg="http://schemas.microsoft.com/office/drawing/2016/SVG/main" r:embed="rId63"/>
              </a:ext>
            </a:extLst>
          </a:blip>
          <a:srcRect/>
          <a:stretch>
            <a:fillRect/>
          </a:stretch>
        </p:blipFill>
        <p:spPr bwMode="white">
          <a:xfrm>
            <a:off x="4445000" y="4445000"/>
            <a:ext cx="635000" cy="635000"/>
          </a:xfrm>
          <a:prstGeom prst="rect">
            <a:avLst/>
          </a:prstGeom>
          <a:ln>
            <a:headEnd type="none"/>
            <a:tailEnd type="none"/>
          </a:ln>
        </p:spPr>
      </p:pic>
      <p:sp>
        <p:nvSpPr>
          <p:cNvPr id="64" name="TextBox64"/>
          <p:cNvSpPr txBox="1">
            <a:spLocks noChangeArrowheads="1"/>
          </p:cNvSpPr>
          <p:nvPr/>
        </p:nvSpPr>
        <p:spPr bwMode="white">
          <a:xfrm>
            <a:off x="412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Phone</a:t>
            </a:r>
          </a:p>
        </p:txBody>
      </p:sp>
      <p:pic>
        <p:nvPicPr>
          <p:cNvPr id="65" name="Picture 65"/>
          <p:cNvPicPr>
            <a:picLocks noChangeAspect="1"/>
          </p:cNvPicPr>
          <p:nvPr/>
        </p:nvPicPr>
        <p:blipFill>
          <a:blip r:embed="rId64">
            <a:lum/>
            <a:extLst>
              <a:ext uri="{96DAC541-7B7A-43D3-8B79-37D633B846F1}">
                <asvg:svgBlip xmlns:asvg="http://schemas.microsoft.com/office/drawing/2016/SVG/main" r:embed="rId65"/>
              </a:ext>
            </a:extLst>
          </a:blip>
          <a:srcRect/>
          <a:stretch>
            <a:fillRect/>
          </a:stretch>
        </p:blipFill>
        <p:spPr bwMode="white">
          <a:xfrm>
            <a:off x="5715000" y="4445000"/>
            <a:ext cx="635000" cy="635000"/>
          </a:xfrm>
          <a:prstGeom prst="rect">
            <a:avLst/>
          </a:prstGeom>
          <a:ln>
            <a:headEnd type="none"/>
            <a:tailEnd type="none"/>
          </a:ln>
        </p:spPr>
      </p:pic>
      <p:sp>
        <p:nvSpPr>
          <p:cNvPr id="66" name="TextBox66"/>
          <p:cNvSpPr txBox="1">
            <a:spLocks noChangeArrowheads="1"/>
          </p:cNvSpPr>
          <p:nvPr/>
        </p:nvSpPr>
        <p:spPr bwMode="white">
          <a:xfrm>
            <a:off x="539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Presenter</a:t>
            </a:r>
          </a:p>
        </p:txBody>
      </p:sp>
      <p:pic>
        <p:nvPicPr>
          <p:cNvPr id="67" name="Picture 67"/>
          <p:cNvPicPr>
            <a:picLocks noChangeAspect="1"/>
          </p:cNvPicPr>
          <p:nvPr/>
        </p:nvPicPr>
        <p:blipFill>
          <a:blip r:embed="rId66">
            <a:lum/>
            <a:extLst>
              <a:ext uri="{96DAC541-7B7A-43D3-8B79-37D633B846F1}">
                <asvg:svgBlip xmlns:asvg="http://schemas.microsoft.com/office/drawing/2016/SVG/main" r:embed="rId67"/>
              </a:ext>
            </a:extLst>
          </a:blip>
          <a:srcRect/>
          <a:stretch>
            <a:fillRect/>
          </a:stretch>
        </p:blipFill>
        <p:spPr bwMode="white">
          <a:xfrm>
            <a:off x="6985000" y="4445000"/>
            <a:ext cx="635000" cy="635000"/>
          </a:xfrm>
          <a:prstGeom prst="rect">
            <a:avLst/>
          </a:prstGeom>
          <a:ln>
            <a:headEnd type="none"/>
            <a:tailEnd type="none"/>
          </a:ln>
        </p:spPr>
      </p:pic>
      <p:sp>
        <p:nvSpPr>
          <p:cNvPr id="68" name="TextBox68"/>
          <p:cNvSpPr txBox="1">
            <a:spLocks noChangeArrowheads="1"/>
          </p:cNvSpPr>
          <p:nvPr/>
        </p:nvSpPr>
        <p:spPr bwMode="white">
          <a:xfrm>
            <a:off x="666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Question Circle</a:t>
            </a:r>
          </a:p>
        </p:txBody>
      </p:sp>
      <p:pic>
        <p:nvPicPr>
          <p:cNvPr id="69" name="Picture 69"/>
          <p:cNvPicPr>
            <a:picLocks noChangeAspect="1"/>
          </p:cNvPicPr>
          <p:nvPr/>
        </p:nvPicPr>
        <p:blipFill>
          <a:blip r:embed="rId68">
            <a:lum/>
            <a:extLst>
              <a:ext uri="{96DAC541-7B7A-43D3-8B79-37D633B846F1}">
                <asvg:svgBlip xmlns:asvg="http://schemas.microsoft.com/office/drawing/2016/SVG/main" r:embed="rId69"/>
              </a:ext>
            </a:extLst>
          </a:blip>
          <a:srcRect/>
          <a:stretch>
            <a:fillRect/>
          </a:stretch>
        </p:blipFill>
        <p:spPr bwMode="white">
          <a:xfrm>
            <a:off x="8255000" y="4445000"/>
            <a:ext cx="635000" cy="635000"/>
          </a:xfrm>
          <a:prstGeom prst="rect">
            <a:avLst/>
          </a:prstGeom>
          <a:ln>
            <a:headEnd type="none"/>
            <a:tailEnd type="none"/>
          </a:ln>
        </p:spPr>
      </p:pic>
      <p:sp>
        <p:nvSpPr>
          <p:cNvPr id="70" name="TextBox70"/>
          <p:cNvSpPr txBox="1">
            <a:spLocks noChangeArrowheads="1"/>
          </p:cNvSpPr>
          <p:nvPr/>
        </p:nvSpPr>
        <p:spPr bwMode="white">
          <a:xfrm>
            <a:off x="793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Radar</a:t>
            </a:r>
          </a:p>
        </p:txBody>
      </p:sp>
      <p:pic>
        <p:nvPicPr>
          <p:cNvPr id="71" name="Picture 71"/>
          <p:cNvPicPr>
            <a:picLocks noChangeAspect="1"/>
          </p:cNvPicPr>
          <p:nvPr/>
        </p:nvPicPr>
        <p:blipFill>
          <a:blip r:embed="rId70">
            <a:lum/>
            <a:extLst>
              <a:ext uri="{96DAC541-7B7A-43D3-8B79-37D633B846F1}">
                <asvg:svgBlip xmlns:asvg="http://schemas.microsoft.com/office/drawing/2016/SVG/main" r:embed="rId71"/>
              </a:ext>
            </a:extLst>
          </a:blip>
          <a:srcRect/>
          <a:stretch>
            <a:fillRect/>
          </a:stretch>
        </p:blipFill>
        <p:spPr bwMode="white">
          <a:xfrm>
            <a:off x="9525000" y="4445000"/>
            <a:ext cx="635000" cy="635000"/>
          </a:xfrm>
          <a:prstGeom prst="rect">
            <a:avLst/>
          </a:prstGeom>
          <a:ln>
            <a:headEnd type="none"/>
            <a:tailEnd type="none"/>
          </a:ln>
        </p:spPr>
      </p:pic>
      <p:sp>
        <p:nvSpPr>
          <p:cNvPr id="72" name="TextBox72"/>
          <p:cNvSpPr txBox="1">
            <a:spLocks noChangeArrowheads="1"/>
          </p:cNvSpPr>
          <p:nvPr/>
        </p:nvSpPr>
        <p:spPr bwMode="white">
          <a:xfrm>
            <a:off x="920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Receipt</a:t>
            </a:r>
          </a:p>
        </p:txBody>
      </p:sp>
      <p:pic>
        <p:nvPicPr>
          <p:cNvPr id="73" name="Picture 73"/>
          <p:cNvPicPr>
            <a:picLocks noChangeAspect="1"/>
          </p:cNvPicPr>
          <p:nvPr/>
        </p:nvPicPr>
        <p:blipFill>
          <a:blip r:embed="rId72">
            <a:lum/>
            <a:extLst>
              <a:ext uri="{96DAC541-7B7A-43D3-8B79-37D633B846F1}">
                <asvg:svgBlip xmlns:asvg="http://schemas.microsoft.com/office/drawing/2016/SVG/main" r:embed="rId73"/>
              </a:ext>
            </a:extLst>
          </a:blip>
          <a:srcRect/>
          <a:stretch>
            <a:fillRect/>
          </a:stretch>
        </p:blipFill>
        <p:spPr bwMode="white">
          <a:xfrm>
            <a:off x="10795000" y="4445000"/>
            <a:ext cx="635000" cy="635000"/>
          </a:xfrm>
          <a:prstGeom prst="rect">
            <a:avLst/>
          </a:prstGeom>
          <a:ln>
            <a:headEnd type="none"/>
            <a:tailEnd type="none"/>
          </a:ln>
        </p:spPr>
      </p:pic>
      <p:sp>
        <p:nvSpPr>
          <p:cNvPr id="74" name="TextBox74"/>
          <p:cNvSpPr txBox="1">
            <a:spLocks noChangeArrowheads="1"/>
          </p:cNvSpPr>
          <p:nvPr/>
        </p:nvSpPr>
        <p:spPr bwMode="white">
          <a:xfrm>
            <a:off x="10477500" y="520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 Star</a:t>
            </a:r>
          </a:p>
        </p:txBody>
      </p:sp>
      <p:pic>
        <p:nvPicPr>
          <p:cNvPr id="75" name="Picture 75"/>
          <p:cNvPicPr>
            <a:picLocks noChangeAspect="1"/>
          </p:cNvPicPr>
          <p:nvPr/>
        </p:nvPicPr>
        <p:blipFill>
          <a:blip r:embed="rId74">
            <a:lum/>
            <a:extLst>
              <a:ext uri="{96DAC541-7B7A-43D3-8B79-37D633B846F1}">
                <asvg:svgBlip xmlns:asvg="http://schemas.microsoft.com/office/drawing/2016/SVG/main" r:embed="rId75"/>
              </a:ext>
            </a:extLst>
          </a:blip>
          <a:srcRect/>
          <a:stretch>
            <a:fillRect/>
          </a:stretch>
        </p:blipFill>
        <p:spPr bwMode="white">
          <a:xfrm>
            <a:off x="635000" y="5715000"/>
            <a:ext cx="635000" cy="635000"/>
          </a:xfrm>
          <a:prstGeom prst="rect">
            <a:avLst/>
          </a:prstGeom>
          <a:ln>
            <a:headEnd type="none"/>
            <a:tailEnd type="none"/>
          </a:ln>
        </p:spPr>
      </p:pic>
      <p:sp>
        <p:nvSpPr>
          <p:cNvPr id="76" name="TextBox76"/>
          <p:cNvSpPr txBox="1">
            <a:spLocks noChangeArrowheads="1"/>
          </p:cNvSpPr>
          <p:nvPr/>
        </p:nvSpPr>
        <p:spPr bwMode="white">
          <a:xfrm>
            <a:off x="31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Ribbon</a:t>
            </a:r>
          </a:p>
        </p:txBody>
      </p:sp>
      <p:pic>
        <p:nvPicPr>
          <p:cNvPr id="77" name="Picture 77"/>
          <p:cNvPicPr>
            <a:picLocks noChangeAspect="1"/>
          </p:cNvPicPr>
          <p:nvPr/>
        </p:nvPicPr>
        <p:blipFill>
          <a:blip r:embed="rId76">
            <a:lum/>
            <a:extLst>
              <a:ext uri="{96DAC541-7B7A-43D3-8B79-37D633B846F1}">
                <asvg:svgBlip xmlns:asvg="http://schemas.microsoft.com/office/drawing/2016/SVG/main" r:embed="rId77"/>
              </a:ext>
            </a:extLst>
          </a:blip>
          <a:srcRect/>
          <a:stretch>
            <a:fillRect/>
          </a:stretch>
        </p:blipFill>
        <p:spPr bwMode="white">
          <a:xfrm>
            <a:off x="1905000" y="5715000"/>
            <a:ext cx="635000" cy="635000"/>
          </a:xfrm>
          <a:prstGeom prst="rect">
            <a:avLst/>
          </a:prstGeom>
          <a:ln>
            <a:headEnd type="none"/>
            <a:tailEnd type="none"/>
          </a:ln>
        </p:spPr>
      </p:pic>
      <p:sp>
        <p:nvSpPr>
          <p:cNvPr id="78" name="TextBox78"/>
          <p:cNvSpPr txBox="1">
            <a:spLocks noChangeArrowheads="1"/>
          </p:cNvSpPr>
          <p:nvPr/>
        </p:nvSpPr>
        <p:spPr bwMode="white">
          <a:xfrm>
            <a:off x="158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Road Cone</a:t>
            </a:r>
          </a:p>
        </p:txBody>
      </p:sp>
      <p:pic>
        <p:nvPicPr>
          <p:cNvPr id="79" name="Picture 79"/>
          <p:cNvPicPr>
            <a:picLocks noChangeAspect="1"/>
          </p:cNvPicPr>
          <p:nvPr/>
        </p:nvPicPr>
        <p:blipFill>
          <a:blip r:embed="rId78">
            <a:lum/>
            <a:extLst>
              <a:ext uri="{96DAC541-7B7A-43D3-8B79-37D633B846F1}">
                <asvg:svgBlip xmlns:asvg="http://schemas.microsoft.com/office/drawing/2016/SVG/main" r:embed="rId79"/>
              </a:ext>
            </a:extLst>
          </a:blip>
          <a:srcRect/>
          <a:stretch>
            <a:fillRect/>
          </a:stretch>
        </p:blipFill>
        <p:spPr bwMode="white">
          <a:xfrm>
            <a:off x="3175000" y="5715000"/>
            <a:ext cx="635000" cy="635000"/>
          </a:xfrm>
          <a:prstGeom prst="rect">
            <a:avLst/>
          </a:prstGeom>
          <a:ln>
            <a:headEnd type="none"/>
            <a:tailEnd type="none"/>
          </a:ln>
        </p:spPr>
      </p:pic>
      <p:sp>
        <p:nvSpPr>
          <p:cNvPr id="80" name="TextBox80"/>
          <p:cNvSpPr txBox="1">
            <a:spLocks noChangeArrowheads="1"/>
          </p:cNvSpPr>
          <p:nvPr/>
        </p:nvSpPr>
        <p:spPr bwMode="white">
          <a:xfrm>
            <a:off x="285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Script</a:t>
            </a:r>
          </a:p>
        </p:txBody>
      </p:sp>
      <p:pic>
        <p:nvPicPr>
          <p:cNvPr id="81" name="Picture 81"/>
          <p:cNvPicPr>
            <a:picLocks noChangeAspect="1"/>
          </p:cNvPicPr>
          <p:nvPr/>
        </p:nvPicPr>
        <p:blipFill>
          <a:blip r:embed="rId80">
            <a:lum/>
            <a:extLst>
              <a:ext uri="{96DAC541-7B7A-43D3-8B79-37D633B846F1}">
                <asvg:svgBlip xmlns:asvg="http://schemas.microsoft.com/office/drawing/2016/SVG/main" r:embed="rId81"/>
              </a:ext>
            </a:extLst>
          </a:blip>
          <a:srcRect/>
          <a:stretch>
            <a:fillRect/>
          </a:stretch>
        </p:blipFill>
        <p:spPr bwMode="white">
          <a:xfrm>
            <a:off x="4445000" y="5715000"/>
            <a:ext cx="635000" cy="635000"/>
          </a:xfrm>
          <a:prstGeom prst="rect">
            <a:avLst/>
          </a:prstGeom>
          <a:ln>
            <a:headEnd type="none"/>
            <a:tailEnd type="none"/>
          </a:ln>
        </p:spPr>
      </p:pic>
      <p:sp>
        <p:nvSpPr>
          <p:cNvPr id="82" name="TextBox82"/>
          <p:cNvSpPr txBox="1">
            <a:spLocks noChangeArrowheads="1"/>
          </p:cNvSpPr>
          <p:nvPr/>
        </p:nvSpPr>
        <p:spPr bwMode="white">
          <a:xfrm>
            <a:off x="412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Search</a:t>
            </a:r>
          </a:p>
        </p:txBody>
      </p:sp>
      <p:pic>
        <p:nvPicPr>
          <p:cNvPr id="83" name="Picture 83"/>
          <p:cNvPicPr>
            <a:picLocks noChangeAspect="1"/>
          </p:cNvPicPr>
          <p:nvPr/>
        </p:nvPicPr>
        <p:blipFill>
          <a:blip r:embed="rId82">
            <a:lum/>
            <a:extLst>
              <a:ext uri="{96DAC541-7B7A-43D3-8B79-37D633B846F1}">
                <asvg:svgBlip xmlns:asvg="http://schemas.microsoft.com/office/drawing/2016/SVG/main" r:embed="rId83"/>
              </a:ext>
            </a:extLst>
          </a:blip>
          <a:srcRect/>
          <a:stretch>
            <a:fillRect/>
          </a:stretch>
        </p:blipFill>
        <p:spPr bwMode="white">
          <a:xfrm>
            <a:off x="5715000" y="5715000"/>
            <a:ext cx="635000" cy="635000"/>
          </a:xfrm>
          <a:prstGeom prst="rect">
            <a:avLst/>
          </a:prstGeom>
          <a:ln>
            <a:headEnd type="none"/>
            <a:tailEnd type="none"/>
          </a:ln>
        </p:spPr>
      </p:pic>
      <p:sp>
        <p:nvSpPr>
          <p:cNvPr id="84" name="TextBox84"/>
          <p:cNvSpPr txBox="1">
            <a:spLocks noChangeArrowheads="1"/>
          </p:cNvSpPr>
          <p:nvPr/>
        </p:nvSpPr>
        <p:spPr bwMode="white">
          <a:xfrm>
            <a:off x="539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Select All</a:t>
            </a:r>
          </a:p>
        </p:txBody>
      </p:sp>
      <p:pic>
        <p:nvPicPr>
          <p:cNvPr id="85" name="Picture 85"/>
          <p:cNvPicPr>
            <a:picLocks noChangeAspect="1"/>
          </p:cNvPicPr>
          <p:nvPr/>
        </p:nvPicPr>
        <p:blipFill>
          <a:blip r:embed="rId84">
            <a:lum/>
            <a:extLst>
              <a:ext uri="{96DAC541-7B7A-43D3-8B79-37D633B846F1}">
                <asvg:svgBlip xmlns:asvg="http://schemas.microsoft.com/office/drawing/2016/SVG/main" r:embed="rId85"/>
              </a:ext>
            </a:extLst>
          </a:blip>
          <a:srcRect/>
          <a:stretch>
            <a:fillRect/>
          </a:stretch>
        </p:blipFill>
        <p:spPr bwMode="white">
          <a:xfrm>
            <a:off x="6985000" y="5715000"/>
            <a:ext cx="635000" cy="635000"/>
          </a:xfrm>
          <a:prstGeom prst="rect">
            <a:avLst/>
          </a:prstGeom>
          <a:ln>
            <a:headEnd type="none"/>
            <a:tailEnd type="none"/>
          </a:ln>
        </p:spPr>
      </p:pic>
      <p:sp>
        <p:nvSpPr>
          <p:cNvPr id="86" name="TextBox86"/>
          <p:cNvSpPr txBox="1">
            <a:spLocks noChangeArrowheads="1"/>
          </p:cNvSpPr>
          <p:nvPr/>
        </p:nvSpPr>
        <p:spPr bwMode="white">
          <a:xfrm>
            <a:off x="666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 Cog Multiple</a:t>
            </a:r>
          </a:p>
        </p:txBody>
      </p:sp>
      <p:pic>
        <p:nvPicPr>
          <p:cNvPr id="87" name="Picture 87"/>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8255000" y="5715000"/>
            <a:ext cx="635000" cy="635000"/>
          </a:xfrm>
          <a:prstGeom prst="rect">
            <a:avLst/>
          </a:prstGeom>
          <a:ln>
            <a:headEnd type="none"/>
            <a:tailEnd type="none"/>
          </a:ln>
        </p:spPr>
      </p:pic>
      <p:sp>
        <p:nvSpPr>
          <p:cNvPr id="88" name="TextBox88"/>
          <p:cNvSpPr txBox="1">
            <a:spLocks noChangeArrowheads="1"/>
          </p:cNvSpPr>
          <p:nvPr/>
        </p:nvSpPr>
        <p:spPr bwMode="white">
          <a:xfrm>
            <a:off x="793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a:t>
            </a:r>
          </a:p>
        </p:txBody>
      </p:sp>
      <p:pic>
        <p:nvPicPr>
          <p:cNvPr id="89" name="Picture 89"/>
          <p:cNvPicPr>
            <a:picLocks noChangeAspect="1"/>
          </p:cNvPicPr>
          <p:nvPr/>
        </p:nvPicPr>
        <p:blipFill>
          <a:blip r:embed="rId86">
            <a:lum/>
            <a:extLst>
              <a:ext uri="{96DAC541-7B7A-43D3-8B79-37D633B846F1}">
                <asvg:svgBlip xmlns:asvg="http://schemas.microsoft.com/office/drawing/2016/SVG/main" r:embed="rId87"/>
              </a:ext>
            </a:extLst>
          </a:blip>
          <a:srcRect/>
          <a:stretch>
            <a:fillRect/>
          </a:stretch>
        </p:blipFill>
        <p:spPr bwMode="white">
          <a:xfrm>
            <a:off x="9525000" y="5715000"/>
            <a:ext cx="635000" cy="635000"/>
          </a:xfrm>
          <a:prstGeom prst="rect">
            <a:avLst/>
          </a:prstGeom>
          <a:ln>
            <a:headEnd type="none"/>
            <a:tailEnd type="none"/>
          </a:ln>
        </p:spPr>
      </p:pic>
      <p:sp>
        <p:nvSpPr>
          <p:cNvPr id="90" name="TextBox90"/>
          <p:cNvSpPr txBox="1">
            <a:spLocks noChangeArrowheads="1"/>
          </p:cNvSpPr>
          <p:nvPr/>
        </p:nvSpPr>
        <p:spPr bwMode="white">
          <a:xfrm>
            <a:off x="920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Settings_Gray</a:t>
            </a:r>
          </a:p>
        </p:txBody>
      </p:sp>
      <p:pic>
        <p:nvPicPr>
          <p:cNvPr id="91" name="Picture 91"/>
          <p:cNvPicPr>
            <a:picLocks noChangeAspect="1"/>
          </p:cNvPicPr>
          <p:nvPr/>
        </p:nvPicPr>
        <p:blipFill>
          <a:blip r:embed="rId88">
            <a:lum/>
            <a:extLst>
              <a:ext uri="{96DAC541-7B7A-43D3-8B79-37D633B846F1}">
                <asvg:svgBlip xmlns:asvg="http://schemas.microsoft.com/office/drawing/2016/SVG/main" r:embed="rId89"/>
              </a:ext>
            </a:extLst>
          </a:blip>
          <a:srcRect/>
          <a:stretch>
            <a:fillRect/>
          </a:stretch>
        </p:blipFill>
        <p:spPr bwMode="white">
          <a:xfrm>
            <a:off x="10795000" y="5715000"/>
            <a:ext cx="635000" cy="635000"/>
          </a:xfrm>
          <a:prstGeom prst="rect">
            <a:avLst/>
          </a:prstGeom>
          <a:ln>
            <a:headEnd type="none"/>
            <a:tailEnd type="none"/>
          </a:ln>
        </p:spPr>
      </p:pic>
      <p:sp>
        <p:nvSpPr>
          <p:cNvPr id="92" name="TextBox92"/>
          <p:cNvSpPr txBox="1">
            <a:spLocks noChangeArrowheads="1"/>
          </p:cNvSpPr>
          <p:nvPr/>
        </p:nvSpPr>
        <p:spPr bwMode="white">
          <a:xfrm>
            <a:off x="10477500" y="6477000"/>
            <a:ext cx="1270000" cy="190500"/>
          </a:xfrm>
          <a:prstGeom prst="rect">
            <a:avLst/>
          </a:prstGeom>
          <a:ln>
            <a:headEnd type="none"/>
            <a:tailEnd type="none"/>
          </a:ln>
        </p:spPr>
        <p:txBody>
          <a:bodyPr wrap="square">
            <a:spAutoFit/>
          </a:bodyPr>
          <a:lstStyle/>
          <a:p>
            <a:pPr algn="ctr" defTabSz="914400"/>
            <a:r>
              <a:rPr sz="800" dirty="0">
                <a:latin typeface="Roboto"/>
                <a:ea typeface="Roboto"/>
                <a:cs typeface="Roboto"/>
              </a:rPr>
              <a:t>Shapes Three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Pages>0</Pages>
  <Words>2434</Words>
  <Characters>0</Characters>
  <Application>Microsoft Office PowerPoint</Application>
  <PresentationFormat>Widescreen</PresentationFormat>
  <Lines>0</Lines>
  <Paragraphs>1018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Michael Kortas</cp:lastModifiedBy>
  <cp:revision>2</cp:revision>
  <dcterms:modified xsi:type="dcterms:W3CDTF">2025-03-26T12:39:17Z</dcterms:modified>
</cp:coreProperties>
</file>