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32"/>
  </p:notesMasterIdLst>
  <p:handoutMasterIdLst>
    <p:handoutMasterId r:id="rId33"/>
  </p:handoutMasterIdLst>
  <p:sldIdLst>
    <p:sldId id="298" r:id="rId3"/>
    <p:sldId id="43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6" r:id="rId16"/>
    <p:sldId id="432" r:id="rId17"/>
    <p:sldId id="417" r:id="rId18"/>
    <p:sldId id="423" r:id="rId19"/>
    <p:sldId id="419" r:id="rId20"/>
    <p:sldId id="420" r:id="rId21"/>
    <p:sldId id="422" r:id="rId22"/>
    <p:sldId id="418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279" r:id="rId3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80145" autoAdjust="0"/>
  </p:normalViewPr>
  <p:slideViewPr>
    <p:cSldViewPr>
      <p:cViewPr varScale="1">
        <p:scale>
          <a:sx n="82" d="100"/>
          <a:sy n="82" d="100"/>
        </p:scale>
        <p:origin x="12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1006D-D9F4-4C59-B46B-9F94A777BE6B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34E1C-217E-441E-AB33-CCA350A8910E}">
      <dgm:prSet phldrT="[Text]"/>
      <dgm:spPr/>
      <dgm:t>
        <a:bodyPr/>
        <a:lstStyle/>
        <a:p>
          <a:r>
            <a:rPr lang="en-US" dirty="0"/>
            <a:t>Encapsulation</a:t>
          </a:r>
        </a:p>
      </dgm:t>
    </dgm:pt>
    <dgm:pt modelId="{937B3D10-D689-4CF2-906B-DB9EF3DBB949}" type="parTrans" cxnId="{1C5B225F-2049-42F7-BA88-88180C37BDB2}">
      <dgm:prSet/>
      <dgm:spPr/>
      <dgm:t>
        <a:bodyPr/>
        <a:lstStyle/>
        <a:p>
          <a:endParaRPr lang="en-US"/>
        </a:p>
      </dgm:t>
    </dgm:pt>
    <dgm:pt modelId="{5AB221D2-13C2-4279-94BF-0AAB7FE54997}" type="sibTrans" cxnId="{1C5B225F-2049-42F7-BA88-88180C37BDB2}">
      <dgm:prSet/>
      <dgm:spPr/>
      <dgm:t>
        <a:bodyPr/>
        <a:lstStyle/>
        <a:p>
          <a:endParaRPr lang="en-US"/>
        </a:p>
      </dgm:t>
    </dgm:pt>
    <dgm:pt modelId="{DBAD21D9-57D6-416A-8543-FEC1B408EC40}">
      <dgm:prSet phldrT="[Text]"/>
      <dgm:spPr/>
      <dgm:t>
        <a:bodyPr/>
        <a:lstStyle/>
        <a:p>
          <a:r>
            <a:rPr lang="en-US" dirty="0"/>
            <a:t>Every data item is owned by an object</a:t>
          </a:r>
        </a:p>
      </dgm:t>
    </dgm:pt>
    <dgm:pt modelId="{7B2B36F9-26CC-415F-B3CA-77E30CE169AB}" type="parTrans" cxnId="{49117E2D-5189-4867-95E9-FCB035F14D40}">
      <dgm:prSet/>
      <dgm:spPr/>
      <dgm:t>
        <a:bodyPr/>
        <a:lstStyle/>
        <a:p>
          <a:endParaRPr lang="en-US"/>
        </a:p>
      </dgm:t>
    </dgm:pt>
    <dgm:pt modelId="{CC9F97D7-A89F-42E0-A7BB-347CAFC330CD}" type="sibTrans" cxnId="{49117E2D-5189-4867-95E9-FCB035F14D40}">
      <dgm:prSet/>
      <dgm:spPr/>
      <dgm:t>
        <a:bodyPr/>
        <a:lstStyle/>
        <a:p>
          <a:endParaRPr lang="en-US"/>
        </a:p>
      </dgm:t>
    </dgm:pt>
    <dgm:pt modelId="{AC40D5E3-69F7-47EF-B95F-B3335BA7CED1}">
      <dgm:prSet phldrT="[Text]"/>
      <dgm:spPr/>
      <dgm:t>
        <a:bodyPr/>
        <a:lstStyle/>
        <a:p>
          <a:r>
            <a:rPr lang="en-US" dirty="0"/>
            <a:t>Objects are decoupled and communicate with external interfaces</a:t>
          </a:r>
        </a:p>
      </dgm:t>
    </dgm:pt>
    <dgm:pt modelId="{32443124-7346-4FDF-8B84-65CBA24B11DC}" type="parTrans" cxnId="{3FC2F98F-D9F1-4EF7-9BC6-7C741BEF828A}">
      <dgm:prSet/>
      <dgm:spPr/>
      <dgm:t>
        <a:bodyPr/>
        <a:lstStyle/>
        <a:p>
          <a:endParaRPr lang="en-US"/>
        </a:p>
      </dgm:t>
    </dgm:pt>
    <dgm:pt modelId="{9D93D919-DAF6-40B5-8164-D7A10F1D3BE2}" type="sibTrans" cxnId="{3FC2F98F-D9F1-4EF7-9BC6-7C741BEF828A}">
      <dgm:prSet/>
      <dgm:spPr/>
      <dgm:t>
        <a:bodyPr/>
        <a:lstStyle/>
        <a:p>
          <a:endParaRPr lang="en-US"/>
        </a:p>
      </dgm:t>
    </dgm:pt>
    <dgm:pt modelId="{62256DFB-F6FD-4721-9DC9-67ECCC41085E}">
      <dgm:prSet phldrT="[Text]"/>
      <dgm:spPr/>
      <dgm:t>
        <a:bodyPr/>
        <a:lstStyle/>
        <a:p>
          <a:r>
            <a:rPr lang="en-US" dirty="0"/>
            <a:t>Internal data manipulation is hidden</a:t>
          </a:r>
        </a:p>
      </dgm:t>
    </dgm:pt>
    <dgm:pt modelId="{35903745-6E4E-4C32-8061-6B994C4423F7}" type="parTrans" cxnId="{922F35ED-FA51-4ADF-A356-54A619778ED7}">
      <dgm:prSet/>
      <dgm:spPr/>
      <dgm:t>
        <a:bodyPr/>
        <a:lstStyle/>
        <a:p>
          <a:endParaRPr lang="en-US"/>
        </a:p>
      </dgm:t>
    </dgm:pt>
    <dgm:pt modelId="{7F1EEDE3-F52F-43C7-B150-5C686DDFF6C5}" type="sibTrans" cxnId="{922F35ED-FA51-4ADF-A356-54A619778ED7}">
      <dgm:prSet/>
      <dgm:spPr/>
      <dgm:t>
        <a:bodyPr/>
        <a:lstStyle/>
        <a:p>
          <a:endParaRPr lang="en-US"/>
        </a:p>
      </dgm:t>
    </dgm:pt>
    <dgm:pt modelId="{8631A90C-90FF-4834-9288-AE896041D326}">
      <dgm:prSet phldrT="[Text]"/>
      <dgm:spPr/>
      <dgm:t>
        <a:bodyPr/>
        <a:lstStyle/>
        <a:p>
          <a:r>
            <a:rPr lang="en-US" dirty="0"/>
            <a:t>Abstraction</a:t>
          </a:r>
        </a:p>
      </dgm:t>
    </dgm:pt>
    <dgm:pt modelId="{B31F4FCE-E2BB-44CC-AEAE-7EAF72BCB2E6}" type="parTrans" cxnId="{A0D45C1B-FA1A-47F8-A16E-2A4B699E7EF3}">
      <dgm:prSet/>
      <dgm:spPr/>
      <dgm:t>
        <a:bodyPr/>
        <a:lstStyle/>
        <a:p>
          <a:endParaRPr lang="en-US"/>
        </a:p>
      </dgm:t>
    </dgm:pt>
    <dgm:pt modelId="{B268C7BF-8D35-441B-8528-3FD589DB3507}" type="sibTrans" cxnId="{A0D45C1B-FA1A-47F8-A16E-2A4B699E7EF3}">
      <dgm:prSet/>
      <dgm:spPr/>
      <dgm:t>
        <a:bodyPr/>
        <a:lstStyle/>
        <a:p>
          <a:endParaRPr lang="en-US"/>
        </a:p>
      </dgm:t>
    </dgm:pt>
    <dgm:pt modelId="{DC18D481-99F9-4ABA-89FD-8D8CFD1897AC}">
      <dgm:prSet phldrT="[Text]"/>
      <dgm:spPr/>
      <dgm:t>
        <a:bodyPr/>
        <a:lstStyle/>
        <a:p>
          <a:r>
            <a:rPr lang="en-US" dirty="0"/>
            <a:t>Intent is separated from implementation</a:t>
          </a:r>
        </a:p>
      </dgm:t>
    </dgm:pt>
    <dgm:pt modelId="{AD15DEB2-31E0-40AD-84EE-701FA6CC99D6}" type="parTrans" cxnId="{93727BB1-6514-421B-9BCC-11F6707DB7BD}">
      <dgm:prSet/>
      <dgm:spPr/>
      <dgm:t>
        <a:bodyPr/>
        <a:lstStyle/>
        <a:p>
          <a:endParaRPr lang="en-US"/>
        </a:p>
      </dgm:t>
    </dgm:pt>
    <dgm:pt modelId="{C62BC33F-0D2E-4486-8B47-29C4A1923C8B}" type="sibTrans" cxnId="{93727BB1-6514-421B-9BCC-11F6707DB7BD}">
      <dgm:prSet/>
      <dgm:spPr/>
      <dgm:t>
        <a:bodyPr/>
        <a:lstStyle/>
        <a:p>
          <a:endParaRPr lang="en-US"/>
        </a:p>
      </dgm:t>
    </dgm:pt>
    <dgm:pt modelId="{CD7E1D93-5207-4978-9D3D-865B1C506040}">
      <dgm:prSet phldrT="[Text]"/>
      <dgm:spPr/>
      <dgm:t>
        <a:bodyPr/>
        <a:lstStyle/>
        <a:p>
          <a:r>
            <a:rPr lang="en-US" dirty="0"/>
            <a:t>Problems are solved the way humans think</a:t>
          </a:r>
        </a:p>
      </dgm:t>
    </dgm:pt>
    <dgm:pt modelId="{0902394E-7D4C-401D-97AA-1959C4AE2609}" type="parTrans" cxnId="{89D71D9A-2BAF-4846-8AE6-28DE92BE08B5}">
      <dgm:prSet/>
      <dgm:spPr/>
      <dgm:t>
        <a:bodyPr/>
        <a:lstStyle/>
        <a:p>
          <a:endParaRPr lang="en-US"/>
        </a:p>
      </dgm:t>
    </dgm:pt>
    <dgm:pt modelId="{D2E96DB2-0391-43D2-ACFB-7269B4F1143C}" type="sibTrans" cxnId="{89D71D9A-2BAF-4846-8AE6-28DE92BE08B5}">
      <dgm:prSet/>
      <dgm:spPr/>
      <dgm:t>
        <a:bodyPr/>
        <a:lstStyle/>
        <a:p>
          <a:endParaRPr lang="en-US"/>
        </a:p>
      </dgm:t>
    </dgm:pt>
    <dgm:pt modelId="{77FA5728-FED6-40BC-8454-C4FE31CB2070}">
      <dgm:prSet phldrT="[Text]"/>
      <dgm:spPr/>
      <dgm:t>
        <a:bodyPr/>
        <a:lstStyle/>
        <a:p>
          <a:r>
            <a:rPr lang="en-US" dirty="0"/>
            <a:t>Modularity</a:t>
          </a:r>
        </a:p>
      </dgm:t>
    </dgm:pt>
    <dgm:pt modelId="{4F3B8029-5992-41CB-B39B-96B0EAF8EA19}" type="parTrans" cxnId="{FA33D27B-B1C7-4BB9-9773-A74D68C86DAB}">
      <dgm:prSet/>
      <dgm:spPr/>
    </dgm:pt>
    <dgm:pt modelId="{9235FD40-25B8-45BD-90FA-711F62C654FE}" type="sibTrans" cxnId="{FA33D27B-B1C7-4BB9-9773-A74D68C86DAB}">
      <dgm:prSet/>
      <dgm:spPr/>
    </dgm:pt>
    <dgm:pt modelId="{006EB838-D8F6-4851-9445-384627C4312E}">
      <dgm:prSet phldrT="[Text]"/>
      <dgm:spPr/>
      <dgm:t>
        <a:bodyPr/>
        <a:lstStyle/>
        <a:p>
          <a:r>
            <a:rPr lang="en-US" dirty="0"/>
            <a:t>The application is divided into loosely coupled, logical modules</a:t>
          </a:r>
        </a:p>
      </dgm:t>
    </dgm:pt>
    <dgm:pt modelId="{CE52A3A2-620E-4268-A4D2-698318278ADE}" type="parTrans" cxnId="{63A9681D-6698-47E7-9AA1-49F361798719}">
      <dgm:prSet/>
      <dgm:spPr/>
    </dgm:pt>
    <dgm:pt modelId="{759C50E9-CBB4-4196-85E0-C0678D9E2A02}" type="sibTrans" cxnId="{63A9681D-6698-47E7-9AA1-49F361798719}">
      <dgm:prSet/>
      <dgm:spPr/>
    </dgm:pt>
    <dgm:pt modelId="{8228366F-7EB6-4223-80D9-E07C03F16B64}" type="pres">
      <dgm:prSet presAssocID="{1AF1006D-D9F4-4C59-B46B-9F94A777BE6B}" presName="Name0" presStyleCnt="0">
        <dgm:presLayoutVars>
          <dgm:dir/>
          <dgm:animLvl val="lvl"/>
          <dgm:resizeHandles val="exact"/>
        </dgm:presLayoutVars>
      </dgm:prSet>
      <dgm:spPr/>
    </dgm:pt>
    <dgm:pt modelId="{13E22A1D-20D4-49C8-BBC6-617CB7FD61FB}" type="pres">
      <dgm:prSet presAssocID="{E1E34E1C-217E-441E-AB33-CCA350A8910E}" presName="linNode" presStyleCnt="0"/>
      <dgm:spPr/>
    </dgm:pt>
    <dgm:pt modelId="{6C6CE844-4EF1-462D-9E8F-D9C602D6F092}" type="pres">
      <dgm:prSet presAssocID="{E1E34E1C-217E-441E-AB33-CCA350A8910E}" presName="parTx" presStyleLbl="revTx" presStyleIdx="0" presStyleCnt="3">
        <dgm:presLayoutVars>
          <dgm:chMax val="1"/>
          <dgm:bulletEnabled val="1"/>
        </dgm:presLayoutVars>
      </dgm:prSet>
      <dgm:spPr/>
    </dgm:pt>
    <dgm:pt modelId="{A0666D2C-4C9F-4704-A056-9E45925783DD}" type="pres">
      <dgm:prSet presAssocID="{E1E34E1C-217E-441E-AB33-CCA350A8910E}" presName="bracket" presStyleLbl="parChTrans1D1" presStyleIdx="0" presStyleCnt="3"/>
      <dgm:spPr/>
    </dgm:pt>
    <dgm:pt modelId="{78261E93-ACF2-41F7-BA23-0F4BFCCB4185}" type="pres">
      <dgm:prSet presAssocID="{E1E34E1C-217E-441E-AB33-CCA350A8910E}" presName="spH" presStyleCnt="0"/>
      <dgm:spPr/>
    </dgm:pt>
    <dgm:pt modelId="{2700959B-F93C-45EA-A4D1-6AE20115CDD5}" type="pres">
      <dgm:prSet presAssocID="{E1E34E1C-217E-441E-AB33-CCA350A8910E}" presName="desTx" presStyleLbl="node1" presStyleIdx="0" presStyleCnt="3">
        <dgm:presLayoutVars>
          <dgm:bulletEnabled val="1"/>
        </dgm:presLayoutVars>
      </dgm:prSet>
      <dgm:spPr/>
    </dgm:pt>
    <dgm:pt modelId="{BF926A4B-FDFE-4794-9706-FDA82A7D2FA2}" type="pres">
      <dgm:prSet presAssocID="{5AB221D2-13C2-4279-94BF-0AAB7FE54997}" presName="spV" presStyleCnt="0"/>
      <dgm:spPr/>
    </dgm:pt>
    <dgm:pt modelId="{D586A692-3B5D-4AC6-8B8E-DF350B445470}" type="pres">
      <dgm:prSet presAssocID="{77FA5728-FED6-40BC-8454-C4FE31CB2070}" presName="linNode" presStyleCnt="0"/>
      <dgm:spPr/>
    </dgm:pt>
    <dgm:pt modelId="{670E65C6-E1CC-4F3B-9187-A297105356A6}" type="pres">
      <dgm:prSet presAssocID="{77FA5728-FED6-40BC-8454-C4FE31CB2070}" presName="parTx" presStyleLbl="revTx" presStyleIdx="1" presStyleCnt="3">
        <dgm:presLayoutVars>
          <dgm:chMax val="1"/>
          <dgm:bulletEnabled val="1"/>
        </dgm:presLayoutVars>
      </dgm:prSet>
      <dgm:spPr/>
    </dgm:pt>
    <dgm:pt modelId="{0BC3F8F9-327E-4E90-99AF-82A5A3DEE61E}" type="pres">
      <dgm:prSet presAssocID="{77FA5728-FED6-40BC-8454-C4FE31CB2070}" presName="bracket" presStyleLbl="parChTrans1D1" presStyleIdx="1" presStyleCnt="3"/>
      <dgm:spPr/>
    </dgm:pt>
    <dgm:pt modelId="{67F5A078-9F23-4830-BF2A-9486E6F83661}" type="pres">
      <dgm:prSet presAssocID="{77FA5728-FED6-40BC-8454-C4FE31CB2070}" presName="spH" presStyleCnt="0"/>
      <dgm:spPr/>
    </dgm:pt>
    <dgm:pt modelId="{69DCEF68-D269-4946-96B0-0FADD999ECD6}" type="pres">
      <dgm:prSet presAssocID="{77FA5728-FED6-40BC-8454-C4FE31CB2070}" presName="desTx" presStyleLbl="node1" presStyleIdx="1" presStyleCnt="3">
        <dgm:presLayoutVars>
          <dgm:bulletEnabled val="1"/>
        </dgm:presLayoutVars>
      </dgm:prSet>
      <dgm:spPr/>
    </dgm:pt>
    <dgm:pt modelId="{15B4CF6A-B7AB-44FE-8790-8C94D9F4FCE2}" type="pres">
      <dgm:prSet presAssocID="{9235FD40-25B8-45BD-90FA-711F62C654FE}" presName="spV" presStyleCnt="0"/>
      <dgm:spPr/>
    </dgm:pt>
    <dgm:pt modelId="{0D5BF127-D505-409A-88BC-5AA4A3D08BD7}" type="pres">
      <dgm:prSet presAssocID="{8631A90C-90FF-4834-9288-AE896041D326}" presName="linNode" presStyleCnt="0"/>
      <dgm:spPr/>
    </dgm:pt>
    <dgm:pt modelId="{6923FE81-8236-4BF0-8345-FAB5E1D0E6AC}" type="pres">
      <dgm:prSet presAssocID="{8631A90C-90FF-4834-9288-AE896041D326}" presName="parTx" presStyleLbl="revTx" presStyleIdx="2" presStyleCnt="3">
        <dgm:presLayoutVars>
          <dgm:chMax val="1"/>
          <dgm:bulletEnabled val="1"/>
        </dgm:presLayoutVars>
      </dgm:prSet>
      <dgm:spPr/>
    </dgm:pt>
    <dgm:pt modelId="{6A54964A-6428-46ED-97C7-35E9C9B1844F}" type="pres">
      <dgm:prSet presAssocID="{8631A90C-90FF-4834-9288-AE896041D326}" presName="bracket" presStyleLbl="parChTrans1D1" presStyleIdx="2" presStyleCnt="3"/>
      <dgm:spPr/>
    </dgm:pt>
    <dgm:pt modelId="{E2331F8F-6BA9-4C31-9DBF-86666B3AD9ED}" type="pres">
      <dgm:prSet presAssocID="{8631A90C-90FF-4834-9288-AE896041D326}" presName="spH" presStyleCnt="0"/>
      <dgm:spPr/>
    </dgm:pt>
    <dgm:pt modelId="{BE0D23D9-0FF7-4B8E-BD5C-CBBE0E273213}" type="pres">
      <dgm:prSet presAssocID="{8631A90C-90FF-4834-9288-AE896041D326}" presName="desTx" presStyleLbl="node1" presStyleIdx="2" presStyleCnt="3">
        <dgm:presLayoutVars>
          <dgm:bulletEnabled val="1"/>
        </dgm:presLayoutVars>
      </dgm:prSet>
      <dgm:spPr/>
    </dgm:pt>
  </dgm:ptLst>
  <dgm:cxnLst>
    <dgm:cxn modelId="{A0D45C1B-FA1A-47F8-A16E-2A4B699E7EF3}" srcId="{1AF1006D-D9F4-4C59-B46B-9F94A777BE6B}" destId="{8631A90C-90FF-4834-9288-AE896041D326}" srcOrd="2" destOrd="0" parTransId="{B31F4FCE-E2BB-44CC-AEAE-7EAF72BCB2E6}" sibTransId="{B268C7BF-8D35-441B-8528-3FD589DB3507}"/>
    <dgm:cxn modelId="{63A9681D-6698-47E7-9AA1-49F361798719}" srcId="{77FA5728-FED6-40BC-8454-C4FE31CB2070}" destId="{006EB838-D8F6-4851-9445-384627C4312E}" srcOrd="0" destOrd="0" parTransId="{CE52A3A2-620E-4268-A4D2-698318278ADE}" sibTransId="{759C50E9-CBB4-4196-85E0-C0678D9E2A02}"/>
    <dgm:cxn modelId="{3537FE24-9398-4F4B-B775-A3EFE0BCBF46}" type="presOf" srcId="{006EB838-D8F6-4851-9445-384627C4312E}" destId="{69DCEF68-D269-4946-96B0-0FADD999ECD6}" srcOrd="0" destOrd="0" presId="urn:diagrams.loki3.com/BracketList"/>
    <dgm:cxn modelId="{49117E2D-5189-4867-95E9-FCB035F14D40}" srcId="{E1E34E1C-217E-441E-AB33-CCA350A8910E}" destId="{DBAD21D9-57D6-416A-8543-FEC1B408EC40}" srcOrd="0" destOrd="0" parTransId="{7B2B36F9-26CC-415F-B3CA-77E30CE169AB}" sibTransId="{CC9F97D7-A89F-42E0-A7BB-347CAFC330CD}"/>
    <dgm:cxn modelId="{3F604631-7A9A-43EF-B9BC-1CF6728F5245}" type="presOf" srcId="{1AF1006D-D9F4-4C59-B46B-9F94A777BE6B}" destId="{8228366F-7EB6-4223-80D9-E07C03F16B64}" srcOrd="0" destOrd="0" presId="urn:diagrams.loki3.com/BracketList"/>
    <dgm:cxn modelId="{1C5B225F-2049-42F7-BA88-88180C37BDB2}" srcId="{1AF1006D-D9F4-4C59-B46B-9F94A777BE6B}" destId="{E1E34E1C-217E-441E-AB33-CCA350A8910E}" srcOrd="0" destOrd="0" parTransId="{937B3D10-D689-4CF2-906B-DB9EF3DBB949}" sibTransId="{5AB221D2-13C2-4279-94BF-0AAB7FE54997}"/>
    <dgm:cxn modelId="{AEC38641-150F-4BC1-BB9A-EE0EABD1A8FD}" type="presOf" srcId="{E1E34E1C-217E-441E-AB33-CCA350A8910E}" destId="{6C6CE844-4EF1-462D-9E8F-D9C602D6F092}" srcOrd="0" destOrd="0" presId="urn:diagrams.loki3.com/BracketList"/>
    <dgm:cxn modelId="{F7066C72-9110-4B0D-8322-0C447658F274}" type="presOf" srcId="{8631A90C-90FF-4834-9288-AE896041D326}" destId="{6923FE81-8236-4BF0-8345-FAB5E1D0E6AC}" srcOrd="0" destOrd="0" presId="urn:diagrams.loki3.com/BracketList"/>
    <dgm:cxn modelId="{F2388779-D2E1-40CB-A5F7-D59B8FDA6E3E}" type="presOf" srcId="{DC18D481-99F9-4ABA-89FD-8D8CFD1897AC}" destId="{BE0D23D9-0FF7-4B8E-BD5C-CBBE0E273213}" srcOrd="0" destOrd="0" presId="urn:diagrams.loki3.com/BracketList"/>
    <dgm:cxn modelId="{45E7EE79-FE95-4B59-8B23-8499146DF816}" type="presOf" srcId="{DBAD21D9-57D6-416A-8543-FEC1B408EC40}" destId="{2700959B-F93C-45EA-A4D1-6AE20115CDD5}" srcOrd="0" destOrd="0" presId="urn:diagrams.loki3.com/BracketList"/>
    <dgm:cxn modelId="{FA33D27B-B1C7-4BB9-9773-A74D68C86DAB}" srcId="{1AF1006D-D9F4-4C59-B46B-9F94A777BE6B}" destId="{77FA5728-FED6-40BC-8454-C4FE31CB2070}" srcOrd="1" destOrd="0" parTransId="{4F3B8029-5992-41CB-B39B-96B0EAF8EA19}" sibTransId="{9235FD40-25B8-45BD-90FA-711F62C654FE}"/>
    <dgm:cxn modelId="{80204B7D-E7D5-4912-AC43-59FC467D3A57}" type="presOf" srcId="{CD7E1D93-5207-4978-9D3D-865B1C506040}" destId="{BE0D23D9-0FF7-4B8E-BD5C-CBBE0E273213}" srcOrd="0" destOrd="1" presId="urn:diagrams.loki3.com/BracketList"/>
    <dgm:cxn modelId="{3FC2F98F-D9F1-4EF7-9BC6-7C741BEF828A}" srcId="{E1E34E1C-217E-441E-AB33-CCA350A8910E}" destId="{AC40D5E3-69F7-47EF-B95F-B3335BA7CED1}" srcOrd="1" destOrd="0" parTransId="{32443124-7346-4FDF-8B84-65CBA24B11DC}" sibTransId="{9D93D919-DAF6-40B5-8164-D7A10F1D3BE2}"/>
    <dgm:cxn modelId="{89D71D9A-2BAF-4846-8AE6-28DE92BE08B5}" srcId="{8631A90C-90FF-4834-9288-AE896041D326}" destId="{CD7E1D93-5207-4978-9D3D-865B1C506040}" srcOrd="1" destOrd="0" parTransId="{0902394E-7D4C-401D-97AA-1959C4AE2609}" sibTransId="{D2E96DB2-0391-43D2-ACFB-7269B4F1143C}"/>
    <dgm:cxn modelId="{9D6A2BA0-7346-4816-8209-0D55C1247D97}" type="presOf" srcId="{62256DFB-F6FD-4721-9DC9-67ECCC41085E}" destId="{2700959B-F93C-45EA-A4D1-6AE20115CDD5}" srcOrd="0" destOrd="2" presId="urn:diagrams.loki3.com/BracketList"/>
    <dgm:cxn modelId="{DDF76CB0-01EF-49C0-9CE1-99E5ADA3A50A}" type="presOf" srcId="{77FA5728-FED6-40BC-8454-C4FE31CB2070}" destId="{670E65C6-E1CC-4F3B-9187-A297105356A6}" srcOrd="0" destOrd="0" presId="urn:diagrams.loki3.com/BracketList"/>
    <dgm:cxn modelId="{93727BB1-6514-421B-9BCC-11F6707DB7BD}" srcId="{8631A90C-90FF-4834-9288-AE896041D326}" destId="{DC18D481-99F9-4ABA-89FD-8D8CFD1897AC}" srcOrd="0" destOrd="0" parTransId="{AD15DEB2-31E0-40AD-84EE-701FA6CC99D6}" sibTransId="{C62BC33F-0D2E-4486-8B47-29C4A1923C8B}"/>
    <dgm:cxn modelId="{BBFCCCC5-F130-443F-9438-511CECBD88BA}" type="presOf" srcId="{AC40D5E3-69F7-47EF-B95F-B3335BA7CED1}" destId="{2700959B-F93C-45EA-A4D1-6AE20115CDD5}" srcOrd="0" destOrd="1" presId="urn:diagrams.loki3.com/BracketList"/>
    <dgm:cxn modelId="{922F35ED-FA51-4ADF-A356-54A619778ED7}" srcId="{E1E34E1C-217E-441E-AB33-CCA350A8910E}" destId="{62256DFB-F6FD-4721-9DC9-67ECCC41085E}" srcOrd="2" destOrd="0" parTransId="{35903745-6E4E-4C32-8061-6B994C4423F7}" sibTransId="{7F1EEDE3-F52F-43C7-B150-5C686DDFF6C5}"/>
    <dgm:cxn modelId="{ACA7BED2-BA4A-49B3-94EB-BE46663C6362}" type="presParOf" srcId="{8228366F-7EB6-4223-80D9-E07C03F16B64}" destId="{13E22A1D-20D4-49C8-BBC6-617CB7FD61FB}" srcOrd="0" destOrd="0" presId="urn:diagrams.loki3.com/BracketList"/>
    <dgm:cxn modelId="{42F94F49-DDD9-45C8-9DB2-4EC002324B9A}" type="presParOf" srcId="{13E22A1D-20D4-49C8-BBC6-617CB7FD61FB}" destId="{6C6CE844-4EF1-462D-9E8F-D9C602D6F092}" srcOrd="0" destOrd="0" presId="urn:diagrams.loki3.com/BracketList"/>
    <dgm:cxn modelId="{C0CFC2D1-DC76-473E-ACF6-CC2558E426AC}" type="presParOf" srcId="{13E22A1D-20D4-49C8-BBC6-617CB7FD61FB}" destId="{A0666D2C-4C9F-4704-A056-9E45925783DD}" srcOrd="1" destOrd="0" presId="urn:diagrams.loki3.com/BracketList"/>
    <dgm:cxn modelId="{D5AF5AA6-D0C1-40F3-AB57-E3393FFDCD18}" type="presParOf" srcId="{13E22A1D-20D4-49C8-BBC6-617CB7FD61FB}" destId="{78261E93-ACF2-41F7-BA23-0F4BFCCB4185}" srcOrd="2" destOrd="0" presId="urn:diagrams.loki3.com/BracketList"/>
    <dgm:cxn modelId="{A92699B5-370F-41E8-B8A3-68CEC891BBB4}" type="presParOf" srcId="{13E22A1D-20D4-49C8-BBC6-617CB7FD61FB}" destId="{2700959B-F93C-45EA-A4D1-6AE20115CDD5}" srcOrd="3" destOrd="0" presId="urn:diagrams.loki3.com/BracketList"/>
    <dgm:cxn modelId="{AD73021B-74C6-4313-9B77-37E4B55B3F73}" type="presParOf" srcId="{8228366F-7EB6-4223-80D9-E07C03F16B64}" destId="{BF926A4B-FDFE-4794-9706-FDA82A7D2FA2}" srcOrd="1" destOrd="0" presId="urn:diagrams.loki3.com/BracketList"/>
    <dgm:cxn modelId="{5EC85001-707F-4C83-85ED-202235A410B1}" type="presParOf" srcId="{8228366F-7EB6-4223-80D9-E07C03F16B64}" destId="{D586A692-3B5D-4AC6-8B8E-DF350B445470}" srcOrd="2" destOrd="0" presId="urn:diagrams.loki3.com/BracketList"/>
    <dgm:cxn modelId="{5F5FC0B9-704B-4DB1-99C9-FFFA50F679BC}" type="presParOf" srcId="{D586A692-3B5D-4AC6-8B8E-DF350B445470}" destId="{670E65C6-E1CC-4F3B-9187-A297105356A6}" srcOrd="0" destOrd="0" presId="urn:diagrams.loki3.com/BracketList"/>
    <dgm:cxn modelId="{56297804-B717-4A84-8532-C40AFBA08AE9}" type="presParOf" srcId="{D586A692-3B5D-4AC6-8B8E-DF350B445470}" destId="{0BC3F8F9-327E-4E90-99AF-82A5A3DEE61E}" srcOrd="1" destOrd="0" presId="urn:diagrams.loki3.com/BracketList"/>
    <dgm:cxn modelId="{C88D5662-F1EE-432F-95E0-16F6ADC883D8}" type="presParOf" srcId="{D586A692-3B5D-4AC6-8B8E-DF350B445470}" destId="{67F5A078-9F23-4830-BF2A-9486E6F83661}" srcOrd="2" destOrd="0" presId="urn:diagrams.loki3.com/BracketList"/>
    <dgm:cxn modelId="{A0114B20-523F-4ECB-8649-3C7CD22FC01F}" type="presParOf" srcId="{D586A692-3B5D-4AC6-8B8E-DF350B445470}" destId="{69DCEF68-D269-4946-96B0-0FADD999ECD6}" srcOrd="3" destOrd="0" presId="urn:diagrams.loki3.com/BracketList"/>
    <dgm:cxn modelId="{A7635734-48E6-489B-BECE-34776C649078}" type="presParOf" srcId="{8228366F-7EB6-4223-80D9-E07C03F16B64}" destId="{15B4CF6A-B7AB-44FE-8790-8C94D9F4FCE2}" srcOrd="3" destOrd="0" presId="urn:diagrams.loki3.com/BracketList"/>
    <dgm:cxn modelId="{6F3A2365-1C2E-472A-A69F-E874BA133619}" type="presParOf" srcId="{8228366F-7EB6-4223-80D9-E07C03F16B64}" destId="{0D5BF127-D505-409A-88BC-5AA4A3D08BD7}" srcOrd="4" destOrd="0" presId="urn:diagrams.loki3.com/BracketList"/>
    <dgm:cxn modelId="{4CBB67E2-51F8-4F2A-A91E-08FEB6723C01}" type="presParOf" srcId="{0D5BF127-D505-409A-88BC-5AA4A3D08BD7}" destId="{6923FE81-8236-4BF0-8345-FAB5E1D0E6AC}" srcOrd="0" destOrd="0" presId="urn:diagrams.loki3.com/BracketList"/>
    <dgm:cxn modelId="{193C79E5-9094-418D-BFBC-5161DEE362B4}" type="presParOf" srcId="{0D5BF127-D505-409A-88BC-5AA4A3D08BD7}" destId="{6A54964A-6428-46ED-97C7-35E9C9B1844F}" srcOrd="1" destOrd="0" presId="urn:diagrams.loki3.com/BracketList"/>
    <dgm:cxn modelId="{61652B61-AB42-4E2A-AC44-75AA881736F5}" type="presParOf" srcId="{0D5BF127-D505-409A-88BC-5AA4A3D08BD7}" destId="{E2331F8F-6BA9-4C31-9DBF-86666B3AD9ED}" srcOrd="2" destOrd="0" presId="urn:diagrams.loki3.com/BracketList"/>
    <dgm:cxn modelId="{D69934DF-D190-44A3-8B6F-BA65E5AE90FF}" type="presParOf" srcId="{0D5BF127-D505-409A-88BC-5AA4A3D08BD7}" destId="{BE0D23D9-0FF7-4B8E-BD5C-CBBE0E27321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F1006D-D9F4-4C59-B46B-9F94A777BE6B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68FD7-22C3-4E7A-99CA-212A486BEDA8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93D24E3-C069-47F1-BF6C-2096E2F75B37}" type="parTrans" cxnId="{AD7F3D66-0526-4515-9EEE-88AC3CFD05EA}">
      <dgm:prSet/>
      <dgm:spPr/>
      <dgm:t>
        <a:bodyPr/>
        <a:lstStyle/>
        <a:p>
          <a:endParaRPr lang="en-US"/>
        </a:p>
      </dgm:t>
    </dgm:pt>
    <dgm:pt modelId="{0FCBB7EA-782D-4651-A8DA-3EA670A03A93}" type="sibTrans" cxnId="{AD7F3D66-0526-4515-9EEE-88AC3CFD05EA}">
      <dgm:prSet/>
      <dgm:spPr/>
      <dgm:t>
        <a:bodyPr/>
        <a:lstStyle/>
        <a:p>
          <a:endParaRPr lang="en-US"/>
        </a:p>
      </dgm:t>
    </dgm:pt>
    <dgm:pt modelId="{F3E9762E-5F7E-449E-B8D0-A415C9521AFB}">
      <dgm:prSet phldrT="[Text]"/>
      <dgm:spPr/>
      <dgm:t>
        <a:bodyPr/>
        <a:lstStyle/>
        <a:p>
          <a:r>
            <a:rPr lang="en-US" dirty="0"/>
            <a:t>Objects extend other objects</a:t>
          </a:r>
        </a:p>
      </dgm:t>
    </dgm:pt>
    <dgm:pt modelId="{C986C94C-5539-49E3-9ACB-424141026B23}" type="parTrans" cxnId="{2B8D2C5E-2D96-4809-AF94-65B560C716DE}">
      <dgm:prSet/>
      <dgm:spPr/>
      <dgm:t>
        <a:bodyPr/>
        <a:lstStyle/>
        <a:p>
          <a:endParaRPr lang="en-US"/>
        </a:p>
      </dgm:t>
    </dgm:pt>
    <dgm:pt modelId="{E9AD0355-390C-4318-B914-FE075593D421}" type="sibTrans" cxnId="{2B8D2C5E-2D96-4809-AF94-65B560C716DE}">
      <dgm:prSet/>
      <dgm:spPr/>
      <dgm:t>
        <a:bodyPr/>
        <a:lstStyle/>
        <a:p>
          <a:endParaRPr lang="en-US"/>
        </a:p>
      </dgm:t>
    </dgm:pt>
    <dgm:pt modelId="{E1E34E1C-217E-441E-AB33-CCA350A8910E}">
      <dgm:prSet phldrT="[Text]"/>
      <dgm:spPr/>
      <dgm:t>
        <a:bodyPr/>
        <a:lstStyle/>
        <a:p>
          <a:r>
            <a:rPr lang="en-US" dirty="0"/>
            <a:t>Polymorphism</a:t>
          </a:r>
        </a:p>
      </dgm:t>
    </dgm:pt>
    <dgm:pt modelId="{937B3D10-D689-4CF2-906B-DB9EF3DBB949}" type="parTrans" cxnId="{1C5B225F-2049-42F7-BA88-88180C37BDB2}">
      <dgm:prSet/>
      <dgm:spPr/>
      <dgm:t>
        <a:bodyPr/>
        <a:lstStyle/>
        <a:p>
          <a:endParaRPr lang="en-US"/>
        </a:p>
      </dgm:t>
    </dgm:pt>
    <dgm:pt modelId="{5AB221D2-13C2-4279-94BF-0AAB7FE54997}" type="sibTrans" cxnId="{1C5B225F-2049-42F7-BA88-88180C37BDB2}">
      <dgm:prSet/>
      <dgm:spPr/>
      <dgm:t>
        <a:bodyPr/>
        <a:lstStyle/>
        <a:p>
          <a:endParaRPr lang="en-US"/>
        </a:p>
      </dgm:t>
    </dgm:pt>
    <dgm:pt modelId="{DBAD21D9-57D6-416A-8543-FEC1B408EC40}">
      <dgm:prSet phldrT="[Text]"/>
      <dgm:spPr/>
      <dgm:t>
        <a:bodyPr/>
        <a:lstStyle/>
        <a:p>
          <a:r>
            <a:rPr lang="en-US" dirty="0"/>
            <a:t>One name, many forms</a:t>
          </a:r>
        </a:p>
      </dgm:t>
    </dgm:pt>
    <dgm:pt modelId="{7B2B36F9-26CC-415F-B3CA-77E30CE169AB}" type="parTrans" cxnId="{49117E2D-5189-4867-95E9-FCB035F14D40}">
      <dgm:prSet/>
      <dgm:spPr/>
      <dgm:t>
        <a:bodyPr/>
        <a:lstStyle/>
        <a:p>
          <a:endParaRPr lang="en-US"/>
        </a:p>
      </dgm:t>
    </dgm:pt>
    <dgm:pt modelId="{CC9F97D7-A89F-42E0-A7BB-347CAFC330CD}" type="sibTrans" cxnId="{49117E2D-5189-4867-95E9-FCB035F14D40}">
      <dgm:prSet/>
      <dgm:spPr/>
      <dgm:t>
        <a:bodyPr/>
        <a:lstStyle/>
        <a:p>
          <a:endParaRPr lang="en-US"/>
        </a:p>
      </dgm:t>
    </dgm:pt>
    <dgm:pt modelId="{AC40D5E3-69F7-47EF-B95F-B3335BA7CED1}">
      <dgm:prSet phldrT="[Text]"/>
      <dgm:spPr/>
      <dgm:t>
        <a:bodyPr/>
        <a:lstStyle/>
        <a:p>
          <a:r>
            <a:rPr lang="en-US" dirty="0"/>
            <a:t>Behavior has one name but behaves differently according to the relevant object</a:t>
          </a:r>
        </a:p>
      </dgm:t>
    </dgm:pt>
    <dgm:pt modelId="{32443124-7346-4FDF-8B84-65CBA24B11DC}" type="parTrans" cxnId="{3FC2F98F-D9F1-4EF7-9BC6-7C741BEF828A}">
      <dgm:prSet/>
      <dgm:spPr/>
      <dgm:t>
        <a:bodyPr/>
        <a:lstStyle/>
        <a:p>
          <a:endParaRPr lang="en-US"/>
        </a:p>
      </dgm:t>
    </dgm:pt>
    <dgm:pt modelId="{9D93D919-DAF6-40B5-8164-D7A10F1D3BE2}" type="sibTrans" cxnId="{3FC2F98F-D9F1-4EF7-9BC6-7C741BEF828A}">
      <dgm:prSet/>
      <dgm:spPr/>
      <dgm:t>
        <a:bodyPr/>
        <a:lstStyle/>
        <a:p>
          <a:endParaRPr lang="en-US"/>
        </a:p>
      </dgm:t>
    </dgm:pt>
    <dgm:pt modelId="{8631A90C-90FF-4834-9288-AE896041D326}">
      <dgm:prSet phldrT="[Text]"/>
      <dgm:spPr/>
      <dgm:t>
        <a:bodyPr/>
        <a:lstStyle/>
        <a:p>
          <a:r>
            <a:rPr lang="en-US" dirty="0"/>
            <a:t>Code Reuse</a:t>
          </a:r>
        </a:p>
      </dgm:t>
    </dgm:pt>
    <dgm:pt modelId="{B31F4FCE-E2BB-44CC-AEAE-7EAF72BCB2E6}" type="parTrans" cxnId="{A0D45C1B-FA1A-47F8-A16E-2A4B699E7EF3}">
      <dgm:prSet/>
      <dgm:spPr/>
      <dgm:t>
        <a:bodyPr/>
        <a:lstStyle/>
        <a:p>
          <a:endParaRPr lang="en-US"/>
        </a:p>
      </dgm:t>
    </dgm:pt>
    <dgm:pt modelId="{B268C7BF-8D35-441B-8528-3FD589DB3507}" type="sibTrans" cxnId="{A0D45C1B-FA1A-47F8-A16E-2A4B699E7EF3}">
      <dgm:prSet/>
      <dgm:spPr/>
      <dgm:t>
        <a:bodyPr/>
        <a:lstStyle/>
        <a:p>
          <a:endParaRPr lang="en-US"/>
        </a:p>
      </dgm:t>
    </dgm:pt>
    <dgm:pt modelId="{628945ED-E8A6-41D4-9C26-7B219BF774EB}">
      <dgm:prSet phldrT="[Text]"/>
      <dgm:spPr/>
      <dgm:t>
        <a:bodyPr/>
        <a:lstStyle/>
        <a:p>
          <a:r>
            <a:rPr lang="en-US" dirty="0"/>
            <a:t>Unnecessary rewriting is avoided</a:t>
          </a:r>
        </a:p>
      </dgm:t>
    </dgm:pt>
    <dgm:pt modelId="{7F41C399-F7E2-445F-9226-39D8B5E4DC98}" type="parTrans" cxnId="{AEDA126B-0328-4E29-B2F5-19230620A67C}">
      <dgm:prSet/>
      <dgm:spPr/>
      <dgm:t>
        <a:bodyPr/>
        <a:lstStyle/>
        <a:p>
          <a:endParaRPr lang="en-US"/>
        </a:p>
      </dgm:t>
    </dgm:pt>
    <dgm:pt modelId="{22D6F1D3-373A-41FE-B118-948403A8EFAD}" type="sibTrans" cxnId="{AEDA126B-0328-4E29-B2F5-19230620A67C}">
      <dgm:prSet/>
      <dgm:spPr/>
      <dgm:t>
        <a:bodyPr/>
        <a:lstStyle/>
        <a:p>
          <a:endParaRPr lang="en-US"/>
        </a:p>
      </dgm:t>
    </dgm:pt>
    <dgm:pt modelId="{9561CD6C-809D-4C76-B43E-DCB0F38BAF16}">
      <dgm:prSet phldrT="[Text]"/>
      <dgm:spPr/>
      <dgm:t>
        <a:bodyPr/>
        <a:lstStyle/>
        <a:p>
          <a:r>
            <a:rPr lang="en-US" dirty="0"/>
            <a:t>Rewriting of very similar code is avoided</a:t>
          </a:r>
        </a:p>
      </dgm:t>
    </dgm:pt>
    <dgm:pt modelId="{85353903-A726-4BE2-BD37-B7D48AD31733}" type="parTrans" cxnId="{DE65925E-8EBF-4EDD-A090-51B32D69176C}">
      <dgm:prSet/>
      <dgm:spPr/>
      <dgm:t>
        <a:bodyPr/>
        <a:lstStyle/>
        <a:p>
          <a:endParaRPr lang="en-US"/>
        </a:p>
      </dgm:t>
    </dgm:pt>
    <dgm:pt modelId="{92B8B474-FAB7-4573-89FB-311D464670C0}" type="sibTrans" cxnId="{DE65925E-8EBF-4EDD-A090-51B32D69176C}">
      <dgm:prSet/>
      <dgm:spPr/>
      <dgm:t>
        <a:bodyPr/>
        <a:lstStyle/>
        <a:p>
          <a:endParaRPr lang="en-US"/>
        </a:p>
      </dgm:t>
    </dgm:pt>
    <dgm:pt modelId="{8228366F-7EB6-4223-80D9-E07C03F16B64}" type="pres">
      <dgm:prSet presAssocID="{1AF1006D-D9F4-4C59-B46B-9F94A777BE6B}" presName="Name0" presStyleCnt="0">
        <dgm:presLayoutVars>
          <dgm:dir/>
          <dgm:animLvl val="lvl"/>
          <dgm:resizeHandles val="exact"/>
        </dgm:presLayoutVars>
      </dgm:prSet>
      <dgm:spPr/>
    </dgm:pt>
    <dgm:pt modelId="{B38C0774-D4FD-4C81-BD79-859A99FDE7A4}" type="pres">
      <dgm:prSet presAssocID="{89168FD7-22C3-4E7A-99CA-212A486BEDA8}" presName="linNode" presStyleCnt="0"/>
      <dgm:spPr/>
    </dgm:pt>
    <dgm:pt modelId="{F892C208-1408-44E7-A8FF-E8DF64030013}" type="pres">
      <dgm:prSet presAssocID="{89168FD7-22C3-4E7A-99CA-212A486BEDA8}" presName="parTx" presStyleLbl="revTx" presStyleIdx="0" presStyleCnt="3">
        <dgm:presLayoutVars>
          <dgm:chMax val="1"/>
          <dgm:bulletEnabled val="1"/>
        </dgm:presLayoutVars>
      </dgm:prSet>
      <dgm:spPr/>
    </dgm:pt>
    <dgm:pt modelId="{1422C04E-0AD2-4952-9A6A-3E0FA986173D}" type="pres">
      <dgm:prSet presAssocID="{89168FD7-22C3-4E7A-99CA-212A486BEDA8}" presName="bracket" presStyleLbl="parChTrans1D1" presStyleIdx="0" presStyleCnt="3"/>
      <dgm:spPr/>
    </dgm:pt>
    <dgm:pt modelId="{D62C15F1-CA43-4D7D-B157-48235FABD8F6}" type="pres">
      <dgm:prSet presAssocID="{89168FD7-22C3-4E7A-99CA-212A486BEDA8}" presName="spH" presStyleCnt="0"/>
      <dgm:spPr/>
    </dgm:pt>
    <dgm:pt modelId="{AC533CCA-9935-4F5B-9941-949B31F476C9}" type="pres">
      <dgm:prSet presAssocID="{89168FD7-22C3-4E7A-99CA-212A486BEDA8}" presName="desTx" presStyleLbl="node1" presStyleIdx="0" presStyleCnt="3">
        <dgm:presLayoutVars>
          <dgm:bulletEnabled val="1"/>
        </dgm:presLayoutVars>
      </dgm:prSet>
      <dgm:spPr/>
    </dgm:pt>
    <dgm:pt modelId="{946D1EBA-7397-4C1D-AE0A-7DAD9B83201A}" type="pres">
      <dgm:prSet presAssocID="{0FCBB7EA-782D-4651-A8DA-3EA670A03A93}" presName="spV" presStyleCnt="0"/>
      <dgm:spPr/>
    </dgm:pt>
    <dgm:pt modelId="{13E22A1D-20D4-49C8-BBC6-617CB7FD61FB}" type="pres">
      <dgm:prSet presAssocID="{E1E34E1C-217E-441E-AB33-CCA350A8910E}" presName="linNode" presStyleCnt="0"/>
      <dgm:spPr/>
    </dgm:pt>
    <dgm:pt modelId="{6C6CE844-4EF1-462D-9E8F-D9C602D6F092}" type="pres">
      <dgm:prSet presAssocID="{E1E34E1C-217E-441E-AB33-CCA350A8910E}" presName="parTx" presStyleLbl="revTx" presStyleIdx="1" presStyleCnt="3">
        <dgm:presLayoutVars>
          <dgm:chMax val="1"/>
          <dgm:bulletEnabled val="1"/>
        </dgm:presLayoutVars>
      </dgm:prSet>
      <dgm:spPr/>
    </dgm:pt>
    <dgm:pt modelId="{A0666D2C-4C9F-4704-A056-9E45925783DD}" type="pres">
      <dgm:prSet presAssocID="{E1E34E1C-217E-441E-AB33-CCA350A8910E}" presName="bracket" presStyleLbl="parChTrans1D1" presStyleIdx="1" presStyleCnt="3"/>
      <dgm:spPr/>
    </dgm:pt>
    <dgm:pt modelId="{78261E93-ACF2-41F7-BA23-0F4BFCCB4185}" type="pres">
      <dgm:prSet presAssocID="{E1E34E1C-217E-441E-AB33-CCA350A8910E}" presName="spH" presStyleCnt="0"/>
      <dgm:spPr/>
    </dgm:pt>
    <dgm:pt modelId="{2700959B-F93C-45EA-A4D1-6AE20115CDD5}" type="pres">
      <dgm:prSet presAssocID="{E1E34E1C-217E-441E-AB33-CCA350A8910E}" presName="desTx" presStyleLbl="node1" presStyleIdx="1" presStyleCnt="3">
        <dgm:presLayoutVars>
          <dgm:bulletEnabled val="1"/>
        </dgm:presLayoutVars>
      </dgm:prSet>
      <dgm:spPr/>
    </dgm:pt>
    <dgm:pt modelId="{BF926A4B-FDFE-4794-9706-FDA82A7D2FA2}" type="pres">
      <dgm:prSet presAssocID="{5AB221D2-13C2-4279-94BF-0AAB7FE54997}" presName="spV" presStyleCnt="0"/>
      <dgm:spPr/>
    </dgm:pt>
    <dgm:pt modelId="{0D5BF127-D505-409A-88BC-5AA4A3D08BD7}" type="pres">
      <dgm:prSet presAssocID="{8631A90C-90FF-4834-9288-AE896041D326}" presName="linNode" presStyleCnt="0"/>
      <dgm:spPr/>
    </dgm:pt>
    <dgm:pt modelId="{6923FE81-8236-4BF0-8345-FAB5E1D0E6AC}" type="pres">
      <dgm:prSet presAssocID="{8631A90C-90FF-4834-9288-AE896041D326}" presName="parTx" presStyleLbl="revTx" presStyleIdx="2" presStyleCnt="3">
        <dgm:presLayoutVars>
          <dgm:chMax val="1"/>
          <dgm:bulletEnabled val="1"/>
        </dgm:presLayoutVars>
      </dgm:prSet>
      <dgm:spPr/>
    </dgm:pt>
    <dgm:pt modelId="{6A54964A-6428-46ED-97C7-35E9C9B1844F}" type="pres">
      <dgm:prSet presAssocID="{8631A90C-90FF-4834-9288-AE896041D326}" presName="bracket" presStyleLbl="parChTrans1D1" presStyleIdx="2" presStyleCnt="3"/>
      <dgm:spPr/>
    </dgm:pt>
    <dgm:pt modelId="{E2331F8F-6BA9-4C31-9DBF-86666B3AD9ED}" type="pres">
      <dgm:prSet presAssocID="{8631A90C-90FF-4834-9288-AE896041D326}" presName="spH" presStyleCnt="0"/>
      <dgm:spPr/>
    </dgm:pt>
    <dgm:pt modelId="{BE0D23D9-0FF7-4B8E-BD5C-CBBE0E273213}" type="pres">
      <dgm:prSet presAssocID="{8631A90C-90FF-4834-9288-AE896041D326}" presName="desTx" presStyleLbl="node1" presStyleIdx="2" presStyleCnt="3">
        <dgm:presLayoutVars>
          <dgm:bulletEnabled val="1"/>
        </dgm:presLayoutVars>
      </dgm:prSet>
      <dgm:spPr/>
    </dgm:pt>
  </dgm:ptLst>
  <dgm:cxnLst>
    <dgm:cxn modelId="{5A4D6F0E-0D8F-4E24-88F7-C0F5C81D2843}" type="presOf" srcId="{9561CD6C-809D-4C76-B43E-DCB0F38BAF16}" destId="{BE0D23D9-0FF7-4B8E-BD5C-CBBE0E273213}" srcOrd="0" destOrd="0" presId="urn:diagrams.loki3.com/BracketList"/>
    <dgm:cxn modelId="{A0D45C1B-FA1A-47F8-A16E-2A4B699E7EF3}" srcId="{1AF1006D-D9F4-4C59-B46B-9F94A777BE6B}" destId="{8631A90C-90FF-4834-9288-AE896041D326}" srcOrd="2" destOrd="0" parTransId="{B31F4FCE-E2BB-44CC-AEAE-7EAF72BCB2E6}" sibTransId="{B268C7BF-8D35-441B-8528-3FD589DB3507}"/>
    <dgm:cxn modelId="{49117E2D-5189-4867-95E9-FCB035F14D40}" srcId="{E1E34E1C-217E-441E-AB33-CCA350A8910E}" destId="{DBAD21D9-57D6-416A-8543-FEC1B408EC40}" srcOrd="0" destOrd="0" parTransId="{7B2B36F9-26CC-415F-B3CA-77E30CE169AB}" sibTransId="{CC9F97D7-A89F-42E0-A7BB-347CAFC330CD}"/>
    <dgm:cxn modelId="{3F604631-7A9A-43EF-B9BC-1CF6728F5245}" type="presOf" srcId="{1AF1006D-D9F4-4C59-B46B-9F94A777BE6B}" destId="{8228366F-7EB6-4223-80D9-E07C03F16B64}" srcOrd="0" destOrd="0" presId="urn:diagrams.loki3.com/BracketList"/>
    <dgm:cxn modelId="{E994C034-D160-43D6-A5B9-8A8A5CE8387D}" type="presOf" srcId="{89168FD7-22C3-4E7A-99CA-212A486BEDA8}" destId="{F892C208-1408-44E7-A8FF-E8DF64030013}" srcOrd="0" destOrd="0" presId="urn:diagrams.loki3.com/BracketList"/>
    <dgm:cxn modelId="{2B8D2C5E-2D96-4809-AF94-65B560C716DE}" srcId="{89168FD7-22C3-4E7A-99CA-212A486BEDA8}" destId="{F3E9762E-5F7E-449E-B8D0-A415C9521AFB}" srcOrd="0" destOrd="0" parTransId="{C986C94C-5539-49E3-9ACB-424141026B23}" sibTransId="{E9AD0355-390C-4318-B914-FE075593D421}"/>
    <dgm:cxn modelId="{DE65925E-8EBF-4EDD-A090-51B32D69176C}" srcId="{8631A90C-90FF-4834-9288-AE896041D326}" destId="{9561CD6C-809D-4C76-B43E-DCB0F38BAF16}" srcOrd="0" destOrd="0" parTransId="{85353903-A726-4BE2-BD37-B7D48AD31733}" sibTransId="{92B8B474-FAB7-4573-89FB-311D464670C0}"/>
    <dgm:cxn modelId="{1C5B225F-2049-42F7-BA88-88180C37BDB2}" srcId="{1AF1006D-D9F4-4C59-B46B-9F94A777BE6B}" destId="{E1E34E1C-217E-441E-AB33-CCA350A8910E}" srcOrd="1" destOrd="0" parTransId="{937B3D10-D689-4CF2-906B-DB9EF3DBB949}" sibTransId="{5AB221D2-13C2-4279-94BF-0AAB7FE54997}"/>
    <dgm:cxn modelId="{AEC38641-150F-4BC1-BB9A-EE0EABD1A8FD}" type="presOf" srcId="{E1E34E1C-217E-441E-AB33-CCA350A8910E}" destId="{6C6CE844-4EF1-462D-9E8F-D9C602D6F092}" srcOrd="0" destOrd="0" presId="urn:diagrams.loki3.com/BracketList"/>
    <dgm:cxn modelId="{AD7F3D66-0526-4515-9EEE-88AC3CFD05EA}" srcId="{1AF1006D-D9F4-4C59-B46B-9F94A777BE6B}" destId="{89168FD7-22C3-4E7A-99CA-212A486BEDA8}" srcOrd="0" destOrd="0" parTransId="{493D24E3-C069-47F1-BF6C-2096E2F75B37}" sibTransId="{0FCBB7EA-782D-4651-A8DA-3EA670A03A93}"/>
    <dgm:cxn modelId="{AEDA126B-0328-4E29-B2F5-19230620A67C}" srcId="{89168FD7-22C3-4E7A-99CA-212A486BEDA8}" destId="{628945ED-E8A6-41D4-9C26-7B219BF774EB}" srcOrd="1" destOrd="0" parTransId="{7F41C399-F7E2-445F-9226-39D8B5E4DC98}" sibTransId="{22D6F1D3-373A-41FE-B118-948403A8EFAD}"/>
    <dgm:cxn modelId="{F7066C72-9110-4B0D-8322-0C447658F274}" type="presOf" srcId="{8631A90C-90FF-4834-9288-AE896041D326}" destId="{6923FE81-8236-4BF0-8345-FAB5E1D0E6AC}" srcOrd="0" destOrd="0" presId="urn:diagrams.loki3.com/BracketList"/>
    <dgm:cxn modelId="{45E7EE79-FE95-4B59-8B23-8499146DF816}" type="presOf" srcId="{DBAD21D9-57D6-416A-8543-FEC1B408EC40}" destId="{2700959B-F93C-45EA-A4D1-6AE20115CDD5}" srcOrd="0" destOrd="0" presId="urn:diagrams.loki3.com/BracketList"/>
    <dgm:cxn modelId="{3FC2F98F-D9F1-4EF7-9BC6-7C741BEF828A}" srcId="{E1E34E1C-217E-441E-AB33-CCA350A8910E}" destId="{AC40D5E3-69F7-47EF-B95F-B3335BA7CED1}" srcOrd="1" destOrd="0" parTransId="{32443124-7346-4FDF-8B84-65CBA24B11DC}" sibTransId="{9D93D919-DAF6-40B5-8164-D7A10F1D3BE2}"/>
    <dgm:cxn modelId="{056EE796-3B6A-45DC-A345-400E8F39EB75}" type="presOf" srcId="{F3E9762E-5F7E-449E-B8D0-A415C9521AFB}" destId="{AC533CCA-9935-4F5B-9941-949B31F476C9}" srcOrd="0" destOrd="0" presId="urn:diagrams.loki3.com/BracketList"/>
    <dgm:cxn modelId="{BBFCCCC5-F130-443F-9438-511CECBD88BA}" type="presOf" srcId="{AC40D5E3-69F7-47EF-B95F-B3335BA7CED1}" destId="{2700959B-F93C-45EA-A4D1-6AE20115CDD5}" srcOrd="0" destOrd="1" presId="urn:diagrams.loki3.com/BracketList"/>
    <dgm:cxn modelId="{07DECFF7-A1B0-4588-9D95-D049D66124B8}" type="presOf" srcId="{628945ED-E8A6-41D4-9C26-7B219BF774EB}" destId="{AC533CCA-9935-4F5B-9941-949B31F476C9}" srcOrd="0" destOrd="1" presId="urn:diagrams.loki3.com/BracketList"/>
    <dgm:cxn modelId="{F4BA4123-0E24-4FA7-B808-A64404A1BD92}" type="presParOf" srcId="{8228366F-7EB6-4223-80D9-E07C03F16B64}" destId="{B38C0774-D4FD-4C81-BD79-859A99FDE7A4}" srcOrd="0" destOrd="0" presId="urn:diagrams.loki3.com/BracketList"/>
    <dgm:cxn modelId="{88D71610-A36C-4512-9634-4EA77A74F4D0}" type="presParOf" srcId="{B38C0774-D4FD-4C81-BD79-859A99FDE7A4}" destId="{F892C208-1408-44E7-A8FF-E8DF64030013}" srcOrd="0" destOrd="0" presId="urn:diagrams.loki3.com/BracketList"/>
    <dgm:cxn modelId="{83D23B46-DE38-4D51-B30F-EEFF97E31237}" type="presParOf" srcId="{B38C0774-D4FD-4C81-BD79-859A99FDE7A4}" destId="{1422C04E-0AD2-4952-9A6A-3E0FA986173D}" srcOrd="1" destOrd="0" presId="urn:diagrams.loki3.com/BracketList"/>
    <dgm:cxn modelId="{197D04FF-17BD-4B23-A82D-0B4E0BF8DD9B}" type="presParOf" srcId="{B38C0774-D4FD-4C81-BD79-859A99FDE7A4}" destId="{D62C15F1-CA43-4D7D-B157-48235FABD8F6}" srcOrd="2" destOrd="0" presId="urn:diagrams.loki3.com/BracketList"/>
    <dgm:cxn modelId="{DDC5F9C5-36ED-4A95-893D-7F3692124A65}" type="presParOf" srcId="{B38C0774-D4FD-4C81-BD79-859A99FDE7A4}" destId="{AC533CCA-9935-4F5B-9941-949B31F476C9}" srcOrd="3" destOrd="0" presId="urn:diagrams.loki3.com/BracketList"/>
    <dgm:cxn modelId="{19B98D4A-9522-4BD6-AF49-4D9D2716B5CE}" type="presParOf" srcId="{8228366F-7EB6-4223-80D9-E07C03F16B64}" destId="{946D1EBA-7397-4C1D-AE0A-7DAD9B83201A}" srcOrd="1" destOrd="0" presId="urn:diagrams.loki3.com/BracketList"/>
    <dgm:cxn modelId="{ACA7BED2-BA4A-49B3-94EB-BE46663C6362}" type="presParOf" srcId="{8228366F-7EB6-4223-80D9-E07C03F16B64}" destId="{13E22A1D-20D4-49C8-BBC6-617CB7FD61FB}" srcOrd="2" destOrd="0" presId="urn:diagrams.loki3.com/BracketList"/>
    <dgm:cxn modelId="{42F94F49-DDD9-45C8-9DB2-4EC002324B9A}" type="presParOf" srcId="{13E22A1D-20D4-49C8-BBC6-617CB7FD61FB}" destId="{6C6CE844-4EF1-462D-9E8F-D9C602D6F092}" srcOrd="0" destOrd="0" presId="urn:diagrams.loki3.com/BracketList"/>
    <dgm:cxn modelId="{C0CFC2D1-DC76-473E-ACF6-CC2558E426AC}" type="presParOf" srcId="{13E22A1D-20D4-49C8-BBC6-617CB7FD61FB}" destId="{A0666D2C-4C9F-4704-A056-9E45925783DD}" srcOrd="1" destOrd="0" presId="urn:diagrams.loki3.com/BracketList"/>
    <dgm:cxn modelId="{D5AF5AA6-D0C1-40F3-AB57-E3393FFDCD18}" type="presParOf" srcId="{13E22A1D-20D4-49C8-BBC6-617CB7FD61FB}" destId="{78261E93-ACF2-41F7-BA23-0F4BFCCB4185}" srcOrd="2" destOrd="0" presId="urn:diagrams.loki3.com/BracketList"/>
    <dgm:cxn modelId="{A92699B5-370F-41E8-B8A3-68CEC891BBB4}" type="presParOf" srcId="{13E22A1D-20D4-49C8-BBC6-617CB7FD61FB}" destId="{2700959B-F93C-45EA-A4D1-6AE20115CDD5}" srcOrd="3" destOrd="0" presId="urn:diagrams.loki3.com/BracketList"/>
    <dgm:cxn modelId="{AD73021B-74C6-4313-9B77-37E4B55B3F73}" type="presParOf" srcId="{8228366F-7EB6-4223-80D9-E07C03F16B64}" destId="{BF926A4B-FDFE-4794-9706-FDA82A7D2FA2}" srcOrd="3" destOrd="0" presId="urn:diagrams.loki3.com/BracketList"/>
    <dgm:cxn modelId="{6F3A2365-1C2E-472A-A69F-E874BA133619}" type="presParOf" srcId="{8228366F-7EB6-4223-80D9-E07C03F16B64}" destId="{0D5BF127-D505-409A-88BC-5AA4A3D08BD7}" srcOrd="4" destOrd="0" presId="urn:diagrams.loki3.com/BracketList"/>
    <dgm:cxn modelId="{4CBB67E2-51F8-4F2A-A91E-08FEB6723C01}" type="presParOf" srcId="{0D5BF127-D505-409A-88BC-5AA4A3D08BD7}" destId="{6923FE81-8236-4BF0-8345-FAB5E1D0E6AC}" srcOrd="0" destOrd="0" presId="urn:diagrams.loki3.com/BracketList"/>
    <dgm:cxn modelId="{193C79E5-9094-418D-BFBC-5161DEE362B4}" type="presParOf" srcId="{0D5BF127-D505-409A-88BC-5AA4A3D08BD7}" destId="{6A54964A-6428-46ED-97C7-35E9C9B1844F}" srcOrd="1" destOrd="0" presId="urn:diagrams.loki3.com/BracketList"/>
    <dgm:cxn modelId="{61652B61-AB42-4E2A-AC44-75AA881736F5}" type="presParOf" srcId="{0D5BF127-D505-409A-88BC-5AA4A3D08BD7}" destId="{E2331F8F-6BA9-4C31-9DBF-86666B3AD9ED}" srcOrd="2" destOrd="0" presId="urn:diagrams.loki3.com/BracketList"/>
    <dgm:cxn modelId="{D69934DF-D190-44A3-8B6F-BA65E5AE90FF}" type="presParOf" srcId="{0D5BF127-D505-409A-88BC-5AA4A3D08BD7}" destId="{BE0D23D9-0FF7-4B8E-BD5C-CBBE0E27321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CE844-4EF1-462D-9E8F-D9C602D6F092}">
      <dsp:nvSpPr>
        <dsp:cNvPr id="0" name=""/>
        <dsp:cNvSpPr/>
      </dsp:nvSpPr>
      <dsp:spPr>
        <a:xfrm>
          <a:off x="0" y="983325"/>
          <a:ext cx="2740521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Encapsulation</a:t>
          </a:r>
        </a:p>
      </dsp:txBody>
      <dsp:txXfrm>
        <a:off x="0" y="983325"/>
        <a:ext cx="2740521" cy="613800"/>
      </dsp:txXfrm>
    </dsp:sp>
    <dsp:sp modelId="{A0666D2C-4C9F-4704-A056-9E45925783DD}">
      <dsp:nvSpPr>
        <dsp:cNvPr id="0" name=""/>
        <dsp:cNvSpPr/>
      </dsp:nvSpPr>
      <dsp:spPr>
        <a:xfrm>
          <a:off x="2740521" y="216074"/>
          <a:ext cx="548104" cy="21483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0959B-F93C-45EA-A4D1-6AE20115CDD5}">
      <dsp:nvSpPr>
        <dsp:cNvPr id="0" name=""/>
        <dsp:cNvSpPr/>
      </dsp:nvSpPr>
      <dsp:spPr>
        <a:xfrm>
          <a:off x="3507866" y="216074"/>
          <a:ext cx="7454217" cy="2148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Every data item is owned by an object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Objects are decoupled and communicate with external interfaces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Internal data manipulation is hidden</a:t>
          </a:r>
        </a:p>
      </dsp:txBody>
      <dsp:txXfrm>
        <a:off x="3507866" y="216074"/>
        <a:ext cx="7454217" cy="2148300"/>
      </dsp:txXfrm>
    </dsp:sp>
    <dsp:sp modelId="{670E65C6-E1CC-4F3B-9187-A297105356A6}">
      <dsp:nvSpPr>
        <dsp:cNvPr id="0" name=""/>
        <dsp:cNvSpPr/>
      </dsp:nvSpPr>
      <dsp:spPr>
        <a:xfrm>
          <a:off x="0" y="2725331"/>
          <a:ext cx="2743200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Modularity</a:t>
          </a:r>
        </a:p>
      </dsp:txBody>
      <dsp:txXfrm>
        <a:off x="0" y="2725331"/>
        <a:ext cx="2743200" cy="613800"/>
      </dsp:txXfrm>
    </dsp:sp>
    <dsp:sp modelId="{0BC3F8F9-327E-4E90-99AF-82A5A3DEE61E}">
      <dsp:nvSpPr>
        <dsp:cNvPr id="0" name=""/>
        <dsp:cNvSpPr/>
      </dsp:nvSpPr>
      <dsp:spPr>
        <a:xfrm>
          <a:off x="2743199" y="2475975"/>
          <a:ext cx="548640" cy="11125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CEF68-D269-4946-96B0-0FADD999ECD6}">
      <dsp:nvSpPr>
        <dsp:cNvPr id="0" name=""/>
        <dsp:cNvSpPr/>
      </dsp:nvSpPr>
      <dsp:spPr>
        <a:xfrm>
          <a:off x="3511295" y="2475975"/>
          <a:ext cx="7461504" cy="1112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The application is divided into loosely coupled, logical modules</a:t>
          </a:r>
        </a:p>
      </dsp:txBody>
      <dsp:txXfrm>
        <a:off x="3511295" y="2475975"/>
        <a:ext cx="7461504" cy="1112512"/>
      </dsp:txXfrm>
    </dsp:sp>
    <dsp:sp modelId="{6923FE81-8236-4BF0-8345-FAB5E1D0E6AC}">
      <dsp:nvSpPr>
        <dsp:cNvPr id="0" name=""/>
        <dsp:cNvSpPr/>
      </dsp:nvSpPr>
      <dsp:spPr>
        <a:xfrm>
          <a:off x="0" y="3987806"/>
          <a:ext cx="2740521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Abstraction</a:t>
          </a:r>
        </a:p>
      </dsp:txBody>
      <dsp:txXfrm>
        <a:off x="0" y="3987806"/>
        <a:ext cx="2740521" cy="613800"/>
      </dsp:txXfrm>
    </dsp:sp>
    <dsp:sp modelId="{6A54964A-6428-46ED-97C7-35E9C9B1844F}">
      <dsp:nvSpPr>
        <dsp:cNvPr id="0" name=""/>
        <dsp:cNvSpPr/>
      </dsp:nvSpPr>
      <dsp:spPr>
        <a:xfrm>
          <a:off x="2740521" y="3700087"/>
          <a:ext cx="548104" cy="11892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D23D9-0FF7-4B8E-BD5C-CBBE0E273213}">
      <dsp:nvSpPr>
        <dsp:cNvPr id="0" name=""/>
        <dsp:cNvSpPr/>
      </dsp:nvSpPr>
      <dsp:spPr>
        <a:xfrm>
          <a:off x="3507866" y="3700087"/>
          <a:ext cx="7454217" cy="118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Intent is separated from implementation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Problems are solved the way humans think</a:t>
          </a:r>
        </a:p>
      </dsp:txBody>
      <dsp:txXfrm>
        <a:off x="3507866" y="3700087"/>
        <a:ext cx="7454217" cy="1189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C208-1408-44E7-A8FF-E8DF64030013}">
      <dsp:nvSpPr>
        <dsp:cNvPr id="0" name=""/>
        <dsp:cNvSpPr/>
      </dsp:nvSpPr>
      <dsp:spPr>
        <a:xfrm>
          <a:off x="0" y="1043231"/>
          <a:ext cx="2743200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Inheritance</a:t>
          </a:r>
        </a:p>
      </dsp:txBody>
      <dsp:txXfrm>
        <a:off x="0" y="1043231"/>
        <a:ext cx="2743200" cy="594000"/>
      </dsp:txXfrm>
    </dsp:sp>
    <dsp:sp modelId="{1422C04E-0AD2-4952-9A6A-3E0FA986173D}">
      <dsp:nvSpPr>
        <dsp:cNvPr id="0" name=""/>
        <dsp:cNvSpPr/>
      </dsp:nvSpPr>
      <dsp:spPr>
        <a:xfrm>
          <a:off x="2743199" y="764793"/>
          <a:ext cx="548640" cy="11508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33CCA-9935-4F5B-9941-949B31F476C9}">
      <dsp:nvSpPr>
        <dsp:cNvPr id="0" name=""/>
        <dsp:cNvSpPr/>
      </dsp:nvSpPr>
      <dsp:spPr>
        <a:xfrm>
          <a:off x="3511295" y="764793"/>
          <a:ext cx="7461504" cy="115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Objects extend other objects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Unnecessary rewriting is avoided</a:t>
          </a:r>
        </a:p>
      </dsp:txBody>
      <dsp:txXfrm>
        <a:off x="3511295" y="764793"/>
        <a:ext cx="7461504" cy="1150875"/>
      </dsp:txXfrm>
    </dsp:sp>
    <dsp:sp modelId="{6C6CE844-4EF1-462D-9E8F-D9C602D6F092}">
      <dsp:nvSpPr>
        <dsp:cNvPr id="0" name=""/>
        <dsp:cNvSpPr/>
      </dsp:nvSpPr>
      <dsp:spPr>
        <a:xfrm>
          <a:off x="0" y="2506293"/>
          <a:ext cx="274052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Polymorphism</a:t>
          </a:r>
        </a:p>
      </dsp:txBody>
      <dsp:txXfrm>
        <a:off x="0" y="2506293"/>
        <a:ext cx="2740521" cy="594000"/>
      </dsp:txXfrm>
    </dsp:sp>
    <dsp:sp modelId="{A0666D2C-4C9F-4704-A056-9E45925783DD}">
      <dsp:nvSpPr>
        <dsp:cNvPr id="0" name=""/>
        <dsp:cNvSpPr/>
      </dsp:nvSpPr>
      <dsp:spPr>
        <a:xfrm>
          <a:off x="2740521" y="2023668"/>
          <a:ext cx="548104" cy="15592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0959B-F93C-45EA-A4D1-6AE20115CDD5}">
      <dsp:nvSpPr>
        <dsp:cNvPr id="0" name=""/>
        <dsp:cNvSpPr/>
      </dsp:nvSpPr>
      <dsp:spPr>
        <a:xfrm>
          <a:off x="3507866" y="2023668"/>
          <a:ext cx="7454217" cy="155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One name, many forms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Behavior has one name but behaves differently according to the relevant object</a:t>
          </a:r>
        </a:p>
      </dsp:txBody>
      <dsp:txXfrm>
        <a:off x="3507866" y="2023668"/>
        <a:ext cx="7454217" cy="1559250"/>
      </dsp:txXfrm>
    </dsp:sp>
    <dsp:sp modelId="{6923FE81-8236-4BF0-8345-FAB5E1D0E6AC}">
      <dsp:nvSpPr>
        <dsp:cNvPr id="0" name=""/>
        <dsp:cNvSpPr/>
      </dsp:nvSpPr>
      <dsp:spPr>
        <a:xfrm>
          <a:off x="0" y="3718762"/>
          <a:ext cx="2743200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Code Reuse</a:t>
          </a:r>
        </a:p>
      </dsp:txBody>
      <dsp:txXfrm>
        <a:off x="0" y="3718762"/>
        <a:ext cx="2743200" cy="594000"/>
      </dsp:txXfrm>
    </dsp:sp>
    <dsp:sp modelId="{6A54964A-6428-46ED-97C7-35E9C9B1844F}">
      <dsp:nvSpPr>
        <dsp:cNvPr id="0" name=""/>
        <dsp:cNvSpPr/>
      </dsp:nvSpPr>
      <dsp:spPr>
        <a:xfrm>
          <a:off x="2743199" y="3690918"/>
          <a:ext cx="548640" cy="6496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D23D9-0FF7-4B8E-BD5C-CBBE0E273213}">
      <dsp:nvSpPr>
        <dsp:cNvPr id="0" name=""/>
        <dsp:cNvSpPr/>
      </dsp:nvSpPr>
      <dsp:spPr>
        <a:xfrm>
          <a:off x="3511295" y="3690918"/>
          <a:ext cx="7461504" cy="6496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Rewriting of very similar code is avoided</a:t>
          </a:r>
        </a:p>
      </dsp:txBody>
      <dsp:txXfrm>
        <a:off x="3511295" y="3690918"/>
        <a:ext cx="7461504" cy="64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in the two branches, </a:t>
            </a:r>
            <a:r>
              <a:rPr lang="en-US" dirty="0" err="1"/>
              <a:t>ThreeD</a:t>
            </a:r>
            <a:r>
              <a:rPr lang="en-US" dirty="0"/>
              <a:t> defines another method that must be implemented </a:t>
            </a:r>
            <a:r>
              <a:rPr lang="en-US" dirty="0" err="1"/>
              <a:t>getVol</a:t>
            </a:r>
            <a:r>
              <a:rPr lang="en-US" dirty="0"/>
              <a:t>(), while </a:t>
            </a:r>
            <a:r>
              <a:rPr lang="en-US" dirty="0" err="1"/>
              <a:t>TwoD</a:t>
            </a:r>
            <a:r>
              <a:rPr lang="en-US" dirty="0"/>
              <a:t> does not. All classes must implement </a:t>
            </a:r>
            <a:r>
              <a:rPr lang="en-US" dirty="0" err="1"/>
              <a:t>getArea</a:t>
            </a:r>
            <a:r>
              <a:rPr lang="en-US" dirty="0"/>
              <a:t> since all shapes have 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27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polymorphism AND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75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</a:t>
            </a:r>
            <a:r>
              <a:rPr lang="en-US" dirty="0" err="1"/>
              <a:t>Ugrad</a:t>
            </a:r>
            <a:r>
              <a:rPr lang="en-US" dirty="0"/>
              <a:t> calls the super method for its parent type.</a:t>
            </a:r>
          </a:p>
          <a:p>
            <a:endParaRPr lang="en-US" dirty="0"/>
          </a:p>
          <a:p>
            <a:r>
              <a:rPr lang="en-US" dirty="0"/>
              <a:t>Another reason for using an Abstract class is that you might not anyone ever instantiating the </a:t>
            </a:r>
            <a:r>
              <a:rPr lang="en-US"/>
              <a:t>class directly.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258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one object can “be” multiple types with interfaces. For example, a teacher is both a person and is accountable.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34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objects that are both a Person and also an Accountable have behavior for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46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one object can “be” multiple types with interfaces. For example, a teacher is both a person and is accountable.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966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comparable interface returns a negative number, 0, or a positive number depending upon how it compares.</a:t>
            </a:r>
          </a:p>
          <a:p>
            <a:r>
              <a:rPr lang="en-US" dirty="0"/>
              <a:t>The Collections framework in Java relies on this interface for several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74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01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20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84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</a:t>
            </a:r>
            <a:r>
              <a:rPr lang="en-US" dirty="0" err="1"/>
              <a:t>ElectricCar</a:t>
            </a:r>
            <a:r>
              <a:rPr lang="en-US" dirty="0"/>
              <a:t> redefines </a:t>
            </a:r>
            <a:r>
              <a:rPr lang="en-US" dirty="0" err="1"/>
              <a:t>findPrice</a:t>
            </a:r>
            <a:r>
              <a:rPr lang="en-US" dirty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75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class </a:t>
            </a:r>
            <a:r>
              <a:rPr lang="en-US" dirty="0" err="1"/>
              <a:t>Derived’s</a:t>
            </a:r>
            <a:r>
              <a:rPr lang="en-US" dirty="0"/>
              <a:t> constructor Derived(int n), a programmer-written super() is NOT required because Base already has a no-</a:t>
            </a:r>
            <a:r>
              <a:rPr lang="en-US" dirty="0" err="1"/>
              <a:t>arg</a:t>
            </a:r>
            <a:r>
              <a:rPr lang="en-US" dirty="0"/>
              <a:t> constructor Base() which gets invoked automatically by </a:t>
            </a:r>
            <a:r>
              <a:rPr lang="en-US" dirty="0" err="1"/>
              <a:t>Derived’s</a:t>
            </a:r>
            <a:r>
              <a:rPr lang="en-US" dirty="0"/>
              <a:t> constructor.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If Base(int n) were the ONLY constructor in class Base, a super(int …) would be required in </a:t>
            </a:r>
            <a:r>
              <a:rPr lang="en-US" dirty="0" err="1"/>
              <a:t>Derived’s</a:t>
            </a:r>
            <a:r>
              <a:rPr lang="en-US" dirty="0"/>
              <a:t> constructor.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2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57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base meaning of Polymorphism is that the type of the object determines which version of the method is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28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r>
              <a:rPr lang="en-US" dirty="0"/>
              <a:t> is saying “even though this var s is a type Student, in this moment I’d like to treat is like a </a:t>
            </a:r>
            <a:r>
              <a:rPr lang="en-US" dirty="0" err="1"/>
              <a:t>GradStudent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temporarily give us access to methods of the child class that do not exist in the parent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7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Essentials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2020, 2022 Warren Mansur.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Constructor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Base()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"Base's no-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constructor invoked."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Base(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"Base's constructor invoked with int param"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getObjectDescription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"Object of class Base"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Base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derivedAttribute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4088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Derived(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aBAttributeValue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 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0452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Derived's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constructor invoked with int parameter."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0452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derivedAttribute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aBAttributeValue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89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Constructor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        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0452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aDerivedInstance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 </a:t>
            </a: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Derived(111);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0452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aDerivedInstance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.getObjectDescription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7310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with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derivedAttribute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aDerivedInstance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derivedAttribute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"."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243D7-1ECE-4F3B-A5CA-84C367DD68E0}"/>
              </a:ext>
            </a:extLst>
          </p:cNvPr>
          <p:cNvSpPr txBox="1"/>
          <p:nvPr/>
        </p:nvSpPr>
        <p:spPr>
          <a:xfrm>
            <a:off x="628880" y="4489126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Base's no-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constructor invoked.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Derived's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constructor invoked with int parameter.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 of class Base with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derivedAttribute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111.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111.</a:t>
            </a:r>
          </a:p>
        </p:txBody>
      </p:sp>
    </p:spTree>
    <p:extLst>
      <p:ext uri="{BB962C8B-B14F-4D97-AF65-F5344CB8AC3E}">
        <p14:creationId xmlns:p14="http://schemas.microsoft.com/office/powerpoint/2010/main" val="243868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Polymorphism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int 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computeGrade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Returns "A"/B/C/D/F according to &gt;= 90/80/70/60/otherwise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90)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80)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70)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60)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6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Polymorphism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class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GradStudent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Student {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GradStudent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 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computeGrade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// Returns "First/Second Class" according to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getScore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 &gt;= 95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 &gt;= 95)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52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"First Class"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else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452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"Second Class"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8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Polymorphism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200" u="sng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NonDegreeStudent</a:t>
            </a:r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NonDegreeStudent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computeGrade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getScore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&gt;= 75)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"Pass"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return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"Fail"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59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Polymorphism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5010" y="1422093"/>
            <a:ext cx="10972800" cy="34265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 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Student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Student(78);</a:t>
            </a: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"Student's score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"Student's grade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.computeGrade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(78, “Computer Science”);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"Student's score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"Student's grade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.computeGrade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NonDegreeStudent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(78);</a:t>
            </a: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"Student's score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.getScore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7023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"Student's grade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.computeGrade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C4F5-BD12-4C31-B552-54358DA7C165}"/>
              </a:ext>
            </a:extLst>
          </p:cNvPr>
          <p:cNvSpPr txBox="1"/>
          <p:nvPr/>
        </p:nvSpPr>
        <p:spPr>
          <a:xfrm>
            <a:off x="605010" y="4927038"/>
            <a:ext cx="10972800" cy="181588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Student's score = 78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Student's grade = 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Student's score = 78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Student's grade = Second Class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Student's score = 78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Student's grade = Pass</a:t>
            </a:r>
          </a:p>
        </p:txBody>
      </p:sp>
    </p:spTree>
    <p:extLst>
      <p:ext uri="{BB962C8B-B14F-4D97-AF65-F5344CB8AC3E}">
        <p14:creationId xmlns:p14="http://schemas.microsoft.com/office/powerpoint/2010/main" val="28318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r>
              <a:rPr lang="en-US" dirty="0"/>
              <a:t>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76400"/>
            <a:ext cx="10972800" cy="297517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 g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 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g.setTitle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"My Thesis"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doesn't compile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"Thesis title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g.getTitle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doesn’t compile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Explicit downcast (if you are in a code block where it’s already determined it’s a grad student)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)g).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"My Thesis"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Explicit downcast combined with an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check (where it may not be a grad student instance)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(g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594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GradStudent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)g).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setTitle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"My Thesis"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4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A1E-B647-4966-94B2-0E102BAF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Diagram (with Abstract)</a:t>
            </a:r>
          </a:p>
        </p:txBody>
      </p:sp>
      <p:pic>
        <p:nvPicPr>
          <p:cNvPr id="4" name="Content Placeholder 3" descr=": Shape : &#10;TwoD : &#10;Circle &#10;\ThreeD: &#10;Sphere ">
            <a:extLst>
              <a:ext uri="{FF2B5EF4-FFF2-40B4-BE49-F238E27FC236}">
                <a16:creationId xmlns:a16="http://schemas.microsoft.com/office/drawing/2014/main" id="{59B76D1A-9F63-4CA8-A0CF-703F979118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654232"/>
            <a:ext cx="6019800" cy="4983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49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76400"/>
            <a:ext cx="1097280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abstract 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Shape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abstract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abstract class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TwoD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Shape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abstract class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ThreeD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Shape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abstract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getVol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Circle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TwoD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private double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Circle(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double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}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Math.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76400"/>
            <a:ext cx="10972800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Sphere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ThreeD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private double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Sphere(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double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4.0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Math.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getVol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(4.0/3.0) 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Math.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    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0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496-A4AF-44E3-903C-0EE8F351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7C21-1C9C-4B04-B3E6-B4A09855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Understand motivations for object-oriented languages</a:t>
            </a:r>
          </a:p>
          <a:p>
            <a:r>
              <a:rPr lang="en-US" sz="2800" dirty="0"/>
              <a:t>Interpret relationships between classes</a:t>
            </a:r>
          </a:p>
          <a:p>
            <a:r>
              <a:rPr lang="en-US" sz="2800" dirty="0"/>
              <a:t>Use inheritance hierarchy</a:t>
            </a:r>
          </a:p>
          <a:p>
            <a:r>
              <a:rPr lang="en-US" sz="2800" dirty="0"/>
              <a:t>Use interface hierarchy</a:t>
            </a:r>
          </a:p>
          <a:p>
            <a:r>
              <a:rPr lang="en-US" sz="2800" dirty="0"/>
              <a:t>Apply polymorphism</a:t>
            </a:r>
          </a:p>
          <a:p>
            <a:r>
              <a:rPr lang="en-US" sz="2800" dirty="0"/>
              <a:t>Apply </a:t>
            </a:r>
            <a:r>
              <a:rPr lang="en-US" sz="2800" dirty="0" err="1"/>
              <a:t>downcasting</a:t>
            </a:r>
            <a:endParaRPr lang="en-US" sz="2800" dirty="0"/>
          </a:p>
          <a:p>
            <a:r>
              <a:rPr lang="en-US" sz="2800" dirty="0"/>
              <a:t>Distinguish concrete classes from abstract classes</a:t>
            </a:r>
          </a:p>
          <a:p>
            <a:r>
              <a:rPr lang="en-US" sz="2800" dirty="0"/>
              <a:t>Contrast abstract classes vs interfaces</a:t>
            </a:r>
          </a:p>
          <a:p>
            <a:r>
              <a:rPr lang="en-US" sz="2800" dirty="0"/>
              <a:t>Use the Comparable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59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5010" y="1447800"/>
            <a:ext cx="10972800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Main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static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Shape[]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shArr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{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Circle(1.0),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Sphere(1.0),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Sphere(10.0)};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(Shape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shArr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"Area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());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ThreeD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"Volume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+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ThreeD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getVol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());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C4F5-BD12-4C31-B552-54358DA7C165}"/>
              </a:ext>
            </a:extLst>
          </p:cNvPr>
          <p:cNvSpPr txBox="1"/>
          <p:nvPr/>
        </p:nvSpPr>
        <p:spPr>
          <a:xfrm>
            <a:off x="605010" y="5288340"/>
            <a:ext cx="10972800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 = 3.141592653589793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 = 12.566370614359172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Volume = 4.1887902047863905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 = 1256.6370614359173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Volume = 4188.790204786391</a:t>
            </a:r>
          </a:p>
        </p:txBody>
      </p:sp>
    </p:spTree>
    <p:extLst>
      <p:ext uri="{BB962C8B-B14F-4D97-AF65-F5344CB8AC3E}">
        <p14:creationId xmlns:p14="http://schemas.microsoft.com/office/powerpoint/2010/main" val="83565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A1E-B647-4966-94B2-0E102BAF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Diagram (with Abstract)</a:t>
            </a:r>
          </a:p>
        </p:txBody>
      </p:sp>
      <p:pic>
        <p:nvPicPr>
          <p:cNvPr id="10" name="Content Placeholder 9" descr=": Student: &#10;Ugrad &#10;Grad ">
            <a:extLst>
              <a:ext uri="{FF2B5EF4-FFF2-40B4-BE49-F238E27FC236}">
                <a16:creationId xmlns:a16="http://schemas.microsoft.com/office/drawing/2014/main" id="{30A68BA2-8DE4-4851-A805-896CB6D605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86430"/>
            <a:ext cx="6553199" cy="4983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05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76400"/>
            <a:ext cx="10972800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abstract 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Student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computeGrade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"Student: pass"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Ugrad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Student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computeGrade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super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.computeGrade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Ugrad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: with honors"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Grad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Student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computeGrade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"Grad: with distinction"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5010" y="1676400"/>
            <a:ext cx="1097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Main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static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Student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stuArr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[] = {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Ugrad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Grad(),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Grad()};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(Student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: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stuArr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.computeGrade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C4F5-BD12-4C31-B552-54358DA7C165}"/>
              </a:ext>
            </a:extLst>
          </p:cNvPr>
          <p:cNvSpPr txBox="1"/>
          <p:nvPr/>
        </p:nvSpPr>
        <p:spPr>
          <a:xfrm>
            <a:off x="593075" y="4800600"/>
            <a:ext cx="10972800" cy="132343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Student: pass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Ugrad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with honors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Grad: with distinction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Grad: with distinction</a:t>
            </a:r>
          </a:p>
        </p:txBody>
      </p:sp>
    </p:spTree>
    <p:extLst>
      <p:ext uri="{BB962C8B-B14F-4D97-AF65-F5344CB8AC3E}">
        <p14:creationId xmlns:p14="http://schemas.microsoft.com/office/powerpoint/2010/main" val="326123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7A1E-B647-4966-94B2-0E102BAF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Accountable Interface Diagram</a:t>
            </a:r>
          </a:p>
        </p:txBody>
      </p:sp>
      <p:pic>
        <p:nvPicPr>
          <p:cNvPr id="6" name="Content Placeholder 5" descr="Person &#10;Lawyer &#10;Accounta ble : &#10;Teacher &#10;Doctor ">
            <a:extLst>
              <a:ext uri="{FF2B5EF4-FFF2-40B4-BE49-F238E27FC236}">
                <a16:creationId xmlns:a16="http://schemas.microsoft.com/office/drawing/2014/main" id="{5893A9AD-7E92-470F-AD1D-2C22880ECF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9906000" cy="5059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21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Accountable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interface 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Accountable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abstract 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showAccountability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 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Person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print()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"I am a Person.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 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Teacher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Person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Accountable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showAccountability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"I am a Teacher; I am accountable to my students."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 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Doctor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Person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implements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Accountable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showAccountability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"I am a Doctor; I am accountable to my patients."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Lawyer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Person {}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09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Accountable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32624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class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Main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 static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Person[]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persons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{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Teacher(),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Doctor(),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Lawyer()};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(Person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persons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instanceof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Accountable)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Accountable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accountable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= (Accountable)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elem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accountable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.showAccountability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C4F5-BD12-4C31-B552-54358DA7C165}"/>
              </a:ext>
            </a:extLst>
          </p:cNvPr>
          <p:cNvSpPr txBox="1"/>
          <p:nvPr/>
        </p:nvSpPr>
        <p:spPr>
          <a:xfrm>
            <a:off x="582058" y="5334000"/>
            <a:ext cx="10972800" cy="132343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am a person. I am a Teacher; I am accountable to my students.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am a person. I am a Doctor; I am accountable to my patients.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 am a Person.</a:t>
            </a:r>
          </a:p>
        </p:txBody>
      </p:sp>
    </p:spTree>
    <p:extLst>
      <p:ext uri="{BB962C8B-B14F-4D97-AF65-F5344CB8AC3E}">
        <p14:creationId xmlns:p14="http://schemas.microsoft.com/office/powerpoint/2010/main" val="295384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DriversLicense</a:t>
            </a:r>
            <a:r>
              <a:rPr lang="en-US" sz="4400" dirty="0"/>
              <a:t> Class (Comparable Interface)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Comparable&lt;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200" b="1" u="sng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200" b="1" u="sng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otherLicense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otherLicense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otherLicense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0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DriversLicense</a:t>
            </a:r>
            <a:r>
              <a:rPr lang="en-US" dirty="0"/>
              <a:t>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447800"/>
            <a:ext cx="109728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SallysLicense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"Sally"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"Small"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"Glass"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ElainasLicense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"Elaina"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Afilia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VishnusLicense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DriversLicense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"Vishnu"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Santhana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"Sally's license compared to Bob's license: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SallysLicense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"Sally's license compared to Elaina's license: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+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SallysLicense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ElainasLicense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"Sally's license compared to Vishnu's license: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+  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SallysLicense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.compareTo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VishnusLicense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C4F5-BD12-4C31-B552-54358DA7C165}"/>
              </a:ext>
            </a:extLst>
          </p:cNvPr>
          <p:cNvSpPr txBox="1"/>
          <p:nvPr/>
        </p:nvSpPr>
        <p:spPr>
          <a:xfrm>
            <a:off x="582058" y="5334000"/>
            <a:ext cx="10972800" cy="132343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Sally's license compared to Bob's license: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Sally's license compared to Elaina's license: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Sally's license compared to Vishnu's license: -1</a:t>
            </a:r>
          </a:p>
        </p:txBody>
      </p:sp>
    </p:spTree>
    <p:extLst>
      <p:ext uri="{BB962C8B-B14F-4D97-AF65-F5344CB8AC3E}">
        <p14:creationId xmlns:p14="http://schemas.microsoft.com/office/powerpoint/2010/main" val="243816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080-17F9-4266-A3B3-6F35614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For Object-Orientation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E62D8-3218-4ED3-A755-B9136177E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749504"/>
              </p:ext>
            </p:extLst>
          </p:nvPr>
        </p:nvGraphicFramePr>
        <p:xfrm>
          <a:off x="609600" y="16002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81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080-17F9-4266-A3B3-6F356145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For Object-Orientation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E62D8-3218-4ED3-A755-B9136177E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94690"/>
              </p:ext>
            </p:extLst>
          </p:nvPr>
        </p:nvGraphicFramePr>
        <p:xfrm>
          <a:off x="609600" y="16002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037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5F6E-3C9D-4A60-BF75-2A1C2A89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4F-4845-4CBB-9FD6-33EBCC1A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the blueprint from which individual objects are created.</a:t>
            </a:r>
          </a:p>
          <a:p>
            <a:r>
              <a:rPr lang="en-US" dirty="0"/>
              <a:t>A class defines the names, datatypes, visibility, and other properties of all attributes and methods.</a:t>
            </a:r>
          </a:p>
          <a:p>
            <a:r>
              <a:rPr lang="en-US" dirty="0"/>
              <a:t>Attributes represent and object’s data, and methods represent an object’s behavior.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1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6448-CD06-4D0C-90FE-CBA3049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EBC7-5A51-475C-90C6-6A2392D0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an </a:t>
            </a:r>
            <a:r>
              <a:rPr lang="en-US" i="1" dirty="0"/>
              <a:t>instance </a:t>
            </a:r>
            <a:r>
              <a:rPr lang="en-US" dirty="0"/>
              <a:t>or </a:t>
            </a:r>
            <a:r>
              <a:rPr lang="en-US" i="1" dirty="0"/>
              <a:t>occurrence </a:t>
            </a:r>
            <a:r>
              <a:rPr lang="en-US" dirty="0"/>
              <a:t>of a class.</a:t>
            </a:r>
          </a:p>
          <a:p>
            <a:r>
              <a:rPr lang="en-US" dirty="0"/>
              <a:t>An object has its own values for the attributes.</a:t>
            </a:r>
          </a:p>
          <a:p>
            <a:r>
              <a:rPr lang="en-US" dirty="0"/>
              <a:t>Typically an object’s behavior is the same as all other objects’ for the same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Inheritance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6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String </a:t>
            </a:r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milesDriven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Car(String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milesDriven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findPrice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milesDriven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50000)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20000;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10000;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   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2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Inheritance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4719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400" u="sng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ElectricCar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Car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energyEfficiency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ElectricCar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eff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energyEfficiency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eff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findPrice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POSTCONDITION: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energyEfficiency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3 AND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super.findPrice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$2,000 was returned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-OR-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energyEfficiency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3 AND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super.findPrice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+ $2,500 was returned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{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.findPrice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energyEfficiency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3)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+ 20000;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+ 25000;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   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7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AFA-16E3-4041-BF46-EEC37A93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Inheritance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FDA14-7C82-4D53-901E-62E7B1561EAC}"/>
              </a:ext>
            </a:extLst>
          </p:cNvPr>
          <p:cNvSpPr txBox="1"/>
          <p:nvPr/>
        </p:nvSpPr>
        <p:spPr>
          <a:xfrm>
            <a:off x="609600" y="1600200"/>
            <a:ext cx="1097280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static 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 Postcondition 1: price of </a:t>
            </a:r>
            <a:r>
              <a:rPr lang="en-US" sz="1600" u="sng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Camry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with 48,000 miles is on the console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 Postcondition 2: price of </a:t>
            </a:r>
            <a:r>
              <a:rPr lang="en-US" sz="1600" u="sng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Camry</a:t>
            </a: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electric with 4,000 miles is on the console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F7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*/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{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Car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Car(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"Camry"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48000);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.findPrice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ElectricCar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ElectricCar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Camryel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4000, 5);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.findPrice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6510" marR="0"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7CC5-0F18-4D2E-A2EE-EE178028E6BF}"/>
              </a:ext>
            </a:extLst>
          </p:cNvPr>
          <p:cNvSpPr txBox="1"/>
          <p:nvPr/>
        </p:nvSpPr>
        <p:spPr>
          <a:xfrm>
            <a:off x="609600" y="5506144"/>
            <a:ext cx="10972800" cy="10772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20000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45000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111.</a:t>
            </a:r>
          </a:p>
        </p:txBody>
      </p:sp>
    </p:spTree>
    <p:extLst>
      <p:ext uri="{BB962C8B-B14F-4D97-AF65-F5344CB8AC3E}">
        <p14:creationId xmlns:p14="http://schemas.microsoft.com/office/powerpoint/2010/main" val="110750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18592</TotalTime>
  <Words>2564</Words>
  <Application>Microsoft Office PowerPoint</Application>
  <PresentationFormat>Widescreen</PresentationFormat>
  <Paragraphs>475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Tahoma</vt:lpstr>
      <vt:lpstr>Times New Roman</vt:lpstr>
      <vt:lpstr>Wingdings</vt:lpstr>
      <vt:lpstr>Office Theme</vt:lpstr>
      <vt:lpstr>Custom Design</vt:lpstr>
      <vt:lpstr>Object-Oriented Essentials</vt:lpstr>
      <vt:lpstr>Learning Objectives</vt:lpstr>
      <vt:lpstr>Motivations For Object-Orientation</vt:lpstr>
      <vt:lpstr>Motivations For Object-Orientation</vt:lpstr>
      <vt:lpstr>What is a Class?</vt:lpstr>
      <vt:lpstr>What is an Object?</vt:lpstr>
      <vt:lpstr>Car Inheritance Example</vt:lpstr>
      <vt:lpstr>Car Inheritance Example</vt:lpstr>
      <vt:lpstr>Car Inheritance Output</vt:lpstr>
      <vt:lpstr>Superclass Constructor Example</vt:lpstr>
      <vt:lpstr>Superclass Constructor Example</vt:lpstr>
      <vt:lpstr>Student Polymorphism Classes</vt:lpstr>
      <vt:lpstr>Student Polymorphism Classes</vt:lpstr>
      <vt:lpstr>Student Polymorphism Classes</vt:lpstr>
      <vt:lpstr>Student Polymorphism Output</vt:lpstr>
      <vt:lpstr>Downcasting Example</vt:lpstr>
      <vt:lpstr>Shapes Diagram (with Abstract)</vt:lpstr>
      <vt:lpstr>Shape Classes</vt:lpstr>
      <vt:lpstr>Shape Classes</vt:lpstr>
      <vt:lpstr>Shape Output</vt:lpstr>
      <vt:lpstr>Student Diagram (with Abstract)</vt:lpstr>
      <vt:lpstr>Student Classes</vt:lpstr>
      <vt:lpstr>Student Output</vt:lpstr>
      <vt:lpstr>Accountable Interface Diagram</vt:lpstr>
      <vt:lpstr>Accountable Classes</vt:lpstr>
      <vt:lpstr>Accountable Output</vt:lpstr>
      <vt:lpstr>DriversLicense Class (Comparable Interface)</vt:lpstr>
      <vt:lpstr>DriversLicense Output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Kramer, Michael, Gabriel</cp:lastModifiedBy>
  <cp:revision>623</cp:revision>
  <dcterms:created xsi:type="dcterms:W3CDTF">2010-09-03T10:48:34Z</dcterms:created>
  <dcterms:modified xsi:type="dcterms:W3CDTF">2022-01-15T02:34:43Z</dcterms:modified>
</cp:coreProperties>
</file>