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19"/>
  </p:notesMasterIdLst>
  <p:handoutMasterIdLst>
    <p:handoutMasterId r:id="rId20"/>
  </p:handoutMasterIdLst>
  <p:sldIdLst>
    <p:sldId id="298" r:id="rId3"/>
    <p:sldId id="487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279" r:id="rId1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9" autoAdjust="0"/>
    <p:restoredTop sz="80145" autoAdjust="0"/>
  </p:normalViewPr>
  <p:slideViewPr>
    <p:cSldViewPr>
      <p:cViewPr varScale="1">
        <p:scale>
          <a:sx n="87" d="100"/>
          <a:sy n="87" d="100"/>
        </p:scale>
        <p:origin x="118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inner classes are tied to the instance of the object.</a:t>
            </a:r>
          </a:p>
          <a:p>
            <a:r>
              <a:rPr lang="en-US" dirty="0"/>
              <a:t>They can access the private variables of the outer class.</a:t>
            </a:r>
          </a:p>
          <a:p>
            <a:r>
              <a:rPr lang="en-US" dirty="0"/>
              <a:t>Notice that the outer class must be instantiated, and then the new exists within the context of that outer class.</a:t>
            </a:r>
          </a:p>
          <a:p>
            <a:r>
              <a:rPr lang="en-US" dirty="0"/>
              <a:t>The nested inner class can be public, private, and protected.</a:t>
            </a:r>
          </a:p>
          <a:p>
            <a:r>
              <a:rPr lang="en-US" dirty="0"/>
              <a:t>We can’t have static method in a nested inner class because an inner class is implicitly associated with an object of its outer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6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local inner classes can only be seen and used from within that method.</a:t>
            </a:r>
          </a:p>
          <a:p>
            <a:r>
              <a:rPr lang="en-US" dirty="0"/>
              <a:t>They can access local variable from the method, as well as members of the class.</a:t>
            </a:r>
          </a:p>
          <a:p>
            <a:r>
              <a:rPr lang="en-US" dirty="0"/>
              <a:t>Method local inner classes cannot be static.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2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inner classes are not tied to an object.</a:t>
            </a:r>
          </a:p>
          <a:p>
            <a:r>
              <a:rPr lang="en-US" dirty="0"/>
              <a:t>They can be instantiated independently of other objects.</a:t>
            </a:r>
          </a:p>
          <a:p>
            <a:r>
              <a:rPr lang="en-US" dirty="0"/>
              <a:t>Static inner classes can access private static variables from the outer class, but not member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2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inner classes extend either a class or implement interface (with the same syntax).</a:t>
            </a:r>
          </a:p>
          <a:p>
            <a:r>
              <a:rPr lang="en-US" dirty="0"/>
              <a:t>Anonymous inner classes are declared and instantiated in the same statement.</a:t>
            </a:r>
          </a:p>
          <a:p>
            <a:r>
              <a:rPr lang="en-US" dirty="0"/>
              <a:t>Anonymous inner classes cannot be instantiated multiple times. </a:t>
            </a:r>
          </a:p>
          <a:p>
            <a:r>
              <a:rPr lang="en-US" dirty="0"/>
              <a:t>These classes can access methods and protected variables of the parent, as well as local variables in the method they are declared (if in a method).</a:t>
            </a:r>
          </a:p>
          <a:p>
            <a:r>
              <a:rPr lang="en-US" dirty="0"/>
              <a:t>These can also be declared at the class level; not required to be declared in the method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4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interface is implicitly defined as if it were a lambda function.</a:t>
            </a:r>
          </a:p>
          <a:p>
            <a:r>
              <a:rPr lang="en-US" dirty="0"/>
              <a:t>It can then be used as an object.</a:t>
            </a:r>
          </a:p>
          <a:p>
            <a:r>
              <a:rPr lang="en-US" dirty="0"/>
              <a:t>If there is only one expression, the {} can be removed and the return value is the same as the single expression.</a:t>
            </a:r>
          </a:p>
          <a:p>
            <a:r>
              <a:rPr lang="en-US" dirty="0"/>
              <a:t>If there are multiple expressions, the {} must be present and the return value is determined by the final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the </a:t>
            </a:r>
            <a:r>
              <a:rPr lang="en-US" dirty="0" err="1"/>
              <a:t>Stream.of</a:t>
            </a:r>
            <a:r>
              <a:rPr lang="en-US" dirty="0"/>
              <a:t> method is use to create the stream. Then the other methods follow.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Inner Classes, Lambdas and Streams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 Warren Mansur and Eric </a:t>
            </a:r>
            <a:r>
              <a:rPr lang="en-US" dirty="0" err="1"/>
              <a:t>Braude</a:t>
            </a:r>
            <a:r>
              <a:rPr lang="en-US" dirty="0"/>
              <a:t>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C5D4-971C-4124-A812-04E5982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1BAE-D078-4F31-A73F-85DCA66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stream operates lazily in that it only evaluates the entire stream when the terminal operation occurs.</a:t>
            </a:r>
          </a:p>
          <a:p>
            <a:r>
              <a:rPr lang="en-US" sz="2800" dirty="0"/>
              <a:t>Streams can be evaluated in parallel rather than one-by-one, depending upon the underlying architecture, for increased efficiency.</a:t>
            </a:r>
          </a:p>
          <a:p>
            <a:r>
              <a:rPr lang="en-US" sz="2800" dirty="0"/>
              <a:t>In addition to parallelism, streams are pipelined which means that when one operation has finished working on one part of a collection, the next operation can start working on it without waiting for the entire collection to be processed.</a:t>
            </a:r>
          </a:p>
          <a:p>
            <a:r>
              <a:rPr lang="en-US" sz="2800" dirty="0"/>
              <a:t>Streams are mostly declarative, and have similar operations to languages like SQL.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79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Stream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74674"/>
            <a:ext cx="10972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BasicStreamDemo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Stream&lt;Integer&gt;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(1, 2, 3, 4);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intStream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.filter(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&gt; 2).map(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+10).forEach(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-&gt; System.</a:t>
            </a:r>
            <a:r>
              <a:rPr lang="nn-NO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3962400"/>
            <a:ext cx="10972800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0223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3CC4-96D7-456A-BC62-88A9FFA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24CF-02C1-46E8-8549-239AB2E4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Stream.of</a:t>
            </a:r>
            <a:r>
              <a:rPr lang="en-US" dirty="0"/>
              <a:t>() method (either an array or variable arguments)</a:t>
            </a:r>
          </a:p>
          <a:p>
            <a:r>
              <a:rPr lang="en-US" dirty="0"/>
              <a:t>stream() method in the Collection interface (i.e. Lists, Sets, and so forth)</a:t>
            </a:r>
          </a:p>
          <a:p>
            <a:r>
              <a:rPr lang="en-US" dirty="0" err="1"/>
              <a:t>Arrays.stream</a:t>
            </a:r>
            <a:r>
              <a:rPr lang="en-US" dirty="0"/>
              <a:t>() static method</a:t>
            </a:r>
          </a:p>
          <a:p>
            <a:r>
              <a:rPr lang="en-US" dirty="0" err="1"/>
              <a:t>Stream.builder</a:t>
            </a:r>
            <a:r>
              <a:rPr lang="en-US" dirty="0"/>
              <a:t>() gives a stream builder which has methods to add objects, and then ultimately generate a stream</a:t>
            </a:r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260-5EF9-4933-82EE-7D6E56A7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Intermediate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538-6D37-4D13-983E-1EE912D8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filter() creates a new stream with any objects not matching the condition eliminated</a:t>
            </a:r>
          </a:p>
          <a:p>
            <a:r>
              <a:rPr lang="en-US" dirty="0"/>
              <a:t>map() creates a new stream with one or more operations applied to the object (essentially, creating a stream with new values)</a:t>
            </a:r>
          </a:p>
          <a:p>
            <a:r>
              <a:rPr lang="en-US" dirty="0"/>
              <a:t>sorted() sorts the stream (either natural order or with a newly defined comparator)</a:t>
            </a:r>
          </a:p>
          <a:p>
            <a:r>
              <a:rPr lang="en-US" dirty="0"/>
              <a:t>distinct() provides a distinct list of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3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E9E-9C56-4609-AD6D-8B7F821A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BC84-099D-464E-81B0-0BF68956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performs an operation on each object, for example, printing it</a:t>
            </a:r>
          </a:p>
          <a:p>
            <a:r>
              <a:rPr lang="en-US" dirty="0" err="1"/>
              <a:t>allMatch</a:t>
            </a:r>
            <a:r>
              <a:rPr lang="en-US" dirty="0"/>
              <a:t>() returns true or false depending upon whether all objects meet the condition</a:t>
            </a:r>
          </a:p>
          <a:p>
            <a:r>
              <a:rPr lang="en-US" dirty="0" err="1"/>
              <a:t>anyMatch</a:t>
            </a:r>
            <a:r>
              <a:rPr lang="en-US" dirty="0"/>
              <a:t>() returns true or false depending upon whether any object meets the condition</a:t>
            </a:r>
          </a:p>
          <a:p>
            <a:r>
              <a:rPr lang="en-US" dirty="0"/>
              <a:t>collect() collects the objects into a Collection such as a list or set.</a:t>
            </a:r>
          </a:p>
          <a:p>
            <a:r>
              <a:rPr lang="en-US" dirty="0"/>
              <a:t>reduce() reduces the set of objects to a single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307C-E64F-4B27-83A2-864E257E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E343-40B7-42F4-95A5-5976B124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streams when collections of objects need to be manipulated (much more efficient and concise than manually writing code to perform every step).</a:t>
            </a:r>
          </a:p>
          <a:p>
            <a:r>
              <a:rPr lang="en-US" dirty="0"/>
              <a:t>Watch out for modifying the collection in the stream operations (can result in dangerous or inconsistent behavior).</a:t>
            </a:r>
          </a:p>
        </p:txBody>
      </p:sp>
    </p:spTree>
    <p:extLst>
      <p:ext uri="{BB962C8B-B14F-4D97-AF65-F5344CB8AC3E}">
        <p14:creationId xmlns:p14="http://schemas.microsoft.com/office/powerpoint/2010/main" val="163864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47A-51A4-4570-96D0-914F05F9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A569-927B-4FBD-986D-1291D4A6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inner classes, one class is nested within another class or method.</a:t>
            </a:r>
          </a:p>
          <a:p>
            <a:r>
              <a:rPr lang="en-US" dirty="0"/>
              <a:t>These are useful for grouping classes, or for situations where the class is only needed inside of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364579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3841"/>
            <a:ext cx="1097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outerX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NestedInnerClass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outerX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GetInnerY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UseBasicInnerClass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OuterClass.NestedInnerClass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NestedInnerClass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.GetInnerY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596747" y="5791200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594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Local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MethodLocalInnerClass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classMember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methodVariable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getInnerValue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classMember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methodVariable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.getInnerValue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598170" y="5257800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73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BasicOuterClass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17;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innerVar</a:t>
            </a:r>
            <a:r>
              <a:rPr lang="nb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nb-NO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//Cannot access y because it's not static.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getInnerVar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StaticInnerClassDemo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BasicOuterClass.StaticInnerClass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staticInner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BasicOuterClass.StaticInnerClass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staticInner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.getInnerVar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6096000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6493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showMemberVar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ShowIt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method of Show"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AnonymousClassDemo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Show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showMemberVar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showMemberVar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and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localVar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localVar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5867400"/>
            <a:ext cx="10972800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ShowIt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method of Show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showMemberVar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=5 and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localVar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=25</a:t>
            </a:r>
          </a:p>
        </p:txBody>
      </p:sp>
    </p:spTree>
    <p:extLst>
      <p:ext uri="{BB962C8B-B14F-4D97-AF65-F5344CB8AC3E}">
        <p14:creationId xmlns:p14="http://schemas.microsoft.com/office/powerpoint/2010/main" val="2900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DC7-7E8B-4193-8759-E5C7E564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7CBB-8966-4BF1-9F12-9EB36CB0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Lambda calculus, researched throughout the 1900s, is well-known in computer science.</a:t>
            </a:r>
          </a:p>
          <a:p>
            <a:r>
              <a:rPr lang="en-US" sz="2800" dirty="0"/>
              <a:t>In lambda calculus, functions such as add(x, y) = x + y are represented anonymous as (</a:t>
            </a:r>
            <a:r>
              <a:rPr lang="en-US" sz="2800" dirty="0" err="1"/>
              <a:t>x,y</a:t>
            </a:r>
            <a:r>
              <a:rPr lang="en-US" sz="2800" dirty="0"/>
              <a:t>) -&gt; </a:t>
            </a:r>
            <a:r>
              <a:rPr lang="en-US" sz="2800" dirty="0" err="1"/>
              <a:t>x+y</a:t>
            </a:r>
            <a:r>
              <a:rPr lang="en-US" sz="2800" dirty="0"/>
              <a:t>.</a:t>
            </a:r>
          </a:p>
          <a:p>
            <a:r>
              <a:rPr lang="en-US" sz="2800" dirty="0"/>
              <a:t>In Java, it uses the same syntax to represent simple functions defined on the fly.</a:t>
            </a:r>
          </a:p>
          <a:p>
            <a:r>
              <a:rPr lang="en-US" sz="2800" dirty="0"/>
              <a:t>In Java, a lambda is tied to a functional interface – an interface consisting of a single abstract method.</a:t>
            </a:r>
          </a:p>
          <a:p>
            <a:r>
              <a:rPr lang="en-US" sz="2800" dirty="0"/>
              <a:t>Thus, lambdas can be passed around as arguments just like any other object.</a:t>
            </a:r>
          </a:p>
        </p:txBody>
      </p:sp>
    </p:spTree>
    <p:extLst>
      <p:ext uri="{BB962C8B-B14F-4D97-AF65-F5344CB8AC3E}">
        <p14:creationId xmlns:p14="http://schemas.microsoft.com/office/powerpoint/2010/main" val="38151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58383"/>
            <a:ext cx="1097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BasicLambda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TwoArgOperation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operation(</a:t>
            </a:r>
            <a:r>
              <a:rPr lang="sv-S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arg2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TwoArgOperation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subtraction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TwoArgOperation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addition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TwoArgOperation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addTwice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-&gt;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"10 - 7 =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subtraction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.operation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7));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 + 7 =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addition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.operation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7));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 + 7 added twice =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addTwice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.operation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7));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5715000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10 - 7 = 3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+ 7 = 17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+ 7 added twice = 34</a:t>
            </a:r>
          </a:p>
        </p:txBody>
      </p:sp>
    </p:spTree>
    <p:extLst>
      <p:ext uri="{BB962C8B-B14F-4D97-AF65-F5344CB8AC3E}">
        <p14:creationId xmlns:p14="http://schemas.microsoft.com/office/powerpoint/2010/main" val="118562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4229-1DA3-4004-8403-2D53239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8B8E-B814-411D-B73C-214A310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a way to more efficiently and concisely process collections of objects.</a:t>
            </a:r>
          </a:p>
          <a:p>
            <a:r>
              <a:rPr lang="en-US" dirty="0"/>
              <a:t>A stream is not just another data structure; rather, it transforms Collections, Arrays or I/O channels</a:t>
            </a:r>
          </a:p>
          <a:p>
            <a:r>
              <a:rPr lang="en-US" dirty="0"/>
              <a:t>A stream does not modify the underlying data; rather, it provides the transformations as new results.</a:t>
            </a:r>
          </a:p>
          <a:p>
            <a:r>
              <a:rPr lang="en-US" dirty="0"/>
              <a:t>There are three broad types of operations – stream creation, intermediate operations, and terminal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4730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28014</TotalTime>
  <Words>1568</Words>
  <Application>Microsoft Office PowerPoint</Application>
  <PresentationFormat>Widescreen</PresentationFormat>
  <Paragraphs>186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Custom Design</vt:lpstr>
      <vt:lpstr>Inner Classes, Lambdas and Streams</vt:lpstr>
      <vt:lpstr>Inner Classes</vt:lpstr>
      <vt:lpstr>Nested Inner Class</vt:lpstr>
      <vt:lpstr>Method Local Inner Class</vt:lpstr>
      <vt:lpstr>Static Inner Class</vt:lpstr>
      <vt:lpstr>Anonymous Inner Class</vt:lpstr>
      <vt:lpstr>Lambdas</vt:lpstr>
      <vt:lpstr>Lambda Usage</vt:lpstr>
      <vt:lpstr>Streams</vt:lpstr>
      <vt:lpstr>Streams</vt:lpstr>
      <vt:lpstr>Basic Stream Example</vt:lpstr>
      <vt:lpstr>Creating Streams</vt:lpstr>
      <vt:lpstr>Some Intermediate Operations</vt:lpstr>
      <vt:lpstr>Some Terminal Operations</vt:lpstr>
      <vt:lpstr>Tips on Streams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Warren Mansur</cp:lastModifiedBy>
  <cp:revision>781</cp:revision>
  <dcterms:created xsi:type="dcterms:W3CDTF">2010-09-03T10:48:34Z</dcterms:created>
  <dcterms:modified xsi:type="dcterms:W3CDTF">2020-02-14T15:01:51Z</dcterms:modified>
</cp:coreProperties>
</file>