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200_483A79BF.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omments/modernComment_201_EE0696D1.xml" ContentType="application/vnd.ms-powerpoint.comments+xml"/>
  <Override PartName="/ppt/notesSlides/notesSlide4.xml" ContentType="application/vnd.openxmlformats-officedocument.presentationml.notesSlide+xml"/>
  <Override PartName="/ppt/comments/modernComment_20A_D859C9E1.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omments/modernComment_208_2B8B7AD1.xml" ContentType="application/vnd.ms-powerpoint.comments+xml"/>
  <Override PartName="/ppt/notesSlides/notesSlide6.xml" ContentType="application/vnd.openxmlformats-officedocument.presentationml.notesSlide+xml"/>
  <Override PartName="/ppt/comments/modernComment_204_874B8799.xml" ContentType="application/vnd.ms-powerpoint.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comments/modernComment_20C_5E7CE3BE.xml" ContentType="application/vnd.ms-powerpoint.comments+xml"/>
  <Override PartName="/ppt/comments/modernComment_20D_AFEDD340.xml" ContentType="application/vnd.ms-powerpoint.comments+xml"/>
  <Override PartName="/ppt/notesSlides/notesSlide8.xml" ContentType="application/vnd.openxmlformats-officedocument.presentationml.notesSlide+xml"/>
  <Override PartName="/ppt/comments/modernComment_206_AE3AFDED.xml" ContentType="application/vnd.ms-powerpoint.comments+xml"/>
  <Override PartName="/ppt/notesSlides/notesSlide9.xml" ContentType="application/vnd.openxmlformats-officedocument.presentationml.notesSlide+xml"/>
  <Override PartName="/ppt/comments/modernComment_20B_2ABA9712.xml" ContentType="application/vnd.ms-powerpoint.comments+xml"/>
  <Override PartName="/ppt/notesSlides/notesSlide10.xml" ContentType="application/vnd.openxmlformats-officedocument.presentationml.notesSlide+xml"/>
  <Override PartName="/ppt/comments/modernComment_224_D22FA1FB.xml" ContentType="application/vnd.ms-powerpoint.comments+xml"/>
  <Override PartName="/ppt/notesSlides/notesSlide11.xml" ContentType="application/vnd.openxmlformats-officedocument.presentationml.notesSlide+xml"/>
  <Override PartName="/ppt/comments/modernComment_20F_FCE443BC.xml" ContentType="application/vnd.ms-powerpoint.comments+xml"/>
  <Override PartName="/ppt/notesSlides/notesSlide12.xml" ContentType="application/vnd.openxmlformats-officedocument.presentationml.notesSlide+xml"/>
  <Override PartName="/ppt/comments/modernComment_210_235D2532.xml" ContentType="application/vnd.ms-powerpoint.comments+xml"/>
  <Override PartName="/ppt/notesSlides/notesSlide13.xml" ContentType="application/vnd.openxmlformats-officedocument.presentationml.notesSlide+xml"/>
  <Override PartName="/ppt/comments/modernComment_211_681D723.xml" ContentType="application/vnd.ms-powerpoint.comments+xml"/>
  <Override PartName="/ppt/comments/modernComment_225_CAD7D3CE.xml" ContentType="application/vnd.ms-powerpoint.comments+xml"/>
  <Override PartName="/ppt/notesSlides/notesSlide14.xml" ContentType="application/vnd.openxmlformats-officedocument.presentationml.notesSlide+xml"/>
  <Override PartName="/ppt/comments/modernComment_227_8E675C70.xml" ContentType="application/vnd.ms-powerpoint.comments+xml"/>
  <Override PartName="/ppt/notesSlides/notesSlide15.xml" ContentType="application/vnd.openxmlformats-officedocument.presentationml.notesSlide+xml"/>
  <Override PartName="/ppt/comments/modernComment_228_DDBF8970.xml" ContentType="application/vnd.ms-powerpoint.comments+xml"/>
  <Override PartName="/ppt/notesSlides/notesSlide16.xml" ContentType="application/vnd.openxmlformats-officedocument.presentationml.notesSlide+xml"/>
  <Override PartName="/ppt/comments/modernComment_22C_5087040A.xml" ContentType="application/vnd.ms-powerpoint.comment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7" r:id="rId1"/>
    <p:sldMasterId id="2147484344" r:id="rId2"/>
    <p:sldMasterId id="2147484356" r:id="rId3"/>
  </p:sldMasterIdLst>
  <p:notesMasterIdLst>
    <p:notesMasterId r:id="rId27"/>
  </p:notesMasterIdLst>
  <p:handoutMasterIdLst>
    <p:handoutMasterId r:id="rId28"/>
  </p:handoutMasterIdLst>
  <p:sldIdLst>
    <p:sldId id="532" r:id="rId4"/>
    <p:sldId id="512" r:id="rId5"/>
    <p:sldId id="513" r:id="rId6"/>
    <p:sldId id="519" r:id="rId7"/>
    <p:sldId id="522" r:id="rId8"/>
    <p:sldId id="520" r:id="rId9"/>
    <p:sldId id="516" r:id="rId10"/>
    <p:sldId id="517" r:id="rId11"/>
    <p:sldId id="524" r:id="rId12"/>
    <p:sldId id="525" r:id="rId13"/>
    <p:sldId id="526" r:id="rId14"/>
    <p:sldId id="518" r:id="rId15"/>
    <p:sldId id="523" r:id="rId16"/>
    <p:sldId id="548" r:id="rId17"/>
    <p:sldId id="527" r:id="rId18"/>
    <p:sldId id="528" r:id="rId19"/>
    <p:sldId id="529" r:id="rId20"/>
    <p:sldId id="549" r:id="rId21"/>
    <p:sldId id="550" r:id="rId22"/>
    <p:sldId id="551" r:id="rId23"/>
    <p:sldId id="552" r:id="rId24"/>
    <p:sldId id="556" r:id="rId25"/>
    <p:sldId id="279" r:id="rId26"/>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AC2949-DE10-DF52-009D-098EBEC026D7}" name="Kramer, Michael, Gabriel" initials="KMG" userId="Kramer, Michael, Gabriel"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0C5B4"/>
    <a:srgbClr val="DFD7CF"/>
    <a:srgbClr val="BEAE9E"/>
    <a:srgbClr val="A8937D"/>
    <a:srgbClr val="FFDD7D"/>
    <a:srgbClr val="AF8300"/>
    <a:srgbClr val="AF5800"/>
    <a:srgbClr val="9A004D"/>
    <a:srgbClr val="AF0058"/>
    <a:srgbClr val="1E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49" autoAdjust="0"/>
    <p:restoredTop sz="80145" autoAdjust="0"/>
  </p:normalViewPr>
  <p:slideViewPr>
    <p:cSldViewPr>
      <p:cViewPr varScale="1">
        <p:scale>
          <a:sx n="62" d="100"/>
          <a:sy n="62" d="100"/>
        </p:scale>
        <p:origin x="90" y="60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5.xml"/></Relationships>
</file>

<file path=ppt/comments/modernComment_200_483A79BF.xml><?xml version="1.0" encoding="utf-8"?>
<p188:cmLst xmlns:a="http://schemas.openxmlformats.org/drawingml/2006/main" xmlns:r="http://schemas.openxmlformats.org/officeDocument/2006/relationships" xmlns:p188="http://schemas.microsoft.com/office/powerpoint/2018/8/main">
  <p188:cm id="{E13B90DE-B857-4498-A22E-55F78B23E0F1}" authorId="{54AC2949-DE10-DF52-009D-098EBEC026D7}" created="2022-02-10T01:05:11.720">
    <ac:txMkLst xmlns:ac="http://schemas.microsoft.com/office/drawing/2013/main/command">
      <pc:docMk xmlns:pc="http://schemas.microsoft.com/office/powerpoint/2013/main/command"/>
      <pc:sldMk xmlns:pc="http://schemas.microsoft.com/office/powerpoint/2013/main/command" cId="1211791807" sldId="512"/>
      <ac:graphicFrameMk id="4" creationId="{41C65870-854F-4C17-A527-7030CB7C2449}"/>
      <dc:dgmMk xmlns:dc="http://schemas.microsoft.com/office/drawing/2013/diagram/command"/>
      <dc:nodeMk xmlns:dc="http://schemas.microsoft.com/office/drawing/2013/diagram/command" id="{06C25478-A4A5-4BAB-8BF8-03A0CB2B4CAE}"/>
      <ac:txMk cp="25" len="6">
        <ac:context len="76" hash="2590828971"/>
      </ac:txMk>
    </ac:txMkLst>
    <p188:pos x="8797871" y="2584342"/>
    <p188:txBody>
      <a:bodyPr/>
      <a:lstStyle/>
      <a:p>
        <a:r>
          <a:rPr lang="en-US"/>
          <a:t>RAM</a:t>
        </a:r>
      </a:p>
    </p188:txBody>
  </p188:cm>
  <p188:cm id="{D6A05CD3-0673-473E-8C7F-9317A1C68786}" authorId="{54AC2949-DE10-DF52-009D-098EBEC026D7}" created="2022-02-10T01:07:11.399">
    <ac:txMkLst xmlns:ac="http://schemas.microsoft.com/office/drawing/2013/main/command">
      <pc:docMk xmlns:pc="http://schemas.microsoft.com/office/powerpoint/2013/main/command"/>
      <pc:sldMk xmlns:pc="http://schemas.microsoft.com/office/powerpoint/2013/main/command" cId="1211791807" sldId="512"/>
      <ac:graphicFrameMk id="4" creationId="{41C65870-854F-4C17-A527-7030CB7C2449}"/>
      <dc:dgmMk xmlns:dc="http://schemas.microsoft.com/office/drawing/2013/diagram/command"/>
      <dc:nodeMk xmlns:dc="http://schemas.microsoft.com/office/drawing/2013/diagram/command" id="{FDF0D019-3424-4DF8-BBAE-36D8FFAE83F7}"/>
      <ac:txMk cp="0" len="7">
        <ac:context len="8" hash="640091724"/>
      </ac:txMk>
    </ac:txMkLst>
    <p188:pos x="2691539" y="2553346"/>
    <p188:txBody>
      <a:bodyPr/>
      <a:lstStyle/>
      <a:p>
        <a:r>
          <a:rPr lang="en-US"/>
          <a:t>A process is like it's own sandbox</a:t>
        </a:r>
      </a:p>
    </p188:txBody>
  </p188:cm>
  <p188:cm id="{8DEB7DAA-DF5E-47F7-8D68-ECA843FB2197}" authorId="{54AC2949-DE10-DF52-009D-098EBEC026D7}" created="2022-02-10T01:07:58.303">
    <ac:txMkLst xmlns:ac="http://schemas.microsoft.com/office/drawing/2013/main/command">
      <pc:docMk xmlns:pc="http://schemas.microsoft.com/office/powerpoint/2013/main/command"/>
      <pc:sldMk xmlns:pc="http://schemas.microsoft.com/office/powerpoint/2013/main/command" cId="1211791807" sldId="512"/>
      <ac:graphicFrameMk id="4" creationId="{41C65870-854F-4C17-A527-7030CB7C2449}"/>
      <dc:dgmMk xmlns:dc="http://schemas.microsoft.com/office/drawing/2013/diagram/command"/>
      <dc:nodeMk xmlns:dc="http://schemas.microsoft.com/office/drawing/2013/diagram/command" id="{D2BA0700-E804-4B62-8C64-1A19F6FACF0C}"/>
      <ac:txMk cp="0" len="6">
        <ac:context len="7" hash="1023174149"/>
      </ac:txMk>
    </ac:txMkLst>
    <p188:pos x="2691539" y="4320153"/>
    <p188:txBody>
      <a:bodyPr/>
      <a:lstStyle/>
      <a:p>
        <a:r>
          <a:rPr lang="en-US"/>
          <a:t>Threads all run within the same sandbox.
These are lightweight
Processes are heavy weight</a:t>
        </a:r>
      </a:p>
    </p188:txBody>
  </p188:cm>
</p188:cmLst>
</file>

<file path=ppt/comments/modernComment_201_EE0696D1.xml><?xml version="1.0" encoding="utf-8"?>
<p188:cmLst xmlns:a="http://schemas.openxmlformats.org/drawingml/2006/main" xmlns:r="http://schemas.openxmlformats.org/officeDocument/2006/relationships" xmlns:p188="http://schemas.microsoft.com/office/powerpoint/2018/8/main">
  <p188:cm id="{34156B2B-2CB6-4685-8188-9ED44050FDF4}" authorId="{54AC2949-DE10-DF52-009D-098EBEC026D7}" created="2022-02-10T01:09:08.288">
    <ac:txMkLst xmlns:ac="http://schemas.microsoft.com/office/drawing/2013/main/command">
      <pc:docMk xmlns:pc="http://schemas.microsoft.com/office/powerpoint/2013/main/command"/>
      <pc:sldMk xmlns:pc="http://schemas.microsoft.com/office/powerpoint/2013/main/command" cId="3993409233" sldId="513"/>
      <ac:spMk id="3" creationId="{DC64B1AF-5CCA-456A-850D-F0F1E3AE0238}"/>
      <ac:txMk cp="339" len="15">
        <ac:context len="549" hash="211135516"/>
      </ac:txMk>
    </ac:txMkLst>
    <p188:pos x="6426631" y="3576234"/>
    <p188:replyLst>
      <p188:reply id="{76C273E5-1226-4A24-9EC2-EF5F6F9E7CE4}" authorId="{54AC2949-DE10-DF52-009D-098EBEC026D7}" created="2022-02-10T01:09:42.162">
        <p188:txBody>
          <a:bodyPr/>
          <a:lstStyle/>
          <a:p>
            <a:r>
              <a:rPr lang="en-US"/>
              <a:t>Threads nowadays can actually run on different processors</a:t>
            </a:r>
          </a:p>
        </p188:txBody>
      </p188:reply>
    </p188:replyLst>
    <p188:txBody>
      <a:bodyPr/>
      <a:lstStyle/>
      <a:p>
        <a:r>
          <a:rPr lang="en-US"/>
          <a:t>Because people will notice not being able to do something if the screen keeps freezing</a:t>
        </a:r>
      </a:p>
    </p188:txBody>
  </p188:cm>
</p188:cmLst>
</file>

<file path=ppt/comments/modernComment_204_874B8799.xml><?xml version="1.0" encoding="utf-8"?>
<p188:cmLst xmlns:a="http://schemas.openxmlformats.org/drawingml/2006/main" xmlns:r="http://schemas.openxmlformats.org/officeDocument/2006/relationships" xmlns:p188="http://schemas.microsoft.com/office/powerpoint/2018/8/main">
  <p188:cm id="{6DE69757-F3E8-4035-B418-6DE0119B8019}" authorId="{54AC2949-DE10-DF52-009D-098EBEC026D7}" created="2022-02-10T01:18:16.362">
    <ac:txMkLst xmlns:ac="http://schemas.microsoft.com/office/drawing/2013/main/command">
      <pc:docMk xmlns:pc="http://schemas.microsoft.com/office/powerpoint/2013/main/command"/>
      <pc:sldMk xmlns:pc="http://schemas.microsoft.com/office/powerpoint/2013/main/command" cId="2269874073" sldId="516"/>
      <ac:graphicFrameMk id="4" creationId="{EC9341F6-D996-43D0-988F-27687CBE3A72}"/>
      <dc:dgmMk xmlns:dc="http://schemas.microsoft.com/office/drawing/2013/diagram/command"/>
      <dc:nodeMk xmlns:dc="http://schemas.microsoft.com/office/drawing/2013/diagram/command" id="{A21E34A9-3E30-45E6-B264-CAB683B59AF8}"/>
      <ac:txMk cp="0" len="8">
        <ac:context len="19" hash="2235826581"/>
      </ac:txMk>
    </ac:txMkLst>
    <p188:pos x="2707037" y="569563"/>
    <p188:txBody>
      <a:bodyPr/>
      <a:lstStyle/>
      <a:p>
        <a:r>
          <a:rPr lang="en-US"/>
          <a:t>Long running thread - GUI Thread, File IO etc</a:t>
        </a:r>
      </a:p>
    </p188:txBody>
  </p188:cm>
  <p188:cm id="{676DE100-067B-48CB-A87F-E0FEFE474A3A}" authorId="{54AC2949-DE10-DF52-009D-098EBEC026D7}" created="2022-02-10T01:18:51.666">
    <ac:txMkLst xmlns:ac="http://schemas.microsoft.com/office/drawing/2013/main/command">
      <pc:docMk xmlns:pc="http://schemas.microsoft.com/office/powerpoint/2013/main/command"/>
      <pc:sldMk xmlns:pc="http://schemas.microsoft.com/office/powerpoint/2013/main/command" cId="2269874073" sldId="516"/>
      <ac:graphicFrameMk id="4" creationId="{EC9341F6-D996-43D0-988F-27687CBE3A72}"/>
      <dc:dgmMk xmlns:dc="http://schemas.microsoft.com/office/drawing/2013/diagram/command"/>
      <dc:nodeMk xmlns:dc="http://schemas.microsoft.com/office/drawing/2013/diagram/command" id="{A8C27137-9C8E-4DC6-867A-95B9B85BFB28}"/>
      <ac:txMk cp="0" len="8">
        <ac:context len="19" hash="1352616302"/>
      </ac:txMk>
    </ac:txMkLst>
    <p188:pos x="7883471" y="569563"/>
    <p188:txBody>
      <a:bodyPr/>
      <a:lstStyle/>
      <a:p>
        <a:r>
          <a:rPr lang="en-US"/>
          <a:t>Shorter tasks, treat like a function -&gt; accomplishes a task in parallel "do this one thing and you're done". </a:t>
        </a:r>
      </a:p>
    </p188:txBody>
  </p188:cm>
</p188:cmLst>
</file>

<file path=ppt/comments/modernComment_206_AE3AFDED.xml><?xml version="1.0" encoding="utf-8"?>
<p188:cmLst xmlns:a="http://schemas.openxmlformats.org/drawingml/2006/main" xmlns:r="http://schemas.openxmlformats.org/officeDocument/2006/relationships" xmlns:p188="http://schemas.microsoft.com/office/powerpoint/2018/8/main">
  <p188:cm id="{33E66F67-EE3C-48DF-8FD7-944F24149790}" authorId="{54AC2949-DE10-DF52-009D-098EBEC026D7}" created="2022-02-10T01:35:33.952">
    <ac:txMkLst xmlns:ac="http://schemas.microsoft.com/office/drawing/2013/main/command">
      <pc:docMk xmlns:pc="http://schemas.microsoft.com/office/powerpoint/2013/main/command"/>
      <pc:sldMk xmlns:pc="http://schemas.microsoft.com/office/powerpoint/2013/main/command" cId="2923101677" sldId="518"/>
      <ac:spMk id="6" creationId="{07088D6D-0A98-445E-B06B-80F4559410F4}"/>
      <ac:txMk cp="371" len="6">
        <ac:context len="474" hash="709807163"/>
      </ac:txMk>
    </ac:txMkLst>
    <p188:pos x="2103630" y="3169908"/>
    <p188:txBody>
      <a:bodyPr/>
      <a:lstStyle/>
      <a:p>
        <a:r>
          <a:rPr lang="en-US"/>
          <a:t>Run() is like main() FOR the THREAD, this is the code that will run when the thread becomes active -&gt; you can think of run() as @overriding main()</a:t>
        </a:r>
      </a:p>
    </p188:txBody>
  </p188:cm>
  <p188:cm id="{5B8D771A-6329-4DBA-8498-51BE1250E61F}" authorId="{54AC2949-DE10-DF52-009D-098EBEC026D7}" created="2022-02-10T01:38:33.390">
    <ac:txMkLst xmlns:ac="http://schemas.microsoft.com/office/drawing/2013/main/command">
      <pc:docMk xmlns:pc="http://schemas.microsoft.com/office/powerpoint/2013/main/command"/>
      <pc:sldMk xmlns:pc="http://schemas.microsoft.com/office/powerpoint/2013/main/command" cId="2923101677" sldId="518"/>
      <ac:spMk id="6" creationId="{07088D6D-0A98-445E-B06B-80F4559410F4}"/>
      <ac:txMk cp="383" len="28">
        <ac:context len="474" hash="709807163"/>
      </ac:txMk>
    </ac:txMkLst>
    <p188:pos x="3297000" y="3386884"/>
    <p188:txBody>
      <a:bodyPr/>
      <a:lstStyle/>
      <a:p>
        <a:r>
          <a:rPr lang="en-US"/>
          <a:t>This is called a tight inner loop - it's really fast - if it took longer to run we might see different behavior from the scheduler</a:t>
        </a:r>
      </a:p>
    </p188:txBody>
  </p188:cm>
  <p188:cm id="{461A9929-E15E-4656-938D-5CF0C91DFCB1}" authorId="{54AC2949-DE10-DF52-009D-098EBEC026D7}" created="2022-02-10T01:41:24.966">
    <ac:txMkLst xmlns:ac="http://schemas.microsoft.com/office/drawing/2013/main/command">
      <pc:docMk xmlns:pc="http://schemas.microsoft.com/office/powerpoint/2013/main/command"/>
      <pc:sldMk xmlns:pc="http://schemas.microsoft.com/office/powerpoint/2013/main/command" cId="2923101677" sldId="518"/>
      <ac:spMk id="6" creationId="{07088D6D-0A98-445E-B06B-80F4559410F4}"/>
      <ac:txMk cp="179" len="37">
        <ac:context len="474" hash="709807163"/>
      </ac:txMk>
    </ac:txMkLst>
    <p188:pos x="2212118" y="1263616"/>
    <p188:txBody>
      <a:bodyPr/>
      <a:lstStyle/>
      <a:p>
        <a:r>
          <a:rPr lang="en-US"/>
          <a:t>Both running in parallel</a:t>
        </a:r>
      </a:p>
    </p188:txBody>
  </p188:cm>
</p188:cmLst>
</file>

<file path=ppt/comments/modernComment_208_2B8B7AD1.xml><?xml version="1.0" encoding="utf-8"?>
<p188:cmLst xmlns:a="http://schemas.openxmlformats.org/drawingml/2006/main" xmlns:r="http://schemas.openxmlformats.org/officeDocument/2006/relationships" xmlns:p188="http://schemas.microsoft.com/office/powerpoint/2018/8/main">
  <p188:cm id="{6185F494-F6B4-400A-ADF8-2DADF6CCE9E0}" authorId="{54AC2949-DE10-DF52-009D-098EBEC026D7}" created="2022-02-10T01:16:21.098">
    <ac:txMkLst xmlns:ac="http://schemas.microsoft.com/office/drawing/2013/main/command">
      <pc:docMk xmlns:pc="http://schemas.microsoft.com/office/powerpoint/2013/main/command"/>
      <pc:sldMk xmlns:pc="http://schemas.microsoft.com/office/powerpoint/2013/main/command" cId="730561233" sldId="520"/>
      <ac:spMk id="2" creationId="{63DAF5BB-0061-4F55-89D5-EDE3EDB944D9}"/>
      <ac:txMk cp="11" len="6">
        <ac:context len="18" hash="497292935"/>
      </ac:txMk>
    </ac:txMkLst>
    <p188:pos x="7879597" y="516610"/>
    <p188:replyLst>
      <p188:reply id="{7CBB91F4-D2A4-4F5B-8A81-73743600B560}" authorId="{54AC2949-DE10-DF52-009D-098EBEC026D7}" created="2022-02-10T01:17:40.796">
        <p188:txBody>
          <a:bodyPr/>
          <a:lstStyle/>
          <a:p>
            <a:r>
              <a:rPr lang="en-US"/>
              <a:t>Multiple streams of execution relies very heavily on interoperability on multiple levels.
You have to verify errors on a conceptual level since by nature of the concept they may be difficult to reproduce</a:t>
            </a:r>
          </a:p>
        </p188:txBody>
      </p188:reply>
    </p188:replyLst>
    <p188:txBody>
      <a:bodyPr/>
      <a:lstStyle/>
      <a:p>
        <a:r>
          <a:rPr lang="en-US"/>
          <a:t>Time Slicing
Threads are at the mercy of the scheduler, they have no input as to when they'll run</a:t>
        </a:r>
      </a:p>
    </p188:txBody>
  </p188:cm>
</p188:cmLst>
</file>

<file path=ppt/comments/modernComment_20A_D859C9E1.xml><?xml version="1.0" encoding="utf-8"?>
<p188:cmLst xmlns:a="http://schemas.openxmlformats.org/drawingml/2006/main" xmlns:r="http://schemas.openxmlformats.org/officeDocument/2006/relationships" xmlns:p188="http://schemas.microsoft.com/office/powerpoint/2018/8/main">
  <p188:cm id="{E90FAB94-32B5-43D3-8CB8-F058984009AE}" authorId="{54AC2949-DE10-DF52-009D-098EBEC026D7}" created="2022-02-10T01:12:00.411">
    <ac:txMkLst xmlns:ac="http://schemas.microsoft.com/office/drawing/2013/main/command">
      <pc:docMk xmlns:pc="http://schemas.microsoft.com/office/powerpoint/2013/main/command"/>
      <pc:sldMk xmlns:pc="http://schemas.microsoft.com/office/powerpoint/2013/main/command" cId="3629763041" sldId="522"/>
      <ac:spMk id="2" creationId="{152535E3-4CA6-4F77-B82E-06B21C6E6DAD}"/>
      <ac:txMk cp="9" len="10">
        <ac:context len="20" hash="2178782825"/>
      </ac:txMk>
    </ac:txMkLst>
    <p188:pos x="8208936" y="515776"/>
    <p188:txBody>
      <a:bodyPr/>
      <a:lstStyle/>
      <a:p>
        <a:r>
          <a:rPr lang="en-US"/>
          <a:t>Thread scheduling is not consistent: there is a measure of randomness, you have to write flexible code consequently </a:t>
        </a:r>
      </a:p>
    </p188:txBody>
  </p188:cm>
  <p188:cm id="{258F645F-80A5-460F-B331-21BB8C9B498D}" authorId="{54AC2949-DE10-DF52-009D-098EBEC026D7}" created="2022-02-10T01:13:28.765">
    <ac:txMkLst xmlns:ac="http://schemas.microsoft.com/office/drawing/2013/main/command">
      <pc:docMk xmlns:pc="http://schemas.microsoft.com/office/powerpoint/2013/main/command"/>
      <pc:sldMk xmlns:pc="http://schemas.microsoft.com/office/powerpoint/2013/main/command" cId="3629763041" sldId="522"/>
      <ac:graphicFrameMk id="4" creationId="{41C65870-854F-4C17-A527-7030CB7C2449}"/>
      <dc:dgmMk xmlns:dc="http://schemas.microsoft.com/office/drawing/2013/diagram/command"/>
      <dc:nodeMk xmlns:dc="http://schemas.microsoft.com/office/drawing/2013/diagram/command" id="{FDF0D019-3424-4DF8-BBAE-36D8FFAE83F7}"/>
      <ac:txMk cp="0" len="4">
        <ac:context len="5" hash="105049804"/>
      </ac:txMk>
    </ac:txMkLst>
    <p188:pos x="2629546" y="4041183"/>
    <p188:txBody>
      <a:bodyPr/>
      <a:lstStyle/>
      <a:p>
        <a:r>
          <a:rPr lang="en-US"/>
          <a:t>The OS knows only about Process, not aware of Threads, that used to be the work of the App alone. This is more legacy - NATIVE is modern, OS tracks threads in Native</a:t>
        </a:r>
      </a:p>
    </p188:txBody>
  </p188:cm>
</p188:cmLst>
</file>

<file path=ppt/comments/modernComment_20B_2ABA9712.xml><?xml version="1.0" encoding="utf-8"?>
<p188:cmLst xmlns:a="http://schemas.openxmlformats.org/drawingml/2006/main" xmlns:r="http://schemas.openxmlformats.org/officeDocument/2006/relationships" xmlns:p188="http://schemas.microsoft.com/office/powerpoint/2018/8/main">
  <p188:cm id="{0EEF8DC6-63A0-487E-AE0F-75AB69ACCF51}" authorId="{54AC2949-DE10-DF52-009D-098EBEC026D7}" created="2022-02-10T01:44:44.869">
    <ac:txMkLst xmlns:ac="http://schemas.microsoft.com/office/drawing/2013/main/command">
      <pc:docMk xmlns:pc="http://schemas.microsoft.com/office/powerpoint/2013/main/command"/>
      <pc:sldMk xmlns:pc="http://schemas.microsoft.com/office/powerpoint/2013/main/command" cId="716871442" sldId="523"/>
      <ac:spMk id="2" creationId="{A9292AFA-16E3-4041-BF46-EEC37A93BDD7}"/>
      <ac:txMk cp="23" len="8">
        <ac:context len="32" hash="2016647228"/>
      </ac:txMk>
    </ac:txMkLst>
    <p188:pos x="10131752" y="515319"/>
    <p188:txBody>
      <a:bodyPr/>
      <a:lstStyle/>
      <a:p>
        <a:r>
          <a:rPr lang="en-US"/>
          <a:t>This slide basically achieves the same thing as the previous slide, it's just alternate syntax
Most people recommend this version - Runnable - it's more flexible because you could still have your own hierarchy because the other way you extend Thread so you're kind of painting yourself into a hierarchical corner. </a:t>
        </a:r>
      </a:p>
    </p188:txBody>
  </p188:cm>
</p188:cmLst>
</file>

<file path=ppt/comments/modernComment_20C_5E7CE3BE.xml><?xml version="1.0" encoding="utf-8"?>
<p188:cmLst xmlns:a="http://schemas.openxmlformats.org/drawingml/2006/main" xmlns:r="http://schemas.openxmlformats.org/officeDocument/2006/relationships" xmlns:p188="http://schemas.microsoft.com/office/powerpoint/2018/8/main">
  <p188:cm id="{41F4AE32-491D-4913-8F5C-984004D05616}" authorId="{54AC2949-DE10-DF52-009D-098EBEC026D7}" created="2022-02-10T01:22:02.564">
    <ac:txMkLst xmlns:ac="http://schemas.microsoft.com/office/drawing/2013/main/command">
      <pc:docMk xmlns:pc="http://schemas.microsoft.com/office/powerpoint/2013/main/command"/>
      <pc:sldMk xmlns:pc="http://schemas.microsoft.com/office/powerpoint/2013/main/command" cId="1585243070" sldId="524"/>
      <ac:spMk id="2" creationId="{C82D7C01-1726-4FD7-AAC6-8B8FEFDCF3BC}"/>
      <ac:txMk cp="9" len="7">
        <ac:context len="25" hash="1193512187"/>
      </ac:txMk>
    </ac:txMkLst>
    <p188:pos x="6814088" y="515776"/>
    <p188:txBody>
      <a:bodyPr/>
      <a:lstStyle/>
      <a:p>
        <a:r>
          <a:rPr lang="en-US"/>
          <a:t>Unrelated: Look up Hyper Threading </a:t>
        </a:r>
      </a:p>
    </p188:txBody>
  </p188:cm>
  <p188:cm id="{C5F189ED-31F5-43CA-916A-CF39954BCDCF}" authorId="{54AC2949-DE10-DF52-009D-098EBEC026D7}" created="2022-02-10T01:28:10.159">
    <ac:txMkLst xmlns:ac="http://schemas.microsoft.com/office/drawing/2013/main/command">
      <pc:docMk xmlns:pc="http://schemas.microsoft.com/office/powerpoint/2013/main/command"/>
      <pc:sldMk xmlns:pc="http://schemas.microsoft.com/office/powerpoint/2013/main/command" cId="1585243070" sldId="524"/>
      <ac:spMk id="3" creationId="{271CBE07-C025-4C7E-B7DE-C86F8A2C2FD8}"/>
      <ac:txMk cp="308" len="7">
        <ac:context len="362" hash="652339801"/>
      </ac:txMk>
    </ac:txMkLst>
    <p188:pos x="7589003" y="3576234"/>
    <p188:txBody>
      <a:bodyPr/>
      <a:lstStyle/>
      <a:p>
        <a:r>
          <a:rPr lang="en-US"/>
          <a:t>The goal here with daemon threads is: you don't want to prevent the exit of a program when that's natural, so create a daemon thread for processes that need to continue after exit </a:t>
        </a:r>
      </a:p>
    </p188:txBody>
  </p188:cm>
</p188:cmLst>
</file>

<file path=ppt/comments/modernComment_20D_AFEDD340.xml><?xml version="1.0" encoding="utf-8"?>
<p188:cmLst xmlns:a="http://schemas.openxmlformats.org/drawingml/2006/main" xmlns:r="http://schemas.openxmlformats.org/officeDocument/2006/relationships" xmlns:p188="http://schemas.microsoft.com/office/powerpoint/2018/8/main">
  <p188:cm id="{C58D5486-7AC5-4929-AC13-E7FF2C6387E3}" authorId="{54AC2949-DE10-DF52-009D-098EBEC026D7}" created="2022-02-10T01:31:21.267">
    <ac:txMkLst xmlns:ac="http://schemas.microsoft.com/office/drawing/2013/main/command">
      <pc:docMk xmlns:pc="http://schemas.microsoft.com/office/powerpoint/2013/main/command"/>
      <pc:sldMk xmlns:pc="http://schemas.microsoft.com/office/powerpoint/2013/main/command" cId="2951598912" sldId="525"/>
      <ac:spMk id="2" creationId="{34F72EEA-A6A2-4F97-9722-4A4E26FB09EE}"/>
      <ac:txMk cp="7" len="7">
        <ac:context len="22" hash="2862181362"/>
      </ac:txMk>
    </ac:txMkLst>
    <p188:pos x="6566115" y="515776"/>
    <p188:replyLst>
      <p188:reply id="{C91B07B4-45CD-4A8D-A6C4-9E4B7DC6F253}" authorId="{54AC2949-DE10-DF52-009D-098EBEC026D7}" created="2022-02-10T01:32:47.078">
        <p188:txBody>
          <a:bodyPr/>
          <a:lstStyle/>
          <a:p>
            <a:r>
              <a:rPr lang="en-US"/>
              <a:t>There's a DIFFERENCE BETWEEN THE JAVA THREAD OBJECT AND THE STREAM OF EXECUTION, REMEMBER THAT</a:t>
            </a:r>
          </a:p>
        </p188:txBody>
      </p188:reply>
    </p188:replyLst>
    <p188:txBody>
      <a:bodyPr/>
      <a:lstStyle/>
      <a:p>
        <a:r>
          <a:rPr lang="en-US"/>
          <a:t>Lifecycle states</a:t>
        </a:r>
      </a:p>
    </p188:txBody>
  </p188:cm>
</p188:cmLst>
</file>

<file path=ppt/comments/modernComment_20F_FCE443BC.xml><?xml version="1.0" encoding="utf-8"?>
<p188:cmLst xmlns:a="http://schemas.openxmlformats.org/drawingml/2006/main" xmlns:r="http://schemas.openxmlformats.org/officeDocument/2006/relationships" xmlns:p188="http://schemas.microsoft.com/office/powerpoint/2018/8/main">
  <p188:cm id="{B89B6356-FA7A-465A-A1C3-B29B033B9A4A}" authorId="{54AC2949-DE10-DF52-009D-098EBEC026D7}" created="2022-02-10T01:52:03.788">
    <ac:txMkLst xmlns:ac="http://schemas.microsoft.com/office/drawing/2013/main/command">
      <pc:docMk xmlns:pc="http://schemas.microsoft.com/office/powerpoint/2013/main/command"/>
      <pc:sldMk xmlns:pc="http://schemas.microsoft.com/office/powerpoint/2013/main/command" cId="4242817980" sldId="527"/>
      <ac:spMk id="6" creationId="{07088D6D-0A98-445E-B06B-80F4559410F4}"/>
      <ac:txMk cp="499" len="2">
        <ac:context len="529" hash="114984219"/>
      </ac:txMk>
    </ac:txMkLst>
    <p188:pos x="2491088" y="3882830"/>
    <p188:txBody>
      <a:bodyPr/>
      <a:lstStyle/>
      <a:p>
        <a:r>
          <a:rPr lang="en-US"/>
          <a:t>C represents Child Thread</a:t>
        </a:r>
      </a:p>
    </p188:txBody>
  </p188:cm>
  <p188:cm id="{E75738F0-E15B-4813-B505-7C6E8A45BD74}" authorId="{54AC2949-DE10-DF52-009D-098EBEC026D7}" created="2022-02-10T01:53:34.340">
    <ac:txMkLst xmlns:ac="http://schemas.microsoft.com/office/drawing/2013/main/command">
      <pc:docMk xmlns:pc="http://schemas.microsoft.com/office/powerpoint/2013/main/command"/>
      <pc:sldMk xmlns:pc="http://schemas.microsoft.com/office/powerpoint/2013/main/command" cId="4242817980" sldId="527"/>
      <ac:spMk id="6" creationId="{07088D6D-0A98-445E-B06B-80F4559410F4}"/>
      <ac:txMk cp="165" len="20">
        <ac:context len="529" hash="114984219"/>
      </ac:txMk>
    </ac:txMkLst>
    <p188:pos x="2413596" y="1310111"/>
    <p188:txBody>
      <a:bodyPr/>
      <a:lstStyle/>
      <a:p>
        <a:r>
          <a:rPr lang="en-US"/>
          <a:t>This is academic -&gt; no point in calling join() right after start() -&gt; typically there will be work in between start() and join()</a:t>
        </a:r>
      </a:p>
    </p188:txBody>
  </p188:cm>
  <p188:cm id="{F9174C52-E73C-481A-8C41-AA2F50A6A2A5}" authorId="{54AC2949-DE10-DF52-009D-098EBEC026D7}" created="2022-02-10T01:54:27.620">
    <ac:txMkLst xmlns:ac="http://schemas.microsoft.com/office/drawing/2013/main/command">
      <pc:docMk xmlns:pc="http://schemas.microsoft.com/office/powerpoint/2013/main/command"/>
      <pc:sldMk xmlns:pc="http://schemas.microsoft.com/office/powerpoint/2013/main/command" cId="4242817980" sldId="527"/>
      <ac:spMk id="6" creationId="{07088D6D-0A98-445E-B06B-80F4559410F4}"/>
      <ac:txMk cp="290" len="20">
        <ac:context len="529" hash="114984219"/>
      </ac:txMk>
    </ac:txMkLst>
    <p188:pos x="2754559" y="2410491"/>
    <p188:txBody>
      <a:bodyPr/>
      <a:lstStyle/>
      <a:p>
        <a:r>
          <a:rPr lang="en-US"/>
          <a:t>join() throws this because the other method is just waiting for the first to finish </a:t>
        </a:r>
      </a:p>
    </p188:txBody>
  </p188:cm>
</p188:cmLst>
</file>

<file path=ppt/comments/modernComment_210_235D2532.xml><?xml version="1.0" encoding="utf-8"?>
<p188:cmLst xmlns:a="http://schemas.openxmlformats.org/drawingml/2006/main" xmlns:r="http://schemas.openxmlformats.org/officeDocument/2006/relationships" xmlns:p188="http://schemas.microsoft.com/office/powerpoint/2018/8/main">
  <p188:cm id="{0EC3A8B8-5654-4918-A184-97A81B0BB926}" authorId="{54AC2949-DE10-DF52-009D-098EBEC026D7}" created="2022-02-10T01:57:27.629">
    <ac:txMkLst xmlns:ac="http://schemas.microsoft.com/office/drawing/2013/main/command">
      <pc:docMk xmlns:pc="http://schemas.microsoft.com/office/powerpoint/2013/main/command"/>
      <pc:sldMk xmlns:pc="http://schemas.microsoft.com/office/powerpoint/2013/main/command" cId="593306930" sldId="528"/>
      <ac:spMk id="6" creationId="{07088D6D-0A98-445E-B06B-80F4559410F4}"/>
      <ac:txMk cp="187" len="15">
        <ac:context len="422" hash="2073346316"/>
      </ac:txMk>
    </ac:txMkLst>
    <p188:pos x="2305108" y="1682071"/>
    <p188:txBody>
      <a:bodyPr/>
      <a:lstStyle/>
      <a:p>
        <a:r>
          <a:rPr lang="en-US"/>
          <a:t>main thread calls yield within the loop, so most of times it yields to the child thread
REMEMBER Thread is NOT an actual STREAM OF EXECUTION, it's a means of interacting with the stream of execution </a:t>
        </a:r>
      </a:p>
    </p188:txBody>
  </p188:cm>
</p188:cmLst>
</file>

<file path=ppt/comments/modernComment_211_681D723.xml><?xml version="1.0" encoding="utf-8"?>
<p188:cmLst xmlns:a="http://schemas.openxmlformats.org/drawingml/2006/main" xmlns:r="http://schemas.openxmlformats.org/officeDocument/2006/relationships" xmlns:p188="http://schemas.microsoft.com/office/powerpoint/2018/8/main">
  <p188:cm id="{355C878A-A318-4B30-BD54-468462BFFF7A}" authorId="{54AC2949-DE10-DF52-009D-098EBEC026D7}" created="2022-02-10T02:00:29.339">
    <ac:txMkLst xmlns:ac="http://schemas.microsoft.com/office/drawing/2013/main/command">
      <pc:docMk xmlns:pc="http://schemas.microsoft.com/office/powerpoint/2013/main/command"/>
      <pc:sldMk xmlns:pc="http://schemas.microsoft.com/office/powerpoint/2013/main/command" cId="109172515" sldId="529"/>
      <ac:spMk id="6" creationId="{07088D6D-0A98-445E-B06B-80F4559410F4}"/>
      <ac:txMk cp="89" len="64">
        <ac:context len="375" hash="3364541737"/>
      </ac:txMk>
    </ac:txMkLst>
    <p188:pos x="5270792" y="1051302"/>
    <p188:txBody>
      <a:bodyPr/>
      <a:lstStyle/>
      <a:p>
        <a:r>
          <a:rPr lang="en-US"/>
          <a:t>Read as: sleep for at least 1500, but may not be exact every time </a:t>
        </a:r>
      </a:p>
    </p188:txBody>
  </p188:cm>
</p188:cmLst>
</file>

<file path=ppt/comments/modernComment_224_D22FA1FB.xml><?xml version="1.0" encoding="utf-8"?>
<p188:cmLst xmlns:a="http://schemas.openxmlformats.org/drawingml/2006/main" xmlns:r="http://schemas.openxmlformats.org/officeDocument/2006/relationships" xmlns:p188="http://schemas.microsoft.com/office/powerpoint/2018/8/main">
  <p188:cm id="{1AFF46CD-9E43-4589-B043-4389F00434C7}" authorId="{54AC2949-DE10-DF52-009D-098EBEC026D7}" created="2022-02-10T01:45:40.773">
    <ac:txMkLst xmlns:ac="http://schemas.microsoft.com/office/drawing/2013/main/command">
      <pc:docMk xmlns:pc="http://schemas.microsoft.com/office/powerpoint/2013/main/command"/>
      <pc:sldMk xmlns:pc="http://schemas.microsoft.com/office/powerpoint/2013/main/command" cId="3526337019" sldId="548"/>
      <ac:spMk id="2" creationId="{A9292AFA-16E3-4041-BF46-EEC37A93BDD7}"/>
      <ac:txMk cp="10" len="8">
        <ac:context len="31" hash="4129002332"/>
      </ac:txMk>
    </ac:txMkLst>
    <p188:pos x="6318142" y="515776"/>
    <p188:txBody>
      <a:bodyPr/>
      <a:lstStyle/>
      <a:p>
        <a:r>
          <a:rPr lang="en-US"/>
          <a:t>This is a newer option</a:t>
        </a:r>
      </a:p>
    </p188:txBody>
  </p188:cm>
  <p188:cm id="{66B2FFD2-EC27-4BD5-B08D-C727C6DA6EC7}" authorId="{54AC2949-DE10-DF52-009D-098EBEC026D7}" created="2022-02-10T01:46:26.286">
    <ac:txMkLst xmlns:ac="http://schemas.microsoft.com/office/drawing/2013/main/command">
      <pc:docMk xmlns:pc="http://schemas.microsoft.com/office/powerpoint/2013/main/command"/>
      <pc:sldMk xmlns:pc="http://schemas.microsoft.com/office/powerpoint/2013/main/command" cId="3526337019" sldId="548"/>
      <ac:spMk id="6" creationId="{07088D6D-0A98-445E-B06B-80F4559410F4}"/>
      <ac:txMk cp="507" len="7">
        <ac:context len="673" hash="4094545947"/>
      </ac:txMk>
    </ac:txMkLst>
    <p188:pos x="6024701" y="2782450"/>
    <p188:txBody>
      <a:bodyPr/>
      <a:lstStyle/>
      <a:p>
        <a:r>
          <a:rPr lang="en-US"/>
          <a:t>Implements one Generic which turns out to be THE TYPE you wish to return (could be your own TYPE)</a:t>
        </a:r>
      </a:p>
    </p188:txBody>
  </p188:cm>
  <p188:cm id="{CA9CB1FC-B090-4661-A478-BCD1B30A7D89}" authorId="{54AC2949-DE10-DF52-009D-098EBEC026D7}" created="2022-02-10T01:46:55.995">
    <ac:txMkLst xmlns:ac="http://schemas.microsoft.com/office/drawing/2013/main/command">
      <pc:docMk xmlns:pc="http://schemas.microsoft.com/office/powerpoint/2013/main/command"/>
      <pc:sldMk xmlns:pc="http://schemas.microsoft.com/office/powerpoint/2013/main/command" cId="3526337019" sldId="548"/>
      <ac:spMk id="6" creationId="{07088D6D-0A98-445E-B06B-80F4559410F4}"/>
      <ac:txMk cp="537" len="7">
        <ac:context len="673" hash="4094545947"/>
      </ac:txMk>
    </ac:txMkLst>
    <p188:pos x="2336105" y="2968430"/>
    <p188:txBody>
      <a:bodyPr/>
      <a:lstStyle/>
      <a:p>
        <a:r>
          <a:rPr lang="en-US"/>
          <a:t>call() is like run() or main() here</a:t>
        </a:r>
      </a:p>
    </p188:txBody>
  </p188:cm>
  <p188:cm id="{3E8A101C-86D3-4B93-B2FC-20CF4AAC7941}" authorId="{54AC2949-DE10-DF52-009D-098EBEC026D7}" created="2022-02-10T01:48:01.893">
    <ac:txMkLst xmlns:ac="http://schemas.microsoft.com/office/drawing/2013/main/command">
      <pc:docMk xmlns:pc="http://schemas.microsoft.com/office/powerpoint/2013/main/command"/>
      <pc:sldMk xmlns:pc="http://schemas.microsoft.com/office/powerpoint/2013/main/command" cId="3526337019" sldId="548"/>
      <ac:spMk id="6" creationId="{07088D6D-0A98-445E-B06B-80F4559410F4}"/>
      <ac:txMk cp="221" len="20">
        <ac:context len="673" hash="4094545947"/>
      </ac:txMk>
    </ac:txMkLst>
    <p188:pos x="2336105" y="1310111"/>
    <p188:txBody>
      <a:bodyPr/>
      <a:lstStyle/>
      <a:p>
        <a:r>
          <a:rPr lang="en-US"/>
          <a:t>starts execution -&gt; you could do work in between the start() call and get() call. 
The get() call says, I can't go forward until I get some return value</a:t>
        </a:r>
      </a:p>
    </p188:txBody>
  </p188:cm>
  <p188:cm id="{A41D1900-8198-4E39-97E0-827182E0F1B7}" authorId="{54AC2949-DE10-DF52-009D-098EBEC026D7}" created="2022-02-10T01:48:20.804">
    <ac:txMkLst xmlns:ac="http://schemas.microsoft.com/office/drawing/2013/main/command">
      <pc:docMk xmlns:pc="http://schemas.microsoft.com/office/powerpoint/2013/main/command"/>
      <pc:sldMk xmlns:pc="http://schemas.microsoft.com/office/powerpoint/2013/main/command" cId="3526337019" sldId="548"/>
      <ac:spMk id="6" creationId="{07088D6D-0A98-445E-B06B-80F4559410F4}"/>
      <ac:txMk cp="268" len="6">
        <ac:context len="673" hash="4094545947"/>
      </ac:txMk>
    </ac:txMkLst>
    <p188:pos x="2832050" y="1496091"/>
    <p188:txBody>
      <a:bodyPr/>
      <a:lstStyle/>
      <a:p>
        <a:r>
          <a:rPr lang="en-US"/>
          <a:t>get() -&gt; wait on thread to complete then return its value using Callable Interface with FutureTask Interface is what allows this 
Things to consider is: is my thread a one and done kind of thing?? or is it ongoing </a:t>
        </a:r>
      </a:p>
    </p188:txBody>
  </p188:cm>
</p188:cmLst>
</file>

<file path=ppt/comments/modernComment_225_CAD7D3CE.xml><?xml version="1.0" encoding="utf-8"?>
<p188:cmLst xmlns:a="http://schemas.openxmlformats.org/drawingml/2006/main" xmlns:r="http://schemas.openxmlformats.org/officeDocument/2006/relationships" xmlns:p188="http://schemas.microsoft.com/office/powerpoint/2018/8/main">
  <p188:cm id="{FD677A22-DC52-4E32-A5B7-98E469AECEA7}" authorId="{54AC2949-DE10-DF52-009D-098EBEC026D7}" created="2022-02-10T02:01:11.496">
    <ac:txMkLst xmlns:ac="http://schemas.microsoft.com/office/drawing/2013/main/command">
      <pc:docMk xmlns:pc="http://schemas.microsoft.com/office/powerpoint/2013/main/command"/>
      <pc:sldMk xmlns:pc="http://schemas.microsoft.com/office/powerpoint/2013/main/command" cId="3403142094" sldId="549"/>
      <ac:spMk id="3" creationId="{4BD5BFBE-5936-435A-AEB6-933E2F57F4F5}"/>
      <ac:txMk cp="257" len="7">
        <ac:context len="448" hash="401966720"/>
      </ac:txMk>
    </ac:txMkLst>
    <p188:pos x="10192719" y="2398363"/>
    <p188:txBody>
      <a:bodyPr/>
      <a:lstStyle/>
      <a:p>
        <a:r>
          <a:rPr lang="en-US"/>
          <a:t>NOT Thread objects, rather STREAMS of EXECUTION </a:t>
        </a:r>
      </a:p>
    </p188:txBody>
  </p188:cm>
</p188:cmLst>
</file>

<file path=ppt/comments/modernComment_227_8E675C70.xml><?xml version="1.0" encoding="utf-8"?>
<p188:cmLst xmlns:a="http://schemas.openxmlformats.org/drawingml/2006/main" xmlns:r="http://schemas.openxmlformats.org/officeDocument/2006/relationships" xmlns:p188="http://schemas.microsoft.com/office/powerpoint/2018/8/main">
  <p188:cm id="{150CA4FF-B7E7-4182-89DF-0E3B4DE7E110}" authorId="{54AC2949-DE10-DF52-009D-098EBEC026D7}" created="2022-02-10T02:03:04.025">
    <ac:txMkLst xmlns:ac="http://schemas.microsoft.com/office/drawing/2013/main/command">
      <pc:docMk xmlns:pc="http://schemas.microsoft.com/office/powerpoint/2013/main/command"/>
      <pc:sldMk xmlns:pc="http://schemas.microsoft.com/office/powerpoint/2013/main/command" cId="2389138544" sldId="551"/>
      <ac:spMk id="6" creationId="{07088D6D-0A98-445E-B06B-80F4559410F4}"/>
      <ac:txMk cp="133" len="5">
        <ac:context len="570" hash="462318598"/>
      </ac:txMk>
    </ac:txMkLst>
    <p188:pos x="6535119" y="829248"/>
    <p188:txBody>
      <a:bodyPr/>
      <a:lstStyle/>
      <a:p>
        <a:r>
          <a:rPr lang="en-US"/>
          <a:t>Static version 
In this example, C has to wait for A to finish because of "2" passed to newFixedThreadPool
This is using Thread.join() under the hood. </a:t>
        </a:r>
      </a:p>
    </p188:txBody>
  </p188:cm>
</p188:cmLst>
</file>

<file path=ppt/comments/modernComment_228_DDBF8970.xml><?xml version="1.0" encoding="utf-8"?>
<p188:cmLst xmlns:a="http://schemas.openxmlformats.org/drawingml/2006/main" xmlns:r="http://schemas.openxmlformats.org/officeDocument/2006/relationships" xmlns:p188="http://schemas.microsoft.com/office/powerpoint/2018/8/main">
  <p188:cm id="{DB385504-A029-4C4F-9FA0-90BBD35E7F8D}" authorId="{54AC2949-DE10-DF52-009D-098EBEC026D7}" created="2022-02-10T02:05:18.924">
    <ac:txMkLst xmlns:ac="http://schemas.microsoft.com/office/drawing/2013/main/command">
      <pc:docMk xmlns:pc="http://schemas.microsoft.com/office/powerpoint/2013/main/command"/>
      <pc:sldMk xmlns:pc="http://schemas.microsoft.com/office/powerpoint/2013/main/command" cId="3720317296" sldId="552"/>
      <ac:spMk id="6" creationId="{07088D6D-0A98-445E-B06B-80F4559410F4}"/>
      <ac:txMk cp="354" len="16">
        <ac:context len="746" hash="1457757106"/>
      </ac:txMk>
    </ac:txMkLst>
    <p188:pos x="2753532" y="1681655"/>
    <p188:txBody>
      <a:bodyPr/>
      <a:lstStyle/>
      <a:p>
        <a:r>
          <a:rPr lang="en-US"/>
          <a:t>meaning -&gt; wait till there's no actively running thread the run </a:t>
        </a:r>
      </a:p>
    </p188:txBody>
  </p188:cm>
  <p188:cm id="{BA8429E8-CB2E-402E-BD44-E87F95CABA2D}" authorId="{54AC2949-DE10-DF52-009D-098EBEC026D7}" created="2022-02-10T02:05:38.058">
    <ac:txMkLst xmlns:ac="http://schemas.microsoft.com/office/drawing/2013/main/command">
      <pc:docMk xmlns:pc="http://schemas.microsoft.com/office/powerpoint/2013/main/command"/>
      <pc:sldMk xmlns:pc="http://schemas.microsoft.com/office/powerpoint/2013/main/command" cId="3720317296" sldId="552"/>
      <ac:spMk id="6" creationId="{07088D6D-0A98-445E-B06B-80F4559410F4}"/>
      <ac:txMk cp="170" len="2">
        <ac:context len="746" hash="1457757106"/>
      </ac:txMk>
    </ac:txMkLst>
    <p188:pos x="5527729" y="767255"/>
    <p188:txBody>
      <a:bodyPr/>
      <a:lstStyle/>
      <a:p>
        <a:r>
          <a:rPr lang="en-US"/>
          <a:t>No upper bound, so it could continue to grow</a:t>
        </a:r>
      </a:p>
    </p188:txBody>
  </p188:cm>
</p188:cmLst>
</file>

<file path=ppt/comments/modernComment_22C_5087040A.xml><?xml version="1.0" encoding="utf-8"?>
<p188:cmLst xmlns:a="http://schemas.openxmlformats.org/drawingml/2006/main" xmlns:r="http://schemas.openxmlformats.org/officeDocument/2006/relationships" xmlns:p188="http://schemas.microsoft.com/office/powerpoint/2018/8/main">
  <p188:cm id="{C6C47EBF-FDEF-4F0B-9B41-68E7C93F2027}" authorId="{54AC2949-DE10-DF52-009D-098EBEC026D7}" created="2022-02-10T02:07:05.912">
    <ac:txMkLst xmlns:ac="http://schemas.microsoft.com/office/drawing/2013/main/command">
      <pc:docMk xmlns:pc="http://schemas.microsoft.com/office/powerpoint/2013/main/command"/>
      <pc:sldMk xmlns:pc="http://schemas.microsoft.com/office/powerpoint/2013/main/command" cId="1351025674" sldId="556"/>
      <ac:graphicFrameMk id="4" creationId="{E04DFACB-2EB6-45FA-8791-90A78E6373C5}"/>
      <dc:dgmMk xmlns:dc="http://schemas.microsoft.com/office/drawing/2013/diagram/command"/>
      <dc:nodeMk xmlns:dc="http://schemas.microsoft.com/office/drawing/2013/diagram/command" id="{E1992B7C-DC05-46A7-8C65-FAEF76C8F5FF}"/>
      <ac:txMk cp="42" len="9">
        <ac:context len="53" hash="3632384624"/>
      </ac:txMk>
    </ac:txMkLst>
    <p188:pos x="10006739" y="1514959"/>
    <p188:txBody>
      <a:bodyPr/>
      <a:lstStyle/>
      <a:p>
        <a:r>
          <a:rPr lang="en-US"/>
          <a:t>and responsiveness</a:t>
        </a:r>
      </a:p>
    </p188:txBody>
  </p188:cm>
  <p188:cm id="{F53F85C1-E1DE-4639-A740-206C5A291D8C}" authorId="{54AC2949-DE10-DF52-009D-098EBEC026D7}" created="2022-02-10T02:08:38.435">
    <ac:txMkLst xmlns:ac="http://schemas.microsoft.com/office/drawing/2013/main/command">
      <pc:docMk xmlns:pc="http://schemas.microsoft.com/office/powerpoint/2013/main/command"/>
      <pc:sldMk xmlns:pc="http://schemas.microsoft.com/office/powerpoint/2013/main/command" cId="1351025674" sldId="556"/>
      <ac:graphicFrameMk id="4" creationId="{E04DFACB-2EB6-45FA-8791-90A78E6373C5}"/>
      <dc:dgmMk xmlns:dc="http://schemas.microsoft.com/office/drawing/2013/diagram/command"/>
      <dc:nodeMk xmlns:dc="http://schemas.microsoft.com/office/drawing/2013/diagram/command" id="{B0B5A481-A74C-4B4B-AF30-4D9302054246}"/>
      <ac:txMk cp="0" len="5">
        <ac:context len="57" hash="1837076600"/>
      </ac:txMk>
    </ac:txMkLst>
    <p188:pos x="4892298" y="4258159"/>
    <p188:replyLst>
      <p188:reply id="{2766DE08-DAFA-428F-88D3-74A840D31AEC}" authorId="{54AC2949-DE10-DF52-009D-098EBEC026D7}" created="2022-02-10T02:09:11.869">
        <p188:txBody>
          <a:bodyPr/>
          <a:lstStyle/>
          <a:p>
            <a:r>
              <a:rPr lang="en-US"/>
              <a:t>CAN'T RELY ON TESTS ALONE, NEED CONCEPTUAL DIAGRAMS AND WALKTHROUGHS for edge-cases </a:t>
            </a:r>
          </a:p>
        </p188:txBody>
      </p188:reply>
    </p188:replyLst>
    <p188:txBody>
      <a:bodyPr/>
      <a:lstStyle/>
      <a:p>
        <a:r>
          <a:rPr lang="en-US"/>
          <a:t>If you have complex logic you could immediately .join a thread and then debug and take away the .join when you know it works</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37C653-2296-4958-9E07-0AE39E593910}"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45824BAB-BADB-4699-A35E-96370E68D37B}">
      <dgm:prSet phldrT="[Text]"/>
      <dgm:spPr/>
      <dgm:t>
        <a:bodyPr/>
        <a:lstStyle/>
        <a:p>
          <a:r>
            <a:rPr lang="en-US" dirty="0"/>
            <a:t>Application</a:t>
          </a:r>
        </a:p>
      </dgm:t>
    </dgm:pt>
    <dgm:pt modelId="{CB9DA663-C916-48A7-8EC9-BB1D3797CF3A}" type="parTrans" cxnId="{787936BB-E400-45A6-9097-B942FB1522E6}">
      <dgm:prSet/>
      <dgm:spPr/>
      <dgm:t>
        <a:bodyPr/>
        <a:lstStyle/>
        <a:p>
          <a:endParaRPr lang="en-US"/>
        </a:p>
      </dgm:t>
    </dgm:pt>
    <dgm:pt modelId="{23A0272E-5D16-4BF8-AB22-07B2EFA8465D}" type="sibTrans" cxnId="{787936BB-E400-45A6-9097-B942FB1522E6}">
      <dgm:prSet/>
      <dgm:spPr/>
      <dgm:t>
        <a:bodyPr/>
        <a:lstStyle/>
        <a:p>
          <a:endParaRPr lang="en-US"/>
        </a:p>
      </dgm:t>
    </dgm:pt>
    <dgm:pt modelId="{12D72A60-2471-409F-8AC7-F34027DD9BD4}">
      <dgm:prSet phldrT="[Text]"/>
      <dgm:spPr/>
      <dgm:t>
        <a:bodyPr/>
        <a:lstStyle/>
        <a:p>
          <a:r>
            <a:rPr lang="en-US" dirty="0"/>
            <a:t>Software Package</a:t>
          </a:r>
        </a:p>
      </dgm:t>
    </dgm:pt>
    <dgm:pt modelId="{D55C6338-4248-49EA-ABA1-68CCF635B879}" type="parTrans" cxnId="{8CB113D4-314E-4635-BEC3-C129D045D5AD}">
      <dgm:prSet/>
      <dgm:spPr/>
      <dgm:t>
        <a:bodyPr/>
        <a:lstStyle/>
        <a:p>
          <a:endParaRPr lang="en-US"/>
        </a:p>
      </dgm:t>
    </dgm:pt>
    <dgm:pt modelId="{CF1258E0-048C-45C3-8310-835238638351}" type="sibTrans" cxnId="{8CB113D4-314E-4635-BEC3-C129D045D5AD}">
      <dgm:prSet/>
      <dgm:spPr/>
      <dgm:t>
        <a:bodyPr/>
        <a:lstStyle/>
        <a:p>
          <a:endParaRPr lang="en-US"/>
        </a:p>
      </dgm:t>
    </dgm:pt>
    <dgm:pt modelId="{FDF0D019-3424-4DF8-BBAE-36D8FFAE83F7}">
      <dgm:prSet phldrT="[Text]"/>
      <dgm:spPr/>
      <dgm:t>
        <a:bodyPr/>
        <a:lstStyle/>
        <a:p>
          <a:r>
            <a:rPr lang="en-US" dirty="0"/>
            <a:t>Process</a:t>
          </a:r>
        </a:p>
      </dgm:t>
    </dgm:pt>
    <dgm:pt modelId="{535F174D-E795-4688-BE09-F75F93F66BC2}" type="parTrans" cxnId="{6FF8E4DE-1148-45EE-9A56-2BA3B35F8FE4}">
      <dgm:prSet/>
      <dgm:spPr/>
      <dgm:t>
        <a:bodyPr/>
        <a:lstStyle/>
        <a:p>
          <a:endParaRPr lang="en-US"/>
        </a:p>
      </dgm:t>
    </dgm:pt>
    <dgm:pt modelId="{A36DD57D-EB19-4C7E-B95D-43555DDD3D54}" type="sibTrans" cxnId="{6FF8E4DE-1148-45EE-9A56-2BA3B35F8FE4}">
      <dgm:prSet/>
      <dgm:spPr/>
      <dgm:t>
        <a:bodyPr/>
        <a:lstStyle/>
        <a:p>
          <a:endParaRPr lang="en-US"/>
        </a:p>
      </dgm:t>
    </dgm:pt>
    <dgm:pt modelId="{224368FA-29EF-4C5D-96E5-E2FE3C987D64}">
      <dgm:prSet phldrT="[Text]"/>
      <dgm:spPr/>
      <dgm:t>
        <a:bodyPr/>
        <a:lstStyle/>
        <a:p>
          <a:r>
            <a:rPr lang="en-US" dirty="0"/>
            <a:t>Instance of app executing on device</a:t>
          </a:r>
        </a:p>
      </dgm:t>
    </dgm:pt>
    <dgm:pt modelId="{F1E8D5DC-CC54-41AB-A242-FFC122FCAF2B}" type="parTrans" cxnId="{AA6EB95B-6699-4F9F-B5E1-6C38243EDC48}">
      <dgm:prSet/>
      <dgm:spPr/>
      <dgm:t>
        <a:bodyPr/>
        <a:lstStyle/>
        <a:p>
          <a:endParaRPr lang="en-US"/>
        </a:p>
      </dgm:t>
    </dgm:pt>
    <dgm:pt modelId="{43D23D30-0953-45BE-BF2F-C74A7CF9433F}" type="sibTrans" cxnId="{AA6EB95B-6699-4F9F-B5E1-6C38243EDC48}">
      <dgm:prSet/>
      <dgm:spPr/>
      <dgm:t>
        <a:bodyPr/>
        <a:lstStyle/>
        <a:p>
          <a:endParaRPr lang="en-US"/>
        </a:p>
      </dgm:t>
    </dgm:pt>
    <dgm:pt modelId="{F2D31C00-BD2A-4CEA-8C93-99D15FB1B47E}">
      <dgm:prSet phldrT="[Text]"/>
      <dgm:spPr/>
      <dgm:t>
        <a:bodyPr/>
        <a:lstStyle/>
        <a:p>
          <a:r>
            <a:rPr lang="en-US" dirty="0"/>
            <a:t>Supports completing a set of related tasks</a:t>
          </a:r>
        </a:p>
      </dgm:t>
    </dgm:pt>
    <dgm:pt modelId="{BC96056D-D781-4409-83C9-E2B4DF23A8B3}" type="parTrans" cxnId="{A8AC50B9-546A-4000-866D-C97C129C8306}">
      <dgm:prSet/>
      <dgm:spPr/>
      <dgm:t>
        <a:bodyPr/>
        <a:lstStyle/>
        <a:p>
          <a:endParaRPr lang="en-US"/>
        </a:p>
      </dgm:t>
    </dgm:pt>
    <dgm:pt modelId="{2E07E9C5-1739-4FD9-ADC7-281F6A882BB5}" type="sibTrans" cxnId="{A8AC50B9-546A-4000-866D-C97C129C8306}">
      <dgm:prSet/>
      <dgm:spPr/>
      <dgm:t>
        <a:bodyPr/>
        <a:lstStyle/>
        <a:p>
          <a:endParaRPr lang="en-US"/>
        </a:p>
      </dgm:t>
    </dgm:pt>
    <dgm:pt modelId="{5AA8917F-640D-418D-B03D-B7823EDADFD6}">
      <dgm:prSet phldrT="[Text]"/>
      <dgm:spPr/>
      <dgm:t>
        <a:bodyPr/>
        <a:lstStyle/>
        <a:p>
          <a:r>
            <a:rPr lang="en-US" dirty="0"/>
            <a:t>e.g. Google Chrome or Microsoft Word</a:t>
          </a:r>
        </a:p>
      </dgm:t>
    </dgm:pt>
    <dgm:pt modelId="{B7EAE481-7588-4B9D-99E8-20817EA3E774}" type="parTrans" cxnId="{B0B7CCC5-E428-4CC2-8904-B65152839877}">
      <dgm:prSet/>
      <dgm:spPr/>
      <dgm:t>
        <a:bodyPr/>
        <a:lstStyle/>
        <a:p>
          <a:endParaRPr lang="en-US"/>
        </a:p>
      </dgm:t>
    </dgm:pt>
    <dgm:pt modelId="{67AC0D9C-EE64-4AE2-9156-1821517A6B6D}" type="sibTrans" cxnId="{B0B7CCC5-E428-4CC2-8904-B65152839877}">
      <dgm:prSet/>
      <dgm:spPr/>
      <dgm:t>
        <a:bodyPr/>
        <a:lstStyle/>
        <a:p>
          <a:endParaRPr lang="en-US"/>
        </a:p>
      </dgm:t>
    </dgm:pt>
    <dgm:pt modelId="{D2BA0700-E804-4B62-8C64-1A19F6FACF0C}">
      <dgm:prSet phldrT="[Text]"/>
      <dgm:spPr/>
      <dgm:t>
        <a:bodyPr/>
        <a:lstStyle/>
        <a:p>
          <a:r>
            <a:rPr lang="en-US" dirty="0"/>
            <a:t>Thread</a:t>
          </a:r>
        </a:p>
      </dgm:t>
    </dgm:pt>
    <dgm:pt modelId="{5759B3EA-C1B1-4750-9AC9-CA2F89BFA9A0}" type="parTrans" cxnId="{C7A99B24-3D94-4EDF-9E11-00F30076D7A4}">
      <dgm:prSet/>
      <dgm:spPr/>
      <dgm:t>
        <a:bodyPr/>
        <a:lstStyle/>
        <a:p>
          <a:endParaRPr lang="en-US"/>
        </a:p>
      </dgm:t>
    </dgm:pt>
    <dgm:pt modelId="{148B9493-A7E5-4219-B6EA-45BE60DB8A7A}" type="sibTrans" cxnId="{C7A99B24-3D94-4EDF-9E11-00F30076D7A4}">
      <dgm:prSet/>
      <dgm:spPr/>
      <dgm:t>
        <a:bodyPr/>
        <a:lstStyle/>
        <a:p>
          <a:endParaRPr lang="en-US"/>
        </a:p>
      </dgm:t>
    </dgm:pt>
    <dgm:pt modelId="{F4D46019-BD0D-475E-A706-1F1BD4A6AB59}">
      <dgm:prSet phldrT="[Text]"/>
      <dgm:spPr/>
      <dgm:t>
        <a:bodyPr/>
        <a:lstStyle/>
        <a:p>
          <a:r>
            <a:rPr lang="en-US" dirty="0"/>
            <a:t>Lightweight execution stream within process</a:t>
          </a:r>
        </a:p>
      </dgm:t>
    </dgm:pt>
    <dgm:pt modelId="{CD729995-A339-4368-A8A5-38D0AEE65378}" type="parTrans" cxnId="{1B172416-EF1B-433F-BEAA-AFFE8ADDF58F}">
      <dgm:prSet/>
      <dgm:spPr/>
      <dgm:t>
        <a:bodyPr/>
        <a:lstStyle/>
        <a:p>
          <a:endParaRPr lang="en-US"/>
        </a:p>
      </dgm:t>
    </dgm:pt>
    <dgm:pt modelId="{9F53C0AC-5534-4385-B821-607D21B2796A}" type="sibTrans" cxnId="{1B172416-EF1B-433F-BEAA-AFFE8ADDF58F}">
      <dgm:prSet/>
      <dgm:spPr/>
      <dgm:t>
        <a:bodyPr/>
        <a:lstStyle/>
        <a:p>
          <a:endParaRPr lang="en-US"/>
        </a:p>
      </dgm:t>
    </dgm:pt>
    <dgm:pt modelId="{06C25478-A4A5-4BAB-8BF8-03A0CB2B4CAE}">
      <dgm:prSet phldrT="[Text]"/>
      <dgm:spPr/>
      <dgm:t>
        <a:bodyPr/>
        <a:lstStyle/>
        <a:p>
          <a:r>
            <a:rPr lang="en-US" dirty="0"/>
            <a:t>Each process has its </a:t>
          </a:r>
          <a:r>
            <a:rPr lang="en-US" dirty="0">
              <a:solidFill>
                <a:srgbClr val="FF0000"/>
              </a:solidFill>
              <a:highlight>
                <a:srgbClr val="FFFF00"/>
              </a:highlight>
            </a:rPr>
            <a:t>own</a:t>
          </a:r>
          <a:r>
            <a:rPr lang="en-US" dirty="0"/>
            <a:t> memory, data, code, and operating system resources</a:t>
          </a:r>
        </a:p>
      </dgm:t>
    </dgm:pt>
    <dgm:pt modelId="{D9693395-494E-41BD-BC54-1A642466FAD2}" type="parTrans" cxnId="{0B10B358-A3F3-40FD-BBD0-E9FFDF50C2C2}">
      <dgm:prSet/>
      <dgm:spPr/>
      <dgm:t>
        <a:bodyPr/>
        <a:lstStyle/>
        <a:p>
          <a:endParaRPr lang="en-US"/>
        </a:p>
      </dgm:t>
    </dgm:pt>
    <dgm:pt modelId="{3957D5AC-1644-4EBB-953C-6CA0E391FA41}" type="sibTrans" cxnId="{0B10B358-A3F3-40FD-BBD0-E9FFDF50C2C2}">
      <dgm:prSet/>
      <dgm:spPr/>
      <dgm:t>
        <a:bodyPr/>
        <a:lstStyle/>
        <a:p>
          <a:endParaRPr lang="en-US"/>
        </a:p>
      </dgm:t>
    </dgm:pt>
    <dgm:pt modelId="{793E97FF-D71A-468B-966B-5F4DBEFAB8D7}">
      <dgm:prSet phldrT="[Text]"/>
      <dgm:spPr/>
      <dgm:t>
        <a:bodyPr/>
        <a:lstStyle/>
        <a:p>
          <a:r>
            <a:rPr lang="en-US" dirty="0"/>
            <a:t>Each thread </a:t>
          </a:r>
          <a:r>
            <a:rPr lang="en-US" dirty="0">
              <a:solidFill>
                <a:srgbClr val="FF0000"/>
              </a:solidFill>
              <a:highlight>
                <a:srgbClr val="FFFF00"/>
              </a:highlight>
            </a:rPr>
            <a:t>shares </a:t>
          </a:r>
          <a:r>
            <a:rPr lang="en-US" dirty="0"/>
            <a:t>memory, data, and code within a process, but has its own execution stream (PC counter, registers, and stack)</a:t>
          </a:r>
        </a:p>
      </dgm:t>
    </dgm:pt>
    <dgm:pt modelId="{5644AB3E-A619-40FA-9FFF-9D1D9B45B98A}" type="parTrans" cxnId="{55950E9A-EECE-412A-AA71-1E2020808893}">
      <dgm:prSet/>
      <dgm:spPr/>
      <dgm:t>
        <a:bodyPr/>
        <a:lstStyle/>
        <a:p>
          <a:endParaRPr lang="en-US"/>
        </a:p>
      </dgm:t>
    </dgm:pt>
    <dgm:pt modelId="{0627CDF6-D856-4713-B0AF-DA0D7F2EC9FE}" type="sibTrans" cxnId="{55950E9A-EECE-412A-AA71-1E2020808893}">
      <dgm:prSet/>
      <dgm:spPr/>
      <dgm:t>
        <a:bodyPr/>
        <a:lstStyle/>
        <a:p>
          <a:endParaRPr lang="en-US"/>
        </a:p>
      </dgm:t>
    </dgm:pt>
    <dgm:pt modelId="{7EF480E4-0F18-411E-B1EC-F77B2F82386E}" type="pres">
      <dgm:prSet presAssocID="{B337C653-2296-4958-9E07-0AE39E593910}" presName="Name0" presStyleCnt="0">
        <dgm:presLayoutVars>
          <dgm:dir/>
          <dgm:animLvl val="lvl"/>
          <dgm:resizeHandles val="exact"/>
        </dgm:presLayoutVars>
      </dgm:prSet>
      <dgm:spPr/>
    </dgm:pt>
    <dgm:pt modelId="{2BB98F41-0302-4788-9249-37622D711DD5}" type="pres">
      <dgm:prSet presAssocID="{45824BAB-BADB-4699-A35E-96370E68D37B}" presName="linNode" presStyleCnt="0"/>
      <dgm:spPr/>
    </dgm:pt>
    <dgm:pt modelId="{D0030846-A653-4321-B5CA-9FD481D9EB7E}" type="pres">
      <dgm:prSet presAssocID="{45824BAB-BADB-4699-A35E-96370E68D37B}" presName="parTx" presStyleLbl="revTx" presStyleIdx="0" presStyleCnt="3">
        <dgm:presLayoutVars>
          <dgm:chMax val="1"/>
          <dgm:bulletEnabled val="1"/>
        </dgm:presLayoutVars>
      </dgm:prSet>
      <dgm:spPr/>
    </dgm:pt>
    <dgm:pt modelId="{F7310AA2-25A5-4D34-8B1B-13D3A7EE469D}" type="pres">
      <dgm:prSet presAssocID="{45824BAB-BADB-4699-A35E-96370E68D37B}" presName="bracket" presStyleLbl="parChTrans1D1" presStyleIdx="0" presStyleCnt="3"/>
      <dgm:spPr/>
    </dgm:pt>
    <dgm:pt modelId="{7EB2C3BD-8891-4673-A3CA-5A9AE90DDFCD}" type="pres">
      <dgm:prSet presAssocID="{45824BAB-BADB-4699-A35E-96370E68D37B}" presName="spH" presStyleCnt="0"/>
      <dgm:spPr/>
    </dgm:pt>
    <dgm:pt modelId="{36E79EDD-EBDE-413F-B860-8978C80FE008}" type="pres">
      <dgm:prSet presAssocID="{45824BAB-BADB-4699-A35E-96370E68D37B}" presName="desTx" presStyleLbl="node1" presStyleIdx="0" presStyleCnt="3">
        <dgm:presLayoutVars>
          <dgm:bulletEnabled val="1"/>
        </dgm:presLayoutVars>
      </dgm:prSet>
      <dgm:spPr/>
    </dgm:pt>
    <dgm:pt modelId="{9333C3CA-5308-4DCE-A4B6-7C67F9F81AB4}" type="pres">
      <dgm:prSet presAssocID="{23A0272E-5D16-4BF8-AB22-07B2EFA8465D}" presName="spV" presStyleCnt="0"/>
      <dgm:spPr/>
    </dgm:pt>
    <dgm:pt modelId="{5A033B05-56CA-435C-A49E-552D570C73AF}" type="pres">
      <dgm:prSet presAssocID="{FDF0D019-3424-4DF8-BBAE-36D8FFAE83F7}" presName="linNode" presStyleCnt="0"/>
      <dgm:spPr/>
    </dgm:pt>
    <dgm:pt modelId="{C292F136-A061-46D4-BDA7-F4D0C74C27FE}" type="pres">
      <dgm:prSet presAssocID="{FDF0D019-3424-4DF8-BBAE-36D8FFAE83F7}" presName="parTx" presStyleLbl="revTx" presStyleIdx="1" presStyleCnt="3">
        <dgm:presLayoutVars>
          <dgm:chMax val="1"/>
          <dgm:bulletEnabled val="1"/>
        </dgm:presLayoutVars>
      </dgm:prSet>
      <dgm:spPr/>
    </dgm:pt>
    <dgm:pt modelId="{CA47E9FF-9D61-47A1-8FEB-1CD2B24B34DD}" type="pres">
      <dgm:prSet presAssocID="{FDF0D019-3424-4DF8-BBAE-36D8FFAE83F7}" presName="bracket" presStyleLbl="parChTrans1D1" presStyleIdx="1" presStyleCnt="3"/>
      <dgm:spPr/>
    </dgm:pt>
    <dgm:pt modelId="{E39396EF-ABFF-4B5F-BAF0-BE68874C6B59}" type="pres">
      <dgm:prSet presAssocID="{FDF0D019-3424-4DF8-BBAE-36D8FFAE83F7}" presName="spH" presStyleCnt="0"/>
      <dgm:spPr/>
    </dgm:pt>
    <dgm:pt modelId="{457B966A-5D6C-4067-AA2F-58E8F6D5324F}" type="pres">
      <dgm:prSet presAssocID="{FDF0D019-3424-4DF8-BBAE-36D8FFAE83F7}" presName="desTx" presStyleLbl="node1" presStyleIdx="1" presStyleCnt="3">
        <dgm:presLayoutVars>
          <dgm:bulletEnabled val="1"/>
        </dgm:presLayoutVars>
      </dgm:prSet>
      <dgm:spPr/>
    </dgm:pt>
    <dgm:pt modelId="{2E0995B4-43E7-456F-9E78-6C62BCC0DA74}" type="pres">
      <dgm:prSet presAssocID="{A36DD57D-EB19-4C7E-B95D-43555DDD3D54}" presName="spV" presStyleCnt="0"/>
      <dgm:spPr/>
    </dgm:pt>
    <dgm:pt modelId="{2DC928A5-D636-47C3-88EB-D8EA2E559604}" type="pres">
      <dgm:prSet presAssocID="{D2BA0700-E804-4B62-8C64-1A19F6FACF0C}" presName="linNode" presStyleCnt="0"/>
      <dgm:spPr/>
    </dgm:pt>
    <dgm:pt modelId="{D5A23E45-AC99-4993-A973-950A3CEAF309}" type="pres">
      <dgm:prSet presAssocID="{D2BA0700-E804-4B62-8C64-1A19F6FACF0C}" presName="parTx" presStyleLbl="revTx" presStyleIdx="2" presStyleCnt="3">
        <dgm:presLayoutVars>
          <dgm:chMax val="1"/>
          <dgm:bulletEnabled val="1"/>
        </dgm:presLayoutVars>
      </dgm:prSet>
      <dgm:spPr/>
    </dgm:pt>
    <dgm:pt modelId="{8058BF8A-D02A-4CB3-93E5-DB4EE2466D7B}" type="pres">
      <dgm:prSet presAssocID="{D2BA0700-E804-4B62-8C64-1A19F6FACF0C}" presName="bracket" presStyleLbl="parChTrans1D1" presStyleIdx="2" presStyleCnt="3"/>
      <dgm:spPr/>
    </dgm:pt>
    <dgm:pt modelId="{B79EF6E6-7368-4A64-ACA1-99760425E149}" type="pres">
      <dgm:prSet presAssocID="{D2BA0700-E804-4B62-8C64-1A19F6FACF0C}" presName="spH" presStyleCnt="0"/>
      <dgm:spPr/>
    </dgm:pt>
    <dgm:pt modelId="{59D0A575-B844-467D-8ECD-2DFDD57F529C}" type="pres">
      <dgm:prSet presAssocID="{D2BA0700-E804-4B62-8C64-1A19F6FACF0C}" presName="desTx" presStyleLbl="node1" presStyleIdx="2" presStyleCnt="3">
        <dgm:presLayoutVars>
          <dgm:bulletEnabled val="1"/>
        </dgm:presLayoutVars>
      </dgm:prSet>
      <dgm:spPr/>
    </dgm:pt>
  </dgm:ptLst>
  <dgm:cxnLst>
    <dgm:cxn modelId="{3E3B9500-C388-4E68-942B-1A9BF5D3BEC3}" type="presOf" srcId="{F2D31C00-BD2A-4CEA-8C93-99D15FB1B47E}" destId="{36E79EDD-EBDE-413F-B860-8978C80FE008}" srcOrd="0" destOrd="1" presId="urn:diagrams.loki3.com/BracketList"/>
    <dgm:cxn modelId="{1B172416-EF1B-433F-BEAA-AFFE8ADDF58F}" srcId="{D2BA0700-E804-4B62-8C64-1A19F6FACF0C}" destId="{F4D46019-BD0D-475E-A706-1F1BD4A6AB59}" srcOrd="0" destOrd="0" parTransId="{CD729995-A339-4368-A8A5-38D0AEE65378}" sibTransId="{9F53C0AC-5534-4385-B821-607D21B2796A}"/>
    <dgm:cxn modelId="{C7A99B24-3D94-4EDF-9E11-00F30076D7A4}" srcId="{B337C653-2296-4958-9E07-0AE39E593910}" destId="{D2BA0700-E804-4B62-8C64-1A19F6FACF0C}" srcOrd="2" destOrd="0" parTransId="{5759B3EA-C1B1-4750-9AC9-CA2F89BFA9A0}" sibTransId="{148B9493-A7E5-4219-B6EA-45BE60DB8A7A}"/>
    <dgm:cxn modelId="{01601F3D-CAFC-4A90-A1D6-A3D8B78B70E9}" type="presOf" srcId="{06C25478-A4A5-4BAB-8BF8-03A0CB2B4CAE}" destId="{457B966A-5D6C-4067-AA2F-58E8F6D5324F}" srcOrd="0" destOrd="1" presId="urn:diagrams.loki3.com/BracketList"/>
    <dgm:cxn modelId="{AA6EB95B-6699-4F9F-B5E1-6C38243EDC48}" srcId="{FDF0D019-3424-4DF8-BBAE-36D8FFAE83F7}" destId="{224368FA-29EF-4C5D-96E5-E2FE3C987D64}" srcOrd="0" destOrd="0" parTransId="{F1E8D5DC-CC54-41AB-A242-FFC122FCAF2B}" sibTransId="{43D23D30-0953-45BE-BF2F-C74A7CF9433F}"/>
    <dgm:cxn modelId="{6050D047-220B-4DE5-BB09-C5C803C0E81A}" type="presOf" srcId="{D2BA0700-E804-4B62-8C64-1A19F6FACF0C}" destId="{D5A23E45-AC99-4993-A973-950A3CEAF309}" srcOrd="0" destOrd="0" presId="urn:diagrams.loki3.com/BracketList"/>
    <dgm:cxn modelId="{0B10B358-A3F3-40FD-BBD0-E9FFDF50C2C2}" srcId="{FDF0D019-3424-4DF8-BBAE-36D8FFAE83F7}" destId="{06C25478-A4A5-4BAB-8BF8-03A0CB2B4CAE}" srcOrd="1" destOrd="0" parTransId="{D9693395-494E-41BD-BC54-1A642466FAD2}" sibTransId="{3957D5AC-1644-4EBB-953C-6CA0E391FA41}"/>
    <dgm:cxn modelId="{5AFF0881-13F2-490F-9D16-000C13554761}" type="presOf" srcId="{45824BAB-BADB-4699-A35E-96370E68D37B}" destId="{D0030846-A653-4321-B5CA-9FD481D9EB7E}" srcOrd="0" destOrd="0" presId="urn:diagrams.loki3.com/BracketList"/>
    <dgm:cxn modelId="{D1D6DA87-96E2-428A-8DA4-C4F3CC92A9CD}" type="presOf" srcId="{793E97FF-D71A-468B-966B-5F4DBEFAB8D7}" destId="{59D0A575-B844-467D-8ECD-2DFDD57F529C}" srcOrd="0" destOrd="1" presId="urn:diagrams.loki3.com/BracketList"/>
    <dgm:cxn modelId="{D995BF8A-45D5-4BA4-B585-F545E87C191E}" type="presOf" srcId="{B337C653-2296-4958-9E07-0AE39E593910}" destId="{7EF480E4-0F18-411E-B1EC-F77B2F82386E}" srcOrd="0" destOrd="0" presId="urn:diagrams.loki3.com/BracketList"/>
    <dgm:cxn modelId="{DAA33393-76BB-4989-BC67-21810BEAEF91}" type="presOf" srcId="{12D72A60-2471-409F-8AC7-F34027DD9BD4}" destId="{36E79EDD-EBDE-413F-B860-8978C80FE008}" srcOrd="0" destOrd="0" presId="urn:diagrams.loki3.com/BracketList"/>
    <dgm:cxn modelId="{55950E9A-EECE-412A-AA71-1E2020808893}" srcId="{D2BA0700-E804-4B62-8C64-1A19F6FACF0C}" destId="{793E97FF-D71A-468B-966B-5F4DBEFAB8D7}" srcOrd="1" destOrd="0" parTransId="{5644AB3E-A619-40FA-9FFF-9D1D9B45B98A}" sibTransId="{0627CDF6-D856-4713-B0AF-DA0D7F2EC9FE}"/>
    <dgm:cxn modelId="{17BA7CAA-FB8D-4953-9875-F7C7B53C866A}" type="presOf" srcId="{F4D46019-BD0D-475E-A706-1F1BD4A6AB59}" destId="{59D0A575-B844-467D-8ECD-2DFDD57F529C}" srcOrd="0" destOrd="0" presId="urn:diagrams.loki3.com/BracketList"/>
    <dgm:cxn modelId="{71A1AFB4-ED0B-4D11-8C4C-064255354298}" type="presOf" srcId="{5AA8917F-640D-418D-B03D-B7823EDADFD6}" destId="{36E79EDD-EBDE-413F-B860-8978C80FE008}" srcOrd="0" destOrd="2" presId="urn:diagrams.loki3.com/BracketList"/>
    <dgm:cxn modelId="{A8AC50B9-546A-4000-866D-C97C129C8306}" srcId="{45824BAB-BADB-4699-A35E-96370E68D37B}" destId="{F2D31C00-BD2A-4CEA-8C93-99D15FB1B47E}" srcOrd="1" destOrd="0" parTransId="{BC96056D-D781-4409-83C9-E2B4DF23A8B3}" sibTransId="{2E07E9C5-1739-4FD9-ADC7-281F6A882BB5}"/>
    <dgm:cxn modelId="{787936BB-E400-45A6-9097-B942FB1522E6}" srcId="{B337C653-2296-4958-9E07-0AE39E593910}" destId="{45824BAB-BADB-4699-A35E-96370E68D37B}" srcOrd="0" destOrd="0" parTransId="{CB9DA663-C916-48A7-8EC9-BB1D3797CF3A}" sibTransId="{23A0272E-5D16-4BF8-AB22-07B2EFA8465D}"/>
    <dgm:cxn modelId="{5B0EB1BB-93C0-4C0D-BDC4-50743DB19F30}" type="presOf" srcId="{FDF0D019-3424-4DF8-BBAE-36D8FFAE83F7}" destId="{C292F136-A061-46D4-BDA7-F4D0C74C27FE}" srcOrd="0" destOrd="0" presId="urn:diagrams.loki3.com/BracketList"/>
    <dgm:cxn modelId="{B0B7CCC5-E428-4CC2-8904-B65152839877}" srcId="{45824BAB-BADB-4699-A35E-96370E68D37B}" destId="{5AA8917F-640D-418D-B03D-B7823EDADFD6}" srcOrd="2" destOrd="0" parTransId="{B7EAE481-7588-4B9D-99E8-20817EA3E774}" sibTransId="{67AC0D9C-EE64-4AE2-9156-1821517A6B6D}"/>
    <dgm:cxn modelId="{3A5C39C7-8E62-462E-9C74-85B35D85EFC2}" type="presOf" srcId="{224368FA-29EF-4C5D-96E5-E2FE3C987D64}" destId="{457B966A-5D6C-4067-AA2F-58E8F6D5324F}" srcOrd="0" destOrd="0" presId="urn:diagrams.loki3.com/BracketList"/>
    <dgm:cxn modelId="{8CB113D4-314E-4635-BEC3-C129D045D5AD}" srcId="{45824BAB-BADB-4699-A35E-96370E68D37B}" destId="{12D72A60-2471-409F-8AC7-F34027DD9BD4}" srcOrd="0" destOrd="0" parTransId="{D55C6338-4248-49EA-ABA1-68CCF635B879}" sibTransId="{CF1258E0-048C-45C3-8310-835238638351}"/>
    <dgm:cxn modelId="{6FF8E4DE-1148-45EE-9A56-2BA3B35F8FE4}" srcId="{B337C653-2296-4958-9E07-0AE39E593910}" destId="{FDF0D019-3424-4DF8-BBAE-36D8FFAE83F7}" srcOrd="1" destOrd="0" parTransId="{535F174D-E795-4688-BE09-F75F93F66BC2}" sibTransId="{A36DD57D-EB19-4C7E-B95D-43555DDD3D54}"/>
    <dgm:cxn modelId="{62FBF710-8566-4D0E-B7E4-76EF4B200995}" type="presParOf" srcId="{7EF480E4-0F18-411E-B1EC-F77B2F82386E}" destId="{2BB98F41-0302-4788-9249-37622D711DD5}" srcOrd="0" destOrd="0" presId="urn:diagrams.loki3.com/BracketList"/>
    <dgm:cxn modelId="{3E07648A-FC05-423F-B2E1-FF8CFCE67BE7}" type="presParOf" srcId="{2BB98F41-0302-4788-9249-37622D711DD5}" destId="{D0030846-A653-4321-B5CA-9FD481D9EB7E}" srcOrd="0" destOrd="0" presId="urn:diagrams.loki3.com/BracketList"/>
    <dgm:cxn modelId="{29ABE32B-20AD-426D-BD1F-E219CCAE84D2}" type="presParOf" srcId="{2BB98F41-0302-4788-9249-37622D711DD5}" destId="{F7310AA2-25A5-4D34-8B1B-13D3A7EE469D}" srcOrd="1" destOrd="0" presId="urn:diagrams.loki3.com/BracketList"/>
    <dgm:cxn modelId="{364F471C-6858-4FFA-A918-1FECAAE72D7E}" type="presParOf" srcId="{2BB98F41-0302-4788-9249-37622D711DD5}" destId="{7EB2C3BD-8891-4673-A3CA-5A9AE90DDFCD}" srcOrd="2" destOrd="0" presId="urn:diagrams.loki3.com/BracketList"/>
    <dgm:cxn modelId="{35F1AC8A-5214-465C-8FE5-23E801397645}" type="presParOf" srcId="{2BB98F41-0302-4788-9249-37622D711DD5}" destId="{36E79EDD-EBDE-413F-B860-8978C80FE008}" srcOrd="3" destOrd="0" presId="urn:diagrams.loki3.com/BracketList"/>
    <dgm:cxn modelId="{E10B68F5-6BDC-4C1D-9B88-4E9CED195821}" type="presParOf" srcId="{7EF480E4-0F18-411E-B1EC-F77B2F82386E}" destId="{9333C3CA-5308-4DCE-A4B6-7C67F9F81AB4}" srcOrd="1" destOrd="0" presId="urn:diagrams.loki3.com/BracketList"/>
    <dgm:cxn modelId="{B8710E14-8465-4E96-A327-F07B2CE66ECD}" type="presParOf" srcId="{7EF480E4-0F18-411E-B1EC-F77B2F82386E}" destId="{5A033B05-56CA-435C-A49E-552D570C73AF}" srcOrd="2" destOrd="0" presId="urn:diagrams.loki3.com/BracketList"/>
    <dgm:cxn modelId="{127876AD-DCCD-466A-9C8B-40C6AF5A20C9}" type="presParOf" srcId="{5A033B05-56CA-435C-A49E-552D570C73AF}" destId="{C292F136-A061-46D4-BDA7-F4D0C74C27FE}" srcOrd="0" destOrd="0" presId="urn:diagrams.loki3.com/BracketList"/>
    <dgm:cxn modelId="{B2086D2A-135F-48BE-A6A5-43C59F50B0A8}" type="presParOf" srcId="{5A033B05-56CA-435C-A49E-552D570C73AF}" destId="{CA47E9FF-9D61-47A1-8FEB-1CD2B24B34DD}" srcOrd="1" destOrd="0" presId="urn:diagrams.loki3.com/BracketList"/>
    <dgm:cxn modelId="{F71798EA-0D3C-4EBD-AE71-59F21A5EC61F}" type="presParOf" srcId="{5A033B05-56CA-435C-A49E-552D570C73AF}" destId="{E39396EF-ABFF-4B5F-BAF0-BE68874C6B59}" srcOrd="2" destOrd="0" presId="urn:diagrams.loki3.com/BracketList"/>
    <dgm:cxn modelId="{8C862621-9C5F-47AB-8DD5-852424D6579F}" type="presParOf" srcId="{5A033B05-56CA-435C-A49E-552D570C73AF}" destId="{457B966A-5D6C-4067-AA2F-58E8F6D5324F}" srcOrd="3" destOrd="0" presId="urn:diagrams.loki3.com/BracketList"/>
    <dgm:cxn modelId="{8AC89E4A-071B-4666-B06F-0EA8726C22B8}" type="presParOf" srcId="{7EF480E4-0F18-411E-B1EC-F77B2F82386E}" destId="{2E0995B4-43E7-456F-9E78-6C62BCC0DA74}" srcOrd="3" destOrd="0" presId="urn:diagrams.loki3.com/BracketList"/>
    <dgm:cxn modelId="{7B001CC0-0D4D-47B7-8C21-30F7AFFBA309}" type="presParOf" srcId="{7EF480E4-0F18-411E-B1EC-F77B2F82386E}" destId="{2DC928A5-D636-47C3-88EB-D8EA2E559604}" srcOrd="4" destOrd="0" presId="urn:diagrams.loki3.com/BracketList"/>
    <dgm:cxn modelId="{13E16590-2A43-4686-BF71-CA252C67969A}" type="presParOf" srcId="{2DC928A5-D636-47C3-88EB-D8EA2E559604}" destId="{D5A23E45-AC99-4993-A973-950A3CEAF309}" srcOrd="0" destOrd="0" presId="urn:diagrams.loki3.com/BracketList"/>
    <dgm:cxn modelId="{78D4A253-06CA-4601-A0C1-E5308666D99C}" type="presParOf" srcId="{2DC928A5-D636-47C3-88EB-D8EA2E559604}" destId="{8058BF8A-D02A-4CB3-93E5-DB4EE2466D7B}" srcOrd="1" destOrd="0" presId="urn:diagrams.loki3.com/BracketList"/>
    <dgm:cxn modelId="{0DC49091-15E6-4E71-B1FE-DA5A0D2F3A2A}" type="presParOf" srcId="{2DC928A5-D636-47C3-88EB-D8EA2E559604}" destId="{B79EF6E6-7368-4A64-ACA1-99760425E149}" srcOrd="2" destOrd="0" presId="urn:diagrams.loki3.com/BracketList"/>
    <dgm:cxn modelId="{5F69997D-850D-4A9F-8CD7-81818938CC64}" type="presParOf" srcId="{2DC928A5-D636-47C3-88EB-D8EA2E559604}" destId="{59D0A575-B844-467D-8ECD-2DFDD57F529C}" srcOrd="3" destOrd="0" presId="urn:diagrams.loki3.com/Bracke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37C653-2296-4958-9E07-0AE39E593910}"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45824BAB-BADB-4699-A35E-96370E68D37B}">
      <dgm:prSet phldrT="[Text]"/>
      <dgm:spPr/>
      <dgm:t>
        <a:bodyPr/>
        <a:lstStyle/>
        <a:p>
          <a:r>
            <a:rPr lang="en-US" dirty="0"/>
            <a:t>Native</a:t>
          </a:r>
        </a:p>
      </dgm:t>
    </dgm:pt>
    <dgm:pt modelId="{CB9DA663-C916-48A7-8EC9-BB1D3797CF3A}" type="parTrans" cxnId="{787936BB-E400-45A6-9097-B942FB1522E6}">
      <dgm:prSet/>
      <dgm:spPr/>
      <dgm:t>
        <a:bodyPr/>
        <a:lstStyle/>
        <a:p>
          <a:endParaRPr lang="en-US"/>
        </a:p>
      </dgm:t>
    </dgm:pt>
    <dgm:pt modelId="{23A0272E-5D16-4BF8-AB22-07B2EFA8465D}" type="sibTrans" cxnId="{787936BB-E400-45A6-9097-B942FB1522E6}">
      <dgm:prSet/>
      <dgm:spPr/>
      <dgm:t>
        <a:bodyPr/>
        <a:lstStyle/>
        <a:p>
          <a:endParaRPr lang="en-US"/>
        </a:p>
      </dgm:t>
    </dgm:pt>
    <dgm:pt modelId="{12D72A60-2471-409F-8AC7-F34027DD9BD4}">
      <dgm:prSet phldrT="[Text]"/>
      <dgm:spPr/>
      <dgm:t>
        <a:bodyPr/>
        <a:lstStyle/>
        <a:p>
          <a:r>
            <a:rPr lang="en-US" dirty="0"/>
            <a:t>Operating system schedules threads</a:t>
          </a:r>
        </a:p>
      </dgm:t>
    </dgm:pt>
    <dgm:pt modelId="{D55C6338-4248-49EA-ABA1-68CCF635B879}" type="parTrans" cxnId="{8CB113D4-314E-4635-BEC3-C129D045D5AD}">
      <dgm:prSet/>
      <dgm:spPr/>
      <dgm:t>
        <a:bodyPr/>
        <a:lstStyle/>
        <a:p>
          <a:endParaRPr lang="en-US"/>
        </a:p>
      </dgm:t>
    </dgm:pt>
    <dgm:pt modelId="{CF1258E0-048C-45C3-8310-835238638351}" type="sibTrans" cxnId="{8CB113D4-314E-4635-BEC3-C129D045D5AD}">
      <dgm:prSet/>
      <dgm:spPr/>
      <dgm:t>
        <a:bodyPr/>
        <a:lstStyle/>
        <a:p>
          <a:endParaRPr lang="en-US"/>
        </a:p>
      </dgm:t>
    </dgm:pt>
    <dgm:pt modelId="{FDF0D019-3424-4DF8-BBAE-36D8FFAE83F7}">
      <dgm:prSet phldrT="[Text]"/>
      <dgm:spPr/>
      <dgm:t>
        <a:bodyPr/>
        <a:lstStyle/>
        <a:p>
          <a:r>
            <a:rPr lang="en-US" dirty="0"/>
            <a:t>User</a:t>
          </a:r>
        </a:p>
      </dgm:t>
    </dgm:pt>
    <dgm:pt modelId="{535F174D-E795-4688-BE09-F75F93F66BC2}" type="parTrans" cxnId="{6FF8E4DE-1148-45EE-9A56-2BA3B35F8FE4}">
      <dgm:prSet/>
      <dgm:spPr/>
      <dgm:t>
        <a:bodyPr/>
        <a:lstStyle/>
        <a:p>
          <a:endParaRPr lang="en-US"/>
        </a:p>
      </dgm:t>
    </dgm:pt>
    <dgm:pt modelId="{A36DD57D-EB19-4C7E-B95D-43555DDD3D54}" type="sibTrans" cxnId="{6FF8E4DE-1148-45EE-9A56-2BA3B35F8FE4}">
      <dgm:prSet/>
      <dgm:spPr/>
      <dgm:t>
        <a:bodyPr/>
        <a:lstStyle/>
        <a:p>
          <a:endParaRPr lang="en-US"/>
        </a:p>
      </dgm:t>
    </dgm:pt>
    <dgm:pt modelId="{224368FA-29EF-4C5D-96E5-E2FE3C987D64}">
      <dgm:prSet phldrT="[Text]"/>
      <dgm:spPr/>
      <dgm:t>
        <a:bodyPr/>
        <a:lstStyle/>
        <a:p>
          <a:r>
            <a:rPr lang="en-US" dirty="0"/>
            <a:t>Process (JVM) schedules threads</a:t>
          </a:r>
        </a:p>
      </dgm:t>
    </dgm:pt>
    <dgm:pt modelId="{F1E8D5DC-CC54-41AB-A242-FFC122FCAF2B}" type="parTrans" cxnId="{AA6EB95B-6699-4F9F-B5E1-6C38243EDC48}">
      <dgm:prSet/>
      <dgm:spPr/>
      <dgm:t>
        <a:bodyPr/>
        <a:lstStyle/>
        <a:p>
          <a:endParaRPr lang="en-US"/>
        </a:p>
      </dgm:t>
    </dgm:pt>
    <dgm:pt modelId="{43D23D30-0953-45BE-BF2F-C74A7CF9433F}" type="sibTrans" cxnId="{AA6EB95B-6699-4F9F-B5E1-6C38243EDC48}">
      <dgm:prSet/>
      <dgm:spPr/>
      <dgm:t>
        <a:bodyPr/>
        <a:lstStyle/>
        <a:p>
          <a:endParaRPr lang="en-US"/>
        </a:p>
      </dgm:t>
    </dgm:pt>
    <dgm:pt modelId="{F2D31C00-BD2A-4CEA-8C93-99D15FB1B47E}">
      <dgm:prSet phldrT="[Text]"/>
      <dgm:spPr/>
      <dgm:t>
        <a:bodyPr/>
        <a:lstStyle/>
        <a:p>
          <a:r>
            <a:rPr lang="en-US" dirty="0"/>
            <a:t>Threads in one process can run on multiple processors</a:t>
          </a:r>
        </a:p>
      </dgm:t>
    </dgm:pt>
    <dgm:pt modelId="{BC96056D-D781-4409-83C9-E2B4DF23A8B3}" type="parTrans" cxnId="{A8AC50B9-546A-4000-866D-C97C129C8306}">
      <dgm:prSet/>
      <dgm:spPr/>
      <dgm:t>
        <a:bodyPr/>
        <a:lstStyle/>
        <a:p>
          <a:endParaRPr lang="en-US"/>
        </a:p>
      </dgm:t>
    </dgm:pt>
    <dgm:pt modelId="{2E07E9C5-1739-4FD9-ADC7-281F6A882BB5}" type="sibTrans" cxnId="{A8AC50B9-546A-4000-866D-C97C129C8306}">
      <dgm:prSet/>
      <dgm:spPr/>
      <dgm:t>
        <a:bodyPr/>
        <a:lstStyle/>
        <a:p>
          <a:endParaRPr lang="en-US"/>
        </a:p>
      </dgm:t>
    </dgm:pt>
    <dgm:pt modelId="{06C25478-A4A5-4BAB-8BF8-03A0CB2B4CAE}">
      <dgm:prSet phldrT="[Text]"/>
      <dgm:spPr/>
      <dgm:t>
        <a:bodyPr/>
        <a:lstStyle/>
        <a:p>
          <a:r>
            <a:rPr lang="en-US" dirty="0"/>
            <a:t>Process restricted to a single processor</a:t>
          </a:r>
        </a:p>
      </dgm:t>
    </dgm:pt>
    <dgm:pt modelId="{D9693395-494E-41BD-BC54-1A642466FAD2}" type="parTrans" cxnId="{0B10B358-A3F3-40FD-BBD0-E9FFDF50C2C2}">
      <dgm:prSet/>
      <dgm:spPr/>
      <dgm:t>
        <a:bodyPr/>
        <a:lstStyle/>
        <a:p>
          <a:endParaRPr lang="en-US"/>
        </a:p>
      </dgm:t>
    </dgm:pt>
    <dgm:pt modelId="{3957D5AC-1644-4EBB-953C-6CA0E391FA41}" type="sibTrans" cxnId="{0B10B358-A3F3-40FD-BBD0-E9FFDF50C2C2}">
      <dgm:prSet/>
      <dgm:spPr/>
      <dgm:t>
        <a:bodyPr/>
        <a:lstStyle/>
        <a:p>
          <a:endParaRPr lang="en-US"/>
        </a:p>
      </dgm:t>
    </dgm:pt>
    <dgm:pt modelId="{7EF480E4-0F18-411E-B1EC-F77B2F82386E}" type="pres">
      <dgm:prSet presAssocID="{B337C653-2296-4958-9E07-0AE39E593910}" presName="Name0" presStyleCnt="0">
        <dgm:presLayoutVars>
          <dgm:dir/>
          <dgm:animLvl val="lvl"/>
          <dgm:resizeHandles val="exact"/>
        </dgm:presLayoutVars>
      </dgm:prSet>
      <dgm:spPr/>
    </dgm:pt>
    <dgm:pt modelId="{2BB98F41-0302-4788-9249-37622D711DD5}" type="pres">
      <dgm:prSet presAssocID="{45824BAB-BADB-4699-A35E-96370E68D37B}" presName="linNode" presStyleCnt="0"/>
      <dgm:spPr/>
    </dgm:pt>
    <dgm:pt modelId="{D0030846-A653-4321-B5CA-9FD481D9EB7E}" type="pres">
      <dgm:prSet presAssocID="{45824BAB-BADB-4699-A35E-96370E68D37B}" presName="parTx" presStyleLbl="revTx" presStyleIdx="0" presStyleCnt="2">
        <dgm:presLayoutVars>
          <dgm:chMax val="1"/>
          <dgm:bulletEnabled val="1"/>
        </dgm:presLayoutVars>
      </dgm:prSet>
      <dgm:spPr/>
    </dgm:pt>
    <dgm:pt modelId="{F7310AA2-25A5-4D34-8B1B-13D3A7EE469D}" type="pres">
      <dgm:prSet presAssocID="{45824BAB-BADB-4699-A35E-96370E68D37B}" presName="bracket" presStyleLbl="parChTrans1D1" presStyleIdx="0" presStyleCnt="2"/>
      <dgm:spPr/>
    </dgm:pt>
    <dgm:pt modelId="{7EB2C3BD-8891-4673-A3CA-5A9AE90DDFCD}" type="pres">
      <dgm:prSet presAssocID="{45824BAB-BADB-4699-A35E-96370E68D37B}" presName="spH" presStyleCnt="0"/>
      <dgm:spPr/>
    </dgm:pt>
    <dgm:pt modelId="{36E79EDD-EBDE-413F-B860-8978C80FE008}" type="pres">
      <dgm:prSet presAssocID="{45824BAB-BADB-4699-A35E-96370E68D37B}" presName="desTx" presStyleLbl="node1" presStyleIdx="0" presStyleCnt="2">
        <dgm:presLayoutVars>
          <dgm:bulletEnabled val="1"/>
        </dgm:presLayoutVars>
      </dgm:prSet>
      <dgm:spPr/>
    </dgm:pt>
    <dgm:pt modelId="{9333C3CA-5308-4DCE-A4B6-7C67F9F81AB4}" type="pres">
      <dgm:prSet presAssocID="{23A0272E-5D16-4BF8-AB22-07B2EFA8465D}" presName="spV" presStyleCnt="0"/>
      <dgm:spPr/>
    </dgm:pt>
    <dgm:pt modelId="{5A033B05-56CA-435C-A49E-552D570C73AF}" type="pres">
      <dgm:prSet presAssocID="{FDF0D019-3424-4DF8-BBAE-36D8FFAE83F7}" presName="linNode" presStyleCnt="0"/>
      <dgm:spPr/>
    </dgm:pt>
    <dgm:pt modelId="{C292F136-A061-46D4-BDA7-F4D0C74C27FE}" type="pres">
      <dgm:prSet presAssocID="{FDF0D019-3424-4DF8-BBAE-36D8FFAE83F7}" presName="parTx" presStyleLbl="revTx" presStyleIdx="1" presStyleCnt="2">
        <dgm:presLayoutVars>
          <dgm:chMax val="1"/>
          <dgm:bulletEnabled val="1"/>
        </dgm:presLayoutVars>
      </dgm:prSet>
      <dgm:spPr/>
    </dgm:pt>
    <dgm:pt modelId="{CA47E9FF-9D61-47A1-8FEB-1CD2B24B34DD}" type="pres">
      <dgm:prSet presAssocID="{FDF0D019-3424-4DF8-BBAE-36D8FFAE83F7}" presName="bracket" presStyleLbl="parChTrans1D1" presStyleIdx="1" presStyleCnt="2"/>
      <dgm:spPr/>
    </dgm:pt>
    <dgm:pt modelId="{E39396EF-ABFF-4B5F-BAF0-BE68874C6B59}" type="pres">
      <dgm:prSet presAssocID="{FDF0D019-3424-4DF8-BBAE-36D8FFAE83F7}" presName="spH" presStyleCnt="0"/>
      <dgm:spPr/>
    </dgm:pt>
    <dgm:pt modelId="{457B966A-5D6C-4067-AA2F-58E8F6D5324F}" type="pres">
      <dgm:prSet presAssocID="{FDF0D019-3424-4DF8-BBAE-36D8FFAE83F7}" presName="desTx" presStyleLbl="node1" presStyleIdx="1" presStyleCnt="2">
        <dgm:presLayoutVars>
          <dgm:bulletEnabled val="1"/>
        </dgm:presLayoutVars>
      </dgm:prSet>
      <dgm:spPr/>
    </dgm:pt>
  </dgm:ptLst>
  <dgm:cxnLst>
    <dgm:cxn modelId="{3E3B9500-C388-4E68-942B-1A9BF5D3BEC3}" type="presOf" srcId="{F2D31C00-BD2A-4CEA-8C93-99D15FB1B47E}" destId="{36E79EDD-EBDE-413F-B860-8978C80FE008}" srcOrd="0" destOrd="1" presId="urn:diagrams.loki3.com/BracketList"/>
    <dgm:cxn modelId="{01601F3D-CAFC-4A90-A1D6-A3D8B78B70E9}" type="presOf" srcId="{06C25478-A4A5-4BAB-8BF8-03A0CB2B4CAE}" destId="{457B966A-5D6C-4067-AA2F-58E8F6D5324F}" srcOrd="0" destOrd="1" presId="urn:diagrams.loki3.com/BracketList"/>
    <dgm:cxn modelId="{AA6EB95B-6699-4F9F-B5E1-6C38243EDC48}" srcId="{FDF0D019-3424-4DF8-BBAE-36D8FFAE83F7}" destId="{224368FA-29EF-4C5D-96E5-E2FE3C987D64}" srcOrd="0" destOrd="0" parTransId="{F1E8D5DC-CC54-41AB-A242-FFC122FCAF2B}" sibTransId="{43D23D30-0953-45BE-BF2F-C74A7CF9433F}"/>
    <dgm:cxn modelId="{0B10B358-A3F3-40FD-BBD0-E9FFDF50C2C2}" srcId="{FDF0D019-3424-4DF8-BBAE-36D8FFAE83F7}" destId="{06C25478-A4A5-4BAB-8BF8-03A0CB2B4CAE}" srcOrd="1" destOrd="0" parTransId="{D9693395-494E-41BD-BC54-1A642466FAD2}" sibTransId="{3957D5AC-1644-4EBB-953C-6CA0E391FA41}"/>
    <dgm:cxn modelId="{5AFF0881-13F2-490F-9D16-000C13554761}" type="presOf" srcId="{45824BAB-BADB-4699-A35E-96370E68D37B}" destId="{D0030846-A653-4321-B5CA-9FD481D9EB7E}" srcOrd="0" destOrd="0" presId="urn:diagrams.loki3.com/BracketList"/>
    <dgm:cxn modelId="{D995BF8A-45D5-4BA4-B585-F545E87C191E}" type="presOf" srcId="{B337C653-2296-4958-9E07-0AE39E593910}" destId="{7EF480E4-0F18-411E-B1EC-F77B2F82386E}" srcOrd="0" destOrd="0" presId="urn:diagrams.loki3.com/BracketList"/>
    <dgm:cxn modelId="{DAA33393-76BB-4989-BC67-21810BEAEF91}" type="presOf" srcId="{12D72A60-2471-409F-8AC7-F34027DD9BD4}" destId="{36E79EDD-EBDE-413F-B860-8978C80FE008}" srcOrd="0" destOrd="0" presId="urn:diagrams.loki3.com/BracketList"/>
    <dgm:cxn modelId="{A8AC50B9-546A-4000-866D-C97C129C8306}" srcId="{45824BAB-BADB-4699-A35E-96370E68D37B}" destId="{F2D31C00-BD2A-4CEA-8C93-99D15FB1B47E}" srcOrd="1" destOrd="0" parTransId="{BC96056D-D781-4409-83C9-E2B4DF23A8B3}" sibTransId="{2E07E9C5-1739-4FD9-ADC7-281F6A882BB5}"/>
    <dgm:cxn modelId="{787936BB-E400-45A6-9097-B942FB1522E6}" srcId="{B337C653-2296-4958-9E07-0AE39E593910}" destId="{45824BAB-BADB-4699-A35E-96370E68D37B}" srcOrd="0" destOrd="0" parTransId="{CB9DA663-C916-48A7-8EC9-BB1D3797CF3A}" sibTransId="{23A0272E-5D16-4BF8-AB22-07B2EFA8465D}"/>
    <dgm:cxn modelId="{5B0EB1BB-93C0-4C0D-BDC4-50743DB19F30}" type="presOf" srcId="{FDF0D019-3424-4DF8-BBAE-36D8FFAE83F7}" destId="{C292F136-A061-46D4-BDA7-F4D0C74C27FE}" srcOrd="0" destOrd="0" presId="urn:diagrams.loki3.com/BracketList"/>
    <dgm:cxn modelId="{3A5C39C7-8E62-462E-9C74-85B35D85EFC2}" type="presOf" srcId="{224368FA-29EF-4C5D-96E5-E2FE3C987D64}" destId="{457B966A-5D6C-4067-AA2F-58E8F6D5324F}" srcOrd="0" destOrd="0" presId="urn:diagrams.loki3.com/BracketList"/>
    <dgm:cxn modelId="{8CB113D4-314E-4635-BEC3-C129D045D5AD}" srcId="{45824BAB-BADB-4699-A35E-96370E68D37B}" destId="{12D72A60-2471-409F-8AC7-F34027DD9BD4}" srcOrd="0" destOrd="0" parTransId="{D55C6338-4248-49EA-ABA1-68CCF635B879}" sibTransId="{CF1258E0-048C-45C3-8310-835238638351}"/>
    <dgm:cxn modelId="{6FF8E4DE-1148-45EE-9A56-2BA3B35F8FE4}" srcId="{B337C653-2296-4958-9E07-0AE39E593910}" destId="{FDF0D019-3424-4DF8-BBAE-36D8FFAE83F7}" srcOrd="1" destOrd="0" parTransId="{535F174D-E795-4688-BE09-F75F93F66BC2}" sibTransId="{A36DD57D-EB19-4C7E-B95D-43555DDD3D54}"/>
    <dgm:cxn modelId="{62FBF710-8566-4D0E-B7E4-76EF4B200995}" type="presParOf" srcId="{7EF480E4-0F18-411E-B1EC-F77B2F82386E}" destId="{2BB98F41-0302-4788-9249-37622D711DD5}" srcOrd="0" destOrd="0" presId="urn:diagrams.loki3.com/BracketList"/>
    <dgm:cxn modelId="{3E07648A-FC05-423F-B2E1-FF8CFCE67BE7}" type="presParOf" srcId="{2BB98F41-0302-4788-9249-37622D711DD5}" destId="{D0030846-A653-4321-B5CA-9FD481D9EB7E}" srcOrd="0" destOrd="0" presId="urn:diagrams.loki3.com/BracketList"/>
    <dgm:cxn modelId="{29ABE32B-20AD-426D-BD1F-E219CCAE84D2}" type="presParOf" srcId="{2BB98F41-0302-4788-9249-37622D711DD5}" destId="{F7310AA2-25A5-4D34-8B1B-13D3A7EE469D}" srcOrd="1" destOrd="0" presId="urn:diagrams.loki3.com/BracketList"/>
    <dgm:cxn modelId="{364F471C-6858-4FFA-A918-1FECAAE72D7E}" type="presParOf" srcId="{2BB98F41-0302-4788-9249-37622D711DD5}" destId="{7EB2C3BD-8891-4673-A3CA-5A9AE90DDFCD}" srcOrd="2" destOrd="0" presId="urn:diagrams.loki3.com/BracketList"/>
    <dgm:cxn modelId="{35F1AC8A-5214-465C-8FE5-23E801397645}" type="presParOf" srcId="{2BB98F41-0302-4788-9249-37622D711DD5}" destId="{36E79EDD-EBDE-413F-B860-8978C80FE008}" srcOrd="3" destOrd="0" presId="urn:diagrams.loki3.com/BracketList"/>
    <dgm:cxn modelId="{E10B68F5-6BDC-4C1D-9B88-4E9CED195821}" type="presParOf" srcId="{7EF480E4-0F18-411E-B1EC-F77B2F82386E}" destId="{9333C3CA-5308-4DCE-A4B6-7C67F9F81AB4}" srcOrd="1" destOrd="0" presId="urn:diagrams.loki3.com/BracketList"/>
    <dgm:cxn modelId="{B8710E14-8465-4E96-A327-F07B2CE66ECD}" type="presParOf" srcId="{7EF480E4-0F18-411E-B1EC-F77B2F82386E}" destId="{5A033B05-56CA-435C-A49E-552D570C73AF}" srcOrd="2" destOrd="0" presId="urn:diagrams.loki3.com/BracketList"/>
    <dgm:cxn modelId="{127876AD-DCCD-466A-9C8B-40C6AF5A20C9}" type="presParOf" srcId="{5A033B05-56CA-435C-A49E-552D570C73AF}" destId="{C292F136-A061-46D4-BDA7-F4D0C74C27FE}" srcOrd="0" destOrd="0" presId="urn:diagrams.loki3.com/BracketList"/>
    <dgm:cxn modelId="{B2086D2A-135F-48BE-A6A5-43C59F50B0A8}" type="presParOf" srcId="{5A033B05-56CA-435C-A49E-552D570C73AF}" destId="{CA47E9FF-9D61-47A1-8FEB-1CD2B24B34DD}" srcOrd="1" destOrd="0" presId="urn:diagrams.loki3.com/BracketList"/>
    <dgm:cxn modelId="{F71798EA-0D3C-4EBD-AE71-59F21A5EC61F}" type="presParOf" srcId="{5A033B05-56CA-435C-A49E-552D570C73AF}" destId="{E39396EF-ABFF-4B5F-BAF0-BE68874C6B59}" srcOrd="2" destOrd="0" presId="urn:diagrams.loki3.com/BracketList"/>
    <dgm:cxn modelId="{8C862621-9C5F-47AB-8DD5-852424D6579F}" type="presParOf" srcId="{5A033B05-56CA-435C-A49E-552D570C73AF}" destId="{457B966A-5D6C-4067-AA2F-58E8F6D5324F}" srcOrd="3" destOrd="0" presId="urn:diagrams.loki3.com/Bracke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5418CD-3CA6-4052-887A-38D506153FE8}"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A21E34A9-3E30-45E6-B264-CAB683B59AF8}">
      <dgm:prSet phldrT="[Text]"/>
      <dgm:spPr/>
      <dgm:t>
        <a:bodyPr/>
        <a:lstStyle/>
        <a:p>
          <a:r>
            <a:rPr lang="en-US" dirty="0"/>
            <a:t>Runnable Interface</a:t>
          </a:r>
        </a:p>
      </dgm:t>
    </dgm:pt>
    <dgm:pt modelId="{E56DF7EC-F697-4BA1-AF0F-CD5F66E4C9C2}" type="parTrans" cxnId="{02D7A117-1801-4F32-A09E-E332E7F6A71A}">
      <dgm:prSet/>
      <dgm:spPr/>
      <dgm:t>
        <a:bodyPr/>
        <a:lstStyle/>
        <a:p>
          <a:endParaRPr lang="en-US"/>
        </a:p>
      </dgm:t>
    </dgm:pt>
    <dgm:pt modelId="{3E530BC1-17E0-4705-A2F8-8AD6D66EABE2}" type="sibTrans" cxnId="{02D7A117-1801-4F32-A09E-E332E7F6A71A}">
      <dgm:prSet/>
      <dgm:spPr/>
      <dgm:t>
        <a:bodyPr/>
        <a:lstStyle/>
        <a:p>
          <a:endParaRPr lang="en-US"/>
        </a:p>
      </dgm:t>
    </dgm:pt>
    <dgm:pt modelId="{22825F73-02CF-44B6-B6D7-685ED9B6C934}">
      <dgm:prSet phldrT="[Text]"/>
      <dgm:spPr/>
      <dgm:t>
        <a:bodyPr/>
        <a:lstStyle/>
        <a:p>
          <a:r>
            <a:rPr lang="en-US" dirty="0"/>
            <a:t>Multiple ways to create</a:t>
          </a:r>
        </a:p>
      </dgm:t>
    </dgm:pt>
    <dgm:pt modelId="{65F105B1-BE7E-4015-ADC2-6427949357DC}" type="parTrans" cxnId="{BBDBD4F5-F399-4AAA-9B23-CD8AF0349F60}">
      <dgm:prSet/>
      <dgm:spPr/>
      <dgm:t>
        <a:bodyPr/>
        <a:lstStyle/>
        <a:p>
          <a:endParaRPr lang="en-US"/>
        </a:p>
      </dgm:t>
    </dgm:pt>
    <dgm:pt modelId="{98C5A754-BE7A-48EA-9257-E445B9FDE0C9}" type="sibTrans" cxnId="{BBDBD4F5-F399-4AAA-9B23-CD8AF0349F60}">
      <dgm:prSet/>
      <dgm:spPr/>
      <dgm:t>
        <a:bodyPr/>
        <a:lstStyle/>
        <a:p>
          <a:endParaRPr lang="en-US"/>
        </a:p>
      </dgm:t>
    </dgm:pt>
    <dgm:pt modelId="{2AA4776E-D066-4969-A368-4479405EA477}">
      <dgm:prSet phldrT="[Text]"/>
      <dgm:spPr/>
      <dgm:t>
        <a:bodyPr/>
        <a:lstStyle/>
        <a:p>
          <a:r>
            <a:rPr lang="en-US" dirty="0"/>
            <a:t>Suitable for Long-Running</a:t>
          </a:r>
        </a:p>
      </dgm:t>
    </dgm:pt>
    <dgm:pt modelId="{8482E791-2402-4249-9DB9-52A77B328C5F}" type="parTrans" cxnId="{C04C4013-64C6-447A-B1B5-5AC5197C2193}">
      <dgm:prSet/>
      <dgm:spPr/>
      <dgm:t>
        <a:bodyPr/>
        <a:lstStyle/>
        <a:p>
          <a:endParaRPr lang="en-US"/>
        </a:p>
      </dgm:t>
    </dgm:pt>
    <dgm:pt modelId="{1F710656-FB20-48B5-9C1F-BA58305EA6AF}" type="sibTrans" cxnId="{C04C4013-64C6-447A-B1B5-5AC5197C2193}">
      <dgm:prSet/>
      <dgm:spPr/>
      <dgm:t>
        <a:bodyPr/>
        <a:lstStyle/>
        <a:p>
          <a:endParaRPr lang="en-US"/>
        </a:p>
      </dgm:t>
    </dgm:pt>
    <dgm:pt modelId="{A8C27137-9C8E-4DC6-867A-95B9B85BFB28}">
      <dgm:prSet phldrT="[Text]"/>
      <dgm:spPr/>
      <dgm:t>
        <a:bodyPr/>
        <a:lstStyle/>
        <a:p>
          <a:r>
            <a:rPr lang="en-US" dirty="0"/>
            <a:t>Callable Interface</a:t>
          </a:r>
        </a:p>
      </dgm:t>
    </dgm:pt>
    <dgm:pt modelId="{E23E3BF5-9DCD-49B4-B535-CA006220E6B4}" type="parTrans" cxnId="{7C709375-2868-4C2F-8097-80481C1051F2}">
      <dgm:prSet/>
      <dgm:spPr/>
      <dgm:t>
        <a:bodyPr/>
        <a:lstStyle/>
        <a:p>
          <a:endParaRPr lang="en-US"/>
        </a:p>
      </dgm:t>
    </dgm:pt>
    <dgm:pt modelId="{5DC31DA9-6798-4A17-95B0-A2396BFA1B8A}" type="sibTrans" cxnId="{7C709375-2868-4C2F-8097-80481C1051F2}">
      <dgm:prSet/>
      <dgm:spPr/>
      <dgm:t>
        <a:bodyPr/>
        <a:lstStyle/>
        <a:p>
          <a:endParaRPr lang="en-US"/>
        </a:p>
      </dgm:t>
    </dgm:pt>
    <dgm:pt modelId="{D25EBCD2-EA23-4C1A-86FE-04BE03C64F8C}">
      <dgm:prSet phldrT="[Text]"/>
      <dgm:spPr/>
      <dgm:t>
        <a:bodyPr/>
        <a:lstStyle/>
        <a:p>
          <a:r>
            <a:rPr lang="en-US" dirty="0"/>
            <a:t>Can return value when done</a:t>
          </a:r>
        </a:p>
      </dgm:t>
    </dgm:pt>
    <dgm:pt modelId="{1BABB07A-D02A-44CC-9D2C-9110BF9FE091}" type="parTrans" cxnId="{D97F16A3-51E8-430B-8724-B6AF92139B4B}">
      <dgm:prSet/>
      <dgm:spPr/>
      <dgm:t>
        <a:bodyPr/>
        <a:lstStyle/>
        <a:p>
          <a:endParaRPr lang="en-US"/>
        </a:p>
      </dgm:t>
    </dgm:pt>
    <dgm:pt modelId="{D3E0462A-3EA4-4E8A-B719-4F37AB50FF31}" type="sibTrans" cxnId="{D97F16A3-51E8-430B-8724-B6AF92139B4B}">
      <dgm:prSet/>
      <dgm:spPr/>
      <dgm:t>
        <a:bodyPr/>
        <a:lstStyle/>
        <a:p>
          <a:endParaRPr lang="en-US"/>
        </a:p>
      </dgm:t>
    </dgm:pt>
    <dgm:pt modelId="{95D1F59A-7202-4CFC-90BD-7AB93BF06768}">
      <dgm:prSet phldrT="[Text]"/>
      <dgm:spPr/>
      <dgm:t>
        <a:bodyPr/>
        <a:lstStyle/>
        <a:p>
          <a:r>
            <a:rPr lang="en-US" dirty="0"/>
            <a:t>Suitable for Shorter Tasks</a:t>
          </a:r>
        </a:p>
      </dgm:t>
    </dgm:pt>
    <dgm:pt modelId="{421FE45A-6506-4C8B-B7CD-E475C84FB4F3}" type="parTrans" cxnId="{7003A1D3-9F2B-407F-BDAE-22BB4CFF0318}">
      <dgm:prSet/>
      <dgm:spPr/>
      <dgm:t>
        <a:bodyPr/>
        <a:lstStyle/>
        <a:p>
          <a:endParaRPr lang="en-US"/>
        </a:p>
      </dgm:t>
    </dgm:pt>
    <dgm:pt modelId="{745148DF-C0B2-435F-B697-4A01A7E55AB0}" type="sibTrans" cxnId="{7003A1D3-9F2B-407F-BDAE-22BB4CFF0318}">
      <dgm:prSet/>
      <dgm:spPr/>
      <dgm:t>
        <a:bodyPr/>
        <a:lstStyle/>
        <a:p>
          <a:endParaRPr lang="en-US"/>
        </a:p>
      </dgm:t>
    </dgm:pt>
    <dgm:pt modelId="{25748244-EF6C-4489-9B83-45DA1A463456}" type="pres">
      <dgm:prSet presAssocID="{B95418CD-3CA6-4052-887A-38D506153FE8}" presName="layout" presStyleCnt="0">
        <dgm:presLayoutVars>
          <dgm:chMax/>
          <dgm:chPref/>
          <dgm:dir/>
          <dgm:resizeHandles/>
        </dgm:presLayoutVars>
      </dgm:prSet>
      <dgm:spPr/>
    </dgm:pt>
    <dgm:pt modelId="{76BF9121-1FD7-4E03-B1C6-4AB7CB507520}" type="pres">
      <dgm:prSet presAssocID="{A21E34A9-3E30-45E6-B264-CAB683B59AF8}" presName="root" presStyleCnt="0">
        <dgm:presLayoutVars>
          <dgm:chMax/>
          <dgm:chPref/>
        </dgm:presLayoutVars>
      </dgm:prSet>
      <dgm:spPr/>
    </dgm:pt>
    <dgm:pt modelId="{BE074716-988B-4F7D-940A-DE535E2494F3}" type="pres">
      <dgm:prSet presAssocID="{A21E34A9-3E30-45E6-B264-CAB683B59AF8}" presName="rootComposite" presStyleCnt="0">
        <dgm:presLayoutVars/>
      </dgm:prSet>
      <dgm:spPr/>
    </dgm:pt>
    <dgm:pt modelId="{C3BF87EC-290D-48E1-9E61-B52DAA397AAA}" type="pres">
      <dgm:prSet presAssocID="{A21E34A9-3E30-45E6-B264-CAB683B59AF8}" presName="ParentAccent" presStyleLbl="alignNode1" presStyleIdx="0" presStyleCnt="2"/>
      <dgm:spPr/>
    </dgm:pt>
    <dgm:pt modelId="{84666913-E570-43BB-86EF-B5DDE9A63224}" type="pres">
      <dgm:prSet presAssocID="{A21E34A9-3E30-45E6-B264-CAB683B59AF8}" presName="ParentSmallAccent" presStyleLbl="fgAcc1" presStyleIdx="0" presStyleCnt="2"/>
      <dgm:spPr/>
    </dgm:pt>
    <dgm:pt modelId="{66E8FBF1-B6A1-4614-AD92-199E956B97C7}" type="pres">
      <dgm:prSet presAssocID="{A21E34A9-3E30-45E6-B264-CAB683B59AF8}" presName="Parent" presStyleLbl="revTx" presStyleIdx="0" presStyleCnt="6">
        <dgm:presLayoutVars>
          <dgm:chMax/>
          <dgm:chPref val="4"/>
          <dgm:bulletEnabled val="1"/>
        </dgm:presLayoutVars>
      </dgm:prSet>
      <dgm:spPr/>
    </dgm:pt>
    <dgm:pt modelId="{8592E1B1-DE83-4A35-A0C6-97767ADDDF26}" type="pres">
      <dgm:prSet presAssocID="{A21E34A9-3E30-45E6-B264-CAB683B59AF8}" presName="childShape" presStyleCnt="0">
        <dgm:presLayoutVars>
          <dgm:chMax val="0"/>
          <dgm:chPref val="0"/>
        </dgm:presLayoutVars>
      </dgm:prSet>
      <dgm:spPr/>
    </dgm:pt>
    <dgm:pt modelId="{0B27FCEF-95EB-40CB-854E-5BDD42C36512}" type="pres">
      <dgm:prSet presAssocID="{22825F73-02CF-44B6-B6D7-685ED9B6C934}" presName="childComposite" presStyleCnt="0">
        <dgm:presLayoutVars>
          <dgm:chMax val="0"/>
          <dgm:chPref val="0"/>
        </dgm:presLayoutVars>
      </dgm:prSet>
      <dgm:spPr/>
    </dgm:pt>
    <dgm:pt modelId="{76B5DC26-99D9-4C24-8CA5-08721D156F44}" type="pres">
      <dgm:prSet presAssocID="{22825F73-02CF-44B6-B6D7-685ED9B6C934}" presName="ChildAccent" presStyleLbl="solidFgAcc1" presStyleIdx="0" presStyleCnt="4"/>
      <dgm:spPr/>
    </dgm:pt>
    <dgm:pt modelId="{853EC0C4-75C9-4456-8B2D-D0B4DD1DBBC7}" type="pres">
      <dgm:prSet presAssocID="{22825F73-02CF-44B6-B6D7-685ED9B6C934}" presName="Child" presStyleLbl="revTx" presStyleIdx="1" presStyleCnt="6">
        <dgm:presLayoutVars>
          <dgm:chMax val="0"/>
          <dgm:chPref val="0"/>
          <dgm:bulletEnabled val="1"/>
        </dgm:presLayoutVars>
      </dgm:prSet>
      <dgm:spPr/>
    </dgm:pt>
    <dgm:pt modelId="{C95C65B4-9982-4265-966C-28BEAD9FB6E1}" type="pres">
      <dgm:prSet presAssocID="{2AA4776E-D066-4969-A368-4479405EA477}" presName="childComposite" presStyleCnt="0">
        <dgm:presLayoutVars>
          <dgm:chMax val="0"/>
          <dgm:chPref val="0"/>
        </dgm:presLayoutVars>
      </dgm:prSet>
      <dgm:spPr/>
    </dgm:pt>
    <dgm:pt modelId="{F34C8715-15BA-4985-8D58-13F638EC76BE}" type="pres">
      <dgm:prSet presAssocID="{2AA4776E-D066-4969-A368-4479405EA477}" presName="ChildAccent" presStyleLbl="solidFgAcc1" presStyleIdx="1" presStyleCnt="4"/>
      <dgm:spPr/>
    </dgm:pt>
    <dgm:pt modelId="{0150FA72-40FE-4C50-A5DF-7C3C8644A928}" type="pres">
      <dgm:prSet presAssocID="{2AA4776E-D066-4969-A368-4479405EA477}" presName="Child" presStyleLbl="revTx" presStyleIdx="2" presStyleCnt="6">
        <dgm:presLayoutVars>
          <dgm:chMax val="0"/>
          <dgm:chPref val="0"/>
          <dgm:bulletEnabled val="1"/>
        </dgm:presLayoutVars>
      </dgm:prSet>
      <dgm:spPr/>
    </dgm:pt>
    <dgm:pt modelId="{24E91B7C-C69E-4215-AA8B-1CBB903EC0D8}" type="pres">
      <dgm:prSet presAssocID="{A8C27137-9C8E-4DC6-867A-95B9B85BFB28}" presName="root" presStyleCnt="0">
        <dgm:presLayoutVars>
          <dgm:chMax/>
          <dgm:chPref/>
        </dgm:presLayoutVars>
      </dgm:prSet>
      <dgm:spPr/>
    </dgm:pt>
    <dgm:pt modelId="{EE1B4BB0-0F58-4B29-8A1D-6CA4F70A3E4E}" type="pres">
      <dgm:prSet presAssocID="{A8C27137-9C8E-4DC6-867A-95B9B85BFB28}" presName="rootComposite" presStyleCnt="0">
        <dgm:presLayoutVars/>
      </dgm:prSet>
      <dgm:spPr/>
    </dgm:pt>
    <dgm:pt modelId="{68A53D15-2583-4A95-8847-12714B604C08}" type="pres">
      <dgm:prSet presAssocID="{A8C27137-9C8E-4DC6-867A-95B9B85BFB28}" presName="ParentAccent" presStyleLbl="alignNode1" presStyleIdx="1" presStyleCnt="2"/>
      <dgm:spPr/>
    </dgm:pt>
    <dgm:pt modelId="{F594E28F-A611-4E44-8044-83E693E7E696}" type="pres">
      <dgm:prSet presAssocID="{A8C27137-9C8E-4DC6-867A-95B9B85BFB28}" presName="ParentSmallAccent" presStyleLbl="fgAcc1" presStyleIdx="1" presStyleCnt="2"/>
      <dgm:spPr/>
    </dgm:pt>
    <dgm:pt modelId="{B6FBAF53-691D-4BF1-AA2F-F6B651715BB2}" type="pres">
      <dgm:prSet presAssocID="{A8C27137-9C8E-4DC6-867A-95B9B85BFB28}" presName="Parent" presStyleLbl="revTx" presStyleIdx="3" presStyleCnt="6">
        <dgm:presLayoutVars>
          <dgm:chMax/>
          <dgm:chPref val="4"/>
          <dgm:bulletEnabled val="1"/>
        </dgm:presLayoutVars>
      </dgm:prSet>
      <dgm:spPr/>
    </dgm:pt>
    <dgm:pt modelId="{B47F946A-B1CF-4307-BE27-DCB13D420A5E}" type="pres">
      <dgm:prSet presAssocID="{A8C27137-9C8E-4DC6-867A-95B9B85BFB28}" presName="childShape" presStyleCnt="0">
        <dgm:presLayoutVars>
          <dgm:chMax val="0"/>
          <dgm:chPref val="0"/>
        </dgm:presLayoutVars>
      </dgm:prSet>
      <dgm:spPr/>
    </dgm:pt>
    <dgm:pt modelId="{7BBB6CB2-89CE-467C-976F-9AAE078229A7}" type="pres">
      <dgm:prSet presAssocID="{D25EBCD2-EA23-4C1A-86FE-04BE03C64F8C}" presName="childComposite" presStyleCnt="0">
        <dgm:presLayoutVars>
          <dgm:chMax val="0"/>
          <dgm:chPref val="0"/>
        </dgm:presLayoutVars>
      </dgm:prSet>
      <dgm:spPr/>
    </dgm:pt>
    <dgm:pt modelId="{39AFCE57-8AEE-4219-8D48-7A6C0D6BDA49}" type="pres">
      <dgm:prSet presAssocID="{D25EBCD2-EA23-4C1A-86FE-04BE03C64F8C}" presName="ChildAccent" presStyleLbl="solidFgAcc1" presStyleIdx="2" presStyleCnt="4"/>
      <dgm:spPr/>
    </dgm:pt>
    <dgm:pt modelId="{39079DD9-BF97-45D1-A494-27E876C0CECE}" type="pres">
      <dgm:prSet presAssocID="{D25EBCD2-EA23-4C1A-86FE-04BE03C64F8C}" presName="Child" presStyleLbl="revTx" presStyleIdx="4" presStyleCnt="6">
        <dgm:presLayoutVars>
          <dgm:chMax val="0"/>
          <dgm:chPref val="0"/>
          <dgm:bulletEnabled val="1"/>
        </dgm:presLayoutVars>
      </dgm:prSet>
      <dgm:spPr/>
    </dgm:pt>
    <dgm:pt modelId="{EFF39FA9-8C79-4466-B112-FF1AB7A46ABB}" type="pres">
      <dgm:prSet presAssocID="{95D1F59A-7202-4CFC-90BD-7AB93BF06768}" presName="childComposite" presStyleCnt="0">
        <dgm:presLayoutVars>
          <dgm:chMax val="0"/>
          <dgm:chPref val="0"/>
        </dgm:presLayoutVars>
      </dgm:prSet>
      <dgm:spPr/>
    </dgm:pt>
    <dgm:pt modelId="{9B75212F-63CA-4EC6-A32A-C40C8982F589}" type="pres">
      <dgm:prSet presAssocID="{95D1F59A-7202-4CFC-90BD-7AB93BF06768}" presName="ChildAccent" presStyleLbl="solidFgAcc1" presStyleIdx="3" presStyleCnt="4"/>
      <dgm:spPr/>
    </dgm:pt>
    <dgm:pt modelId="{C121A2E4-8FAD-4007-B4E9-77D6F0642C40}" type="pres">
      <dgm:prSet presAssocID="{95D1F59A-7202-4CFC-90BD-7AB93BF06768}" presName="Child" presStyleLbl="revTx" presStyleIdx="5" presStyleCnt="6">
        <dgm:presLayoutVars>
          <dgm:chMax val="0"/>
          <dgm:chPref val="0"/>
          <dgm:bulletEnabled val="1"/>
        </dgm:presLayoutVars>
      </dgm:prSet>
      <dgm:spPr/>
    </dgm:pt>
  </dgm:ptLst>
  <dgm:cxnLst>
    <dgm:cxn modelId="{C04C4013-64C6-447A-B1B5-5AC5197C2193}" srcId="{A21E34A9-3E30-45E6-B264-CAB683B59AF8}" destId="{2AA4776E-D066-4969-A368-4479405EA477}" srcOrd="1" destOrd="0" parTransId="{8482E791-2402-4249-9DB9-52A77B328C5F}" sibTransId="{1F710656-FB20-48B5-9C1F-BA58305EA6AF}"/>
    <dgm:cxn modelId="{02D7A117-1801-4F32-A09E-E332E7F6A71A}" srcId="{B95418CD-3CA6-4052-887A-38D506153FE8}" destId="{A21E34A9-3E30-45E6-B264-CAB683B59AF8}" srcOrd="0" destOrd="0" parTransId="{E56DF7EC-F697-4BA1-AF0F-CD5F66E4C9C2}" sibTransId="{3E530BC1-17E0-4705-A2F8-8AD6D66EABE2}"/>
    <dgm:cxn modelId="{432DEC2F-C9BA-4D02-B711-105B4D9DA2E1}" type="presOf" srcId="{95D1F59A-7202-4CFC-90BD-7AB93BF06768}" destId="{C121A2E4-8FAD-4007-B4E9-77D6F0642C40}" srcOrd="0" destOrd="0" presId="urn:microsoft.com/office/officeart/2008/layout/SquareAccentList"/>
    <dgm:cxn modelId="{4B0DC773-3FE2-4AB7-9958-6DF36B1C66AC}" type="presOf" srcId="{B95418CD-3CA6-4052-887A-38D506153FE8}" destId="{25748244-EF6C-4489-9B83-45DA1A463456}" srcOrd="0" destOrd="0" presId="urn:microsoft.com/office/officeart/2008/layout/SquareAccentList"/>
    <dgm:cxn modelId="{7C709375-2868-4C2F-8097-80481C1051F2}" srcId="{B95418CD-3CA6-4052-887A-38D506153FE8}" destId="{A8C27137-9C8E-4DC6-867A-95B9B85BFB28}" srcOrd="1" destOrd="0" parTransId="{E23E3BF5-9DCD-49B4-B535-CA006220E6B4}" sibTransId="{5DC31DA9-6798-4A17-95B0-A2396BFA1B8A}"/>
    <dgm:cxn modelId="{0F5A9258-6DE3-4DA9-A61C-CF5C3D8A894D}" type="presOf" srcId="{D25EBCD2-EA23-4C1A-86FE-04BE03C64F8C}" destId="{39079DD9-BF97-45D1-A494-27E876C0CECE}" srcOrd="0" destOrd="0" presId="urn:microsoft.com/office/officeart/2008/layout/SquareAccentList"/>
    <dgm:cxn modelId="{233CA099-9CC5-4367-B36D-13005D03FC8E}" type="presOf" srcId="{22825F73-02CF-44B6-B6D7-685ED9B6C934}" destId="{853EC0C4-75C9-4456-8B2D-D0B4DD1DBBC7}" srcOrd="0" destOrd="0" presId="urn:microsoft.com/office/officeart/2008/layout/SquareAccentList"/>
    <dgm:cxn modelId="{D97F16A3-51E8-430B-8724-B6AF92139B4B}" srcId="{A8C27137-9C8E-4DC6-867A-95B9B85BFB28}" destId="{D25EBCD2-EA23-4C1A-86FE-04BE03C64F8C}" srcOrd="0" destOrd="0" parTransId="{1BABB07A-D02A-44CC-9D2C-9110BF9FE091}" sibTransId="{D3E0462A-3EA4-4E8A-B719-4F37AB50FF31}"/>
    <dgm:cxn modelId="{7003A1D3-9F2B-407F-BDAE-22BB4CFF0318}" srcId="{A8C27137-9C8E-4DC6-867A-95B9B85BFB28}" destId="{95D1F59A-7202-4CFC-90BD-7AB93BF06768}" srcOrd="1" destOrd="0" parTransId="{421FE45A-6506-4C8B-B7CD-E475C84FB4F3}" sibTransId="{745148DF-C0B2-435F-B697-4A01A7E55AB0}"/>
    <dgm:cxn modelId="{789D6FD7-451A-43EA-94B9-EDC18D51C120}" type="presOf" srcId="{A21E34A9-3E30-45E6-B264-CAB683B59AF8}" destId="{66E8FBF1-B6A1-4614-AD92-199E956B97C7}" srcOrd="0" destOrd="0" presId="urn:microsoft.com/office/officeart/2008/layout/SquareAccentList"/>
    <dgm:cxn modelId="{6886A8E2-EF9E-4AB6-AA7C-E7D058A1F64D}" type="presOf" srcId="{2AA4776E-D066-4969-A368-4479405EA477}" destId="{0150FA72-40FE-4C50-A5DF-7C3C8644A928}" srcOrd="0" destOrd="0" presId="urn:microsoft.com/office/officeart/2008/layout/SquareAccentList"/>
    <dgm:cxn modelId="{F91CDCE9-A44A-4AE3-9DE8-376FB2022838}" type="presOf" srcId="{A8C27137-9C8E-4DC6-867A-95B9B85BFB28}" destId="{B6FBAF53-691D-4BF1-AA2F-F6B651715BB2}" srcOrd="0" destOrd="0" presId="urn:microsoft.com/office/officeart/2008/layout/SquareAccentList"/>
    <dgm:cxn modelId="{BBDBD4F5-F399-4AAA-9B23-CD8AF0349F60}" srcId="{A21E34A9-3E30-45E6-B264-CAB683B59AF8}" destId="{22825F73-02CF-44B6-B6D7-685ED9B6C934}" srcOrd="0" destOrd="0" parTransId="{65F105B1-BE7E-4015-ADC2-6427949357DC}" sibTransId="{98C5A754-BE7A-48EA-9257-E445B9FDE0C9}"/>
    <dgm:cxn modelId="{18B967BE-C776-4078-9DFF-3DA88B4548F2}" type="presParOf" srcId="{25748244-EF6C-4489-9B83-45DA1A463456}" destId="{76BF9121-1FD7-4E03-B1C6-4AB7CB507520}" srcOrd="0" destOrd="0" presId="urn:microsoft.com/office/officeart/2008/layout/SquareAccentList"/>
    <dgm:cxn modelId="{417D1820-4D72-466A-A1F0-6F0A495938CA}" type="presParOf" srcId="{76BF9121-1FD7-4E03-B1C6-4AB7CB507520}" destId="{BE074716-988B-4F7D-940A-DE535E2494F3}" srcOrd="0" destOrd="0" presId="urn:microsoft.com/office/officeart/2008/layout/SquareAccentList"/>
    <dgm:cxn modelId="{D625AD51-511F-43C9-BB02-EB02A2AD2FEC}" type="presParOf" srcId="{BE074716-988B-4F7D-940A-DE535E2494F3}" destId="{C3BF87EC-290D-48E1-9E61-B52DAA397AAA}" srcOrd="0" destOrd="0" presId="urn:microsoft.com/office/officeart/2008/layout/SquareAccentList"/>
    <dgm:cxn modelId="{72C4EC76-80F2-417A-A763-1A3BDE817A9A}" type="presParOf" srcId="{BE074716-988B-4F7D-940A-DE535E2494F3}" destId="{84666913-E570-43BB-86EF-B5DDE9A63224}" srcOrd="1" destOrd="0" presId="urn:microsoft.com/office/officeart/2008/layout/SquareAccentList"/>
    <dgm:cxn modelId="{908E4BBC-F180-4ABD-BC3B-FFCD688C13EC}" type="presParOf" srcId="{BE074716-988B-4F7D-940A-DE535E2494F3}" destId="{66E8FBF1-B6A1-4614-AD92-199E956B97C7}" srcOrd="2" destOrd="0" presId="urn:microsoft.com/office/officeart/2008/layout/SquareAccentList"/>
    <dgm:cxn modelId="{FF0A1E4D-92F5-4D25-B266-574E775625E6}" type="presParOf" srcId="{76BF9121-1FD7-4E03-B1C6-4AB7CB507520}" destId="{8592E1B1-DE83-4A35-A0C6-97767ADDDF26}" srcOrd="1" destOrd="0" presId="urn:microsoft.com/office/officeart/2008/layout/SquareAccentList"/>
    <dgm:cxn modelId="{3274287C-FB4E-454A-9AD6-E1A8CC13F218}" type="presParOf" srcId="{8592E1B1-DE83-4A35-A0C6-97767ADDDF26}" destId="{0B27FCEF-95EB-40CB-854E-5BDD42C36512}" srcOrd="0" destOrd="0" presId="urn:microsoft.com/office/officeart/2008/layout/SquareAccentList"/>
    <dgm:cxn modelId="{867F8E49-B09C-4F46-A203-1DA93259FF66}" type="presParOf" srcId="{0B27FCEF-95EB-40CB-854E-5BDD42C36512}" destId="{76B5DC26-99D9-4C24-8CA5-08721D156F44}" srcOrd="0" destOrd="0" presId="urn:microsoft.com/office/officeart/2008/layout/SquareAccentList"/>
    <dgm:cxn modelId="{43CE6FDA-EA68-4F52-91E5-67B125EE9C0E}" type="presParOf" srcId="{0B27FCEF-95EB-40CB-854E-5BDD42C36512}" destId="{853EC0C4-75C9-4456-8B2D-D0B4DD1DBBC7}" srcOrd="1" destOrd="0" presId="urn:microsoft.com/office/officeart/2008/layout/SquareAccentList"/>
    <dgm:cxn modelId="{AC817194-1B9D-496A-ACB5-08DE8753D324}" type="presParOf" srcId="{8592E1B1-DE83-4A35-A0C6-97767ADDDF26}" destId="{C95C65B4-9982-4265-966C-28BEAD9FB6E1}" srcOrd="1" destOrd="0" presId="urn:microsoft.com/office/officeart/2008/layout/SquareAccentList"/>
    <dgm:cxn modelId="{7BE498BD-8F32-4F2A-967A-CFD0F88A44A2}" type="presParOf" srcId="{C95C65B4-9982-4265-966C-28BEAD9FB6E1}" destId="{F34C8715-15BA-4985-8D58-13F638EC76BE}" srcOrd="0" destOrd="0" presId="urn:microsoft.com/office/officeart/2008/layout/SquareAccentList"/>
    <dgm:cxn modelId="{A97AFF63-3B34-4569-B99A-647A90AF42FC}" type="presParOf" srcId="{C95C65B4-9982-4265-966C-28BEAD9FB6E1}" destId="{0150FA72-40FE-4C50-A5DF-7C3C8644A928}" srcOrd="1" destOrd="0" presId="urn:microsoft.com/office/officeart/2008/layout/SquareAccentList"/>
    <dgm:cxn modelId="{F3267B07-E6B3-45A0-ABA8-6E539D55E52E}" type="presParOf" srcId="{25748244-EF6C-4489-9B83-45DA1A463456}" destId="{24E91B7C-C69E-4215-AA8B-1CBB903EC0D8}" srcOrd="1" destOrd="0" presId="urn:microsoft.com/office/officeart/2008/layout/SquareAccentList"/>
    <dgm:cxn modelId="{5E3D0C14-03CD-4AC2-8C52-7DF2EB6FD737}" type="presParOf" srcId="{24E91B7C-C69E-4215-AA8B-1CBB903EC0D8}" destId="{EE1B4BB0-0F58-4B29-8A1D-6CA4F70A3E4E}" srcOrd="0" destOrd="0" presId="urn:microsoft.com/office/officeart/2008/layout/SquareAccentList"/>
    <dgm:cxn modelId="{F772AA97-F34C-497F-B422-A2B2F94275CF}" type="presParOf" srcId="{EE1B4BB0-0F58-4B29-8A1D-6CA4F70A3E4E}" destId="{68A53D15-2583-4A95-8847-12714B604C08}" srcOrd="0" destOrd="0" presId="urn:microsoft.com/office/officeart/2008/layout/SquareAccentList"/>
    <dgm:cxn modelId="{C757AACD-52B1-481C-8781-D0E12407074F}" type="presParOf" srcId="{EE1B4BB0-0F58-4B29-8A1D-6CA4F70A3E4E}" destId="{F594E28F-A611-4E44-8044-83E693E7E696}" srcOrd="1" destOrd="0" presId="urn:microsoft.com/office/officeart/2008/layout/SquareAccentList"/>
    <dgm:cxn modelId="{EF4AE6A9-6F75-4B50-9A8B-47FBE3ADE3EF}" type="presParOf" srcId="{EE1B4BB0-0F58-4B29-8A1D-6CA4F70A3E4E}" destId="{B6FBAF53-691D-4BF1-AA2F-F6B651715BB2}" srcOrd="2" destOrd="0" presId="urn:microsoft.com/office/officeart/2008/layout/SquareAccentList"/>
    <dgm:cxn modelId="{16CAF668-45EB-4DBF-94CF-6A3F5652B126}" type="presParOf" srcId="{24E91B7C-C69E-4215-AA8B-1CBB903EC0D8}" destId="{B47F946A-B1CF-4307-BE27-DCB13D420A5E}" srcOrd="1" destOrd="0" presId="urn:microsoft.com/office/officeart/2008/layout/SquareAccentList"/>
    <dgm:cxn modelId="{9F5617E4-3618-4F2F-BB0F-5F124B1A06D6}" type="presParOf" srcId="{B47F946A-B1CF-4307-BE27-DCB13D420A5E}" destId="{7BBB6CB2-89CE-467C-976F-9AAE078229A7}" srcOrd="0" destOrd="0" presId="urn:microsoft.com/office/officeart/2008/layout/SquareAccentList"/>
    <dgm:cxn modelId="{EB5450D7-4501-471C-9D1B-80A17730D4C9}" type="presParOf" srcId="{7BBB6CB2-89CE-467C-976F-9AAE078229A7}" destId="{39AFCE57-8AEE-4219-8D48-7A6C0D6BDA49}" srcOrd="0" destOrd="0" presId="urn:microsoft.com/office/officeart/2008/layout/SquareAccentList"/>
    <dgm:cxn modelId="{24E32633-DF26-405C-8D62-FDF97ABD1106}" type="presParOf" srcId="{7BBB6CB2-89CE-467C-976F-9AAE078229A7}" destId="{39079DD9-BF97-45D1-A494-27E876C0CECE}" srcOrd="1" destOrd="0" presId="urn:microsoft.com/office/officeart/2008/layout/SquareAccentList"/>
    <dgm:cxn modelId="{F0FD40F6-6DC6-42D5-9748-E5A5EE9D3871}" type="presParOf" srcId="{B47F946A-B1CF-4307-BE27-DCB13D420A5E}" destId="{EFF39FA9-8C79-4466-B112-FF1AB7A46ABB}" srcOrd="1" destOrd="0" presId="urn:microsoft.com/office/officeart/2008/layout/SquareAccentList"/>
    <dgm:cxn modelId="{52E38F40-9C87-4538-BEA0-B05D5AF2E5D5}" type="presParOf" srcId="{EFF39FA9-8C79-4466-B112-FF1AB7A46ABB}" destId="{9B75212F-63CA-4EC6-A32A-C40C8982F589}" srcOrd="0" destOrd="0" presId="urn:microsoft.com/office/officeart/2008/layout/SquareAccentList"/>
    <dgm:cxn modelId="{61E589BE-02C4-49B8-AA99-768D71278639}" type="presParOf" srcId="{EFF39FA9-8C79-4466-B112-FF1AB7A46ABB}" destId="{C121A2E4-8FAD-4007-B4E9-77D6F0642C40}" srcOrd="1" destOrd="0" presId="urn:microsoft.com/office/officeart/2008/layout/Square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9573CD-D116-4CD5-86BF-745F354D3416}" type="doc">
      <dgm:prSet loTypeId="urn:diagrams.loki3.com/BracketList" loCatId="list" qsTypeId="urn:microsoft.com/office/officeart/2005/8/quickstyle/3d4" qsCatId="3D" csTypeId="urn:microsoft.com/office/officeart/2005/8/colors/accent0_1" csCatId="mainScheme" phldr="1"/>
      <dgm:spPr/>
      <dgm:t>
        <a:bodyPr/>
        <a:lstStyle/>
        <a:p>
          <a:endParaRPr lang="en-US"/>
        </a:p>
      </dgm:t>
    </dgm:pt>
    <dgm:pt modelId="{7FCA8D79-4BBE-467A-9417-89738931A507}">
      <dgm:prSet phldrT="[Text]"/>
      <dgm:spPr/>
      <dgm:t>
        <a:bodyPr/>
        <a:lstStyle/>
        <a:p>
          <a:r>
            <a:rPr lang="en-US" dirty="0"/>
            <a:t>Most Apps</a:t>
          </a:r>
        </a:p>
      </dgm:t>
    </dgm:pt>
    <dgm:pt modelId="{408826AD-AFC7-4A00-9F27-74F9440AE8FF}" type="parTrans" cxnId="{11D4C497-A547-4373-B8C5-1EDAD5845B00}">
      <dgm:prSet/>
      <dgm:spPr/>
      <dgm:t>
        <a:bodyPr/>
        <a:lstStyle/>
        <a:p>
          <a:endParaRPr lang="en-US"/>
        </a:p>
      </dgm:t>
    </dgm:pt>
    <dgm:pt modelId="{05B12090-D1DE-4BB3-B27C-E42C236CC2F3}" type="sibTrans" cxnId="{11D4C497-A547-4373-B8C5-1EDAD5845B00}">
      <dgm:prSet/>
      <dgm:spPr/>
      <dgm:t>
        <a:bodyPr/>
        <a:lstStyle/>
        <a:p>
          <a:endParaRPr lang="en-US"/>
        </a:p>
      </dgm:t>
    </dgm:pt>
    <dgm:pt modelId="{4C88B80A-B784-4628-8766-2FF612B472E6}">
      <dgm:prSet phldrT="[Text]"/>
      <dgm:spPr>
        <a:solidFill>
          <a:srgbClr val="D0C5B4"/>
        </a:solidFill>
      </dgm:spPr>
      <dgm:t>
        <a:bodyPr/>
        <a:lstStyle/>
        <a:p>
          <a:r>
            <a:rPr lang="en-US" dirty="0"/>
            <a:t>Concurrency is used in most significant apps.</a:t>
          </a:r>
        </a:p>
      </dgm:t>
    </dgm:pt>
    <dgm:pt modelId="{E5A263CD-A111-461E-B1A2-151A8387B16C}" type="parTrans" cxnId="{96D282E0-DA31-4D17-9BCE-69B2A452E8FC}">
      <dgm:prSet/>
      <dgm:spPr/>
      <dgm:t>
        <a:bodyPr/>
        <a:lstStyle/>
        <a:p>
          <a:endParaRPr lang="en-US"/>
        </a:p>
      </dgm:t>
    </dgm:pt>
    <dgm:pt modelId="{43DE5454-BE63-4114-A51E-D53759165568}" type="sibTrans" cxnId="{96D282E0-DA31-4D17-9BCE-69B2A452E8FC}">
      <dgm:prSet/>
      <dgm:spPr/>
      <dgm:t>
        <a:bodyPr/>
        <a:lstStyle/>
        <a:p>
          <a:endParaRPr lang="en-US"/>
        </a:p>
      </dgm:t>
    </dgm:pt>
    <dgm:pt modelId="{B9003665-7F31-4808-923B-809847089C27}">
      <dgm:prSet phldrT="[Text]"/>
      <dgm:spPr/>
      <dgm:t>
        <a:bodyPr/>
        <a:lstStyle/>
        <a:p>
          <a:r>
            <a:rPr lang="en-US" dirty="0"/>
            <a:t>Two Primary Uses</a:t>
          </a:r>
        </a:p>
      </dgm:t>
    </dgm:pt>
    <dgm:pt modelId="{5F8712D4-9E88-4BD9-B10C-30D61AEA3546}" type="parTrans" cxnId="{77611607-162F-482D-9775-9DEDAC42F83C}">
      <dgm:prSet/>
      <dgm:spPr/>
      <dgm:t>
        <a:bodyPr/>
        <a:lstStyle/>
        <a:p>
          <a:endParaRPr lang="en-US"/>
        </a:p>
      </dgm:t>
    </dgm:pt>
    <dgm:pt modelId="{F1099371-1DCE-4B51-9795-FACE68D05B40}" type="sibTrans" cxnId="{77611607-162F-482D-9775-9DEDAC42F83C}">
      <dgm:prSet/>
      <dgm:spPr/>
      <dgm:t>
        <a:bodyPr/>
        <a:lstStyle/>
        <a:p>
          <a:endParaRPr lang="en-US"/>
        </a:p>
      </dgm:t>
    </dgm:pt>
    <dgm:pt modelId="{34AEB6B6-A2DB-4764-B4F0-6C5010699A9B}">
      <dgm:prSet phldrT="[Text]"/>
      <dgm:spPr>
        <a:solidFill>
          <a:srgbClr val="D0C5B4"/>
        </a:solidFill>
      </dgm:spPr>
      <dgm:t>
        <a:bodyPr/>
        <a:lstStyle/>
        <a:p>
          <a:r>
            <a:rPr lang="en-US" dirty="0"/>
            <a:t>A primary use of concurrency is performance.</a:t>
          </a:r>
        </a:p>
      </dgm:t>
    </dgm:pt>
    <dgm:pt modelId="{22129ACE-DA0F-4E7A-BAB7-58D844637598}" type="parTrans" cxnId="{C69B5B24-1757-4A71-9673-68C6285C5190}">
      <dgm:prSet/>
      <dgm:spPr/>
      <dgm:t>
        <a:bodyPr/>
        <a:lstStyle/>
        <a:p>
          <a:endParaRPr lang="en-US"/>
        </a:p>
      </dgm:t>
    </dgm:pt>
    <dgm:pt modelId="{D485DC66-3CF5-4413-A35A-3427B9B5459A}" type="sibTrans" cxnId="{C69B5B24-1757-4A71-9673-68C6285C5190}">
      <dgm:prSet/>
      <dgm:spPr/>
      <dgm:t>
        <a:bodyPr/>
        <a:lstStyle/>
        <a:p>
          <a:endParaRPr lang="en-US"/>
        </a:p>
      </dgm:t>
    </dgm:pt>
    <dgm:pt modelId="{E1992B7C-DC05-46A7-8C65-FAEF76C8F5FF}">
      <dgm:prSet phldrT="[Text]"/>
      <dgm:spPr>
        <a:solidFill>
          <a:srgbClr val="D0C5B4"/>
        </a:solidFill>
      </dgm:spPr>
      <dgm:t>
        <a:bodyPr/>
        <a:lstStyle/>
        <a:p>
          <a:r>
            <a:rPr lang="en-US" dirty="0"/>
            <a:t>A second is user-interface continuity and usability.</a:t>
          </a:r>
        </a:p>
      </dgm:t>
    </dgm:pt>
    <dgm:pt modelId="{C21B0DD1-9BA4-4537-94A4-BF33DA8C811E}" type="parTrans" cxnId="{901FFA51-7646-4324-95EB-43987ECAE6C4}">
      <dgm:prSet/>
      <dgm:spPr/>
      <dgm:t>
        <a:bodyPr/>
        <a:lstStyle/>
        <a:p>
          <a:endParaRPr lang="en-US"/>
        </a:p>
      </dgm:t>
    </dgm:pt>
    <dgm:pt modelId="{EE51217A-AC18-485C-A6A6-1476176C3C0E}" type="sibTrans" cxnId="{901FFA51-7646-4324-95EB-43987ECAE6C4}">
      <dgm:prSet/>
      <dgm:spPr/>
      <dgm:t>
        <a:bodyPr/>
        <a:lstStyle/>
        <a:p>
          <a:endParaRPr lang="en-US"/>
        </a:p>
      </dgm:t>
    </dgm:pt>
    <dgm:pt modelId="{D51CCF84-AF6D-43B1-9C2D-434D3EA22705}">
      <dgm:prSet phldrT="[Text]"/>
      <dgm:spPr/>
      <dgm:t>
        <a:bodyPr/>
        <a:lstStyle/>
        <a:p>
          <a:r>
            <a:rPr lang="en-US" dirty="0"/>
            <a:t>Multiple Kinds</a:t>
          </a:r>
        </a:p>
      </dgm:t>
    </dgm:pt>
    <dgm:pt modelId="{4E1FF80E-DDFF-4592-8E8B-87704D4436AF}" type="parTrans" cxnId="{FCABCDC1-0555-4BE3-A8FC-751BF566BB86}">
      <dgm:prSet/>
      <dgm:spPr/>
      <dgm:t>
        <a:bodyPr/>
        <a:lstStyle/>
        <a:p>
          <a:endParaRPr lang="en-US"/>
        </a:p>
      </dgm:t>
    </dgm:pt>
    <dgm:pt modelId="{A078E384-53DC-49E3-8985-FFB69AA95E35}" type="sibTrans" cxnId="{FCABCDC1-0555-4BE3-A8FC-751BF566BB86}">
      <dgm:prSet/>
      <dgm:spPr/>
      <dgm:t>
        <a:bodyPr/>
        <a:lstStyle/>
        <a:p>
          <a:endParaRPr lang="en-US"/>
        </a:p>
      </dgm:t>
    </dgm:pt>
    <dgm:pt modelId="{23925CF1-880D-4337-860A-E96387BFF94B}">
      <dgm:prSet phldrT="[Text]"/>
      <dgm:spPr>
        <a:solidFill>
          <a:srgbClr val="D0C5B4"/>
        </a:solidFill>
      </dgm:spPr>
      <dgm:t>
        <a:bodyPr/>
        <a:lstStyle/>
        <a:p>
          <a:r>
            <a:rPr lang="en-US" dirty="0"/>
            <a:t>Apps often use multiple kinds of concurrency for different situations.</a:t>
          </a:r>
        </a:p>
      </dgm:t>
    </dgm:pt>
    <dgm:pt modelId="{AB0B6B40-E185-4EC8-9C8E-58106CCA28B4}" type="parTrans" cxnId="{0EBA7AC8-6BAD-4317-85A2-8BE553C821DD}">
      <dgm:prSet/>
      <dgm:spPr/>
      <dgm:t>
        <a:bodyPr/>
        <a:lstStyle/>
        <a:p>
          <a:endParaRPr lang="en-US"/>
        </a:p>
      </dgm:t>
    </dgm:pt>
    <dgm:pt modelId="{804A771C-4E33-409F-A665-7BD9A32A8AAA}" type="sibTrans" cxnId="{0EBA7AC8-6BAD-4317-85A2-8BE553C821DD}">
      <dgm:prSet/>
      <dgm:spPr/>
      <dgm:t>
        <a:bodyPr/>
        <a:lstStyle/>
        <a:p>
          <a:endParaRPr lang="en-US"/>
        </a:p>
      </dgm:t>
    </dgm:pt>
    <dgm:pt modelId="{CD4596D5-9CE0-48AA-9C1D-02992AB22AF7}">
      <dgm:prSet phldrT="[Text]"/>
      <dgm:spPr/>
      <dgm:t>
        <a:bodyPr/>
        <a:lstStyle/>
        <a:p>
          <a:r>
            <a:rPr lang="en-US" dirty="0"/>
            <a:t>Debugging is Hard</a:t>
          </a:r>
        </a:p>
      </dgm:t>
    </dgm:pt>
    <dgm:pt modelId="{BB6600E9-42C0-488C-ACA9-42229C14D586}" type="parTrans" cxnId="{77DF316D-FC99-48AD-B5F9-EAC056D3385E}">
      <dgm:prSet/>
      <dgm:spPr/>
      <dgm:t>
        <a:bodyPr/>
        <a:lstStyle/>
        <a:p>
          <a:endParaRPr lang="en-US"/>
        </a:p>
      </dgm:t>
    </dgm:pt>
    <dgm:pt modelId="{7819F559-0D3C-49C6-A9E9-0851F4A690D9}" type="sibTrans" cxnId="{77DF316D-FC99-48AD-B5F9-EAC056D3385E}">
      <dgm:prSet/>
      <dgm:spPr/>
      <dgm:t>
        <a:bodyPr/>
        <a:lstStyle/>
        <a:p>
          <a:endParaRPr lang="en-US"/>
        </a:p>
      </dgm:t>
    </dgm:pt>
    <dgm:pt modelId="{5E474536-5890-4CFA-9E1B-B32DB0A160C0}">
      <dgm:prSet phldrT="[Text]"/>
      <dgm:spPr>
        <a:solidFill>
          <a:srgbClr val="D0C5B4"/>
        </a:solidFill>
      </dgm:spPr>
      <dgm:t>
        <a:bodyPr/>
        <a:lstStyle/>
        <a:p>
          <a:r>
            <a:rPr lang="en-US" dirty="0"/>
            <a:t>It can be hard to debug multi-threaded apps.</a:t>
          </a:r>
        </a:p>
      </dgm:t>
    </dgm:pt>
    <dgm:pt modelId="{1AE04FFA-749A-4772-8C60-F1CE2E76A55C}" type="parTrans" cxnId="{C31CA2DE-4EFC-41E5-8A75-F522E47FCDDB}">
      <dgm:prSet/>
      <dgm:spPr/>
      <dgm:t>
        <a:bodyPr/>
        <a:lstStyle/>
        <a:p>
          <a:endParaRPr lang="en-US"/>
        </a:p>
      </dgm:t>
    </dgm:pt>
    <dgm:pt modelId="{374173BE-B4E4-41BE-968A-F1CE299E3089}" type="sibTrans" cxnId="{C31CA2DE-4EFC-41E5-8A75-F522E47FCDDB}">
      <dgm:prSet/>
      <dgm:spPr/>
      <dgm:t>
        <a:bodyPr/>
        <a:lstStyle/>
        <a:p>
          <a:endParaRPr lang="en-US"/>
        </a:p>
      </dgm:t>
    </dgm:pt>
    <dgm:pt modelId="{1B937746-F17E-4529-AB7E-FC3239FA3FFE}">
      <dgm:prSet phldrT="[Text]"/>
      <dgm:spPr>
        <a:solidFill>
          <a:srgbClr val="D0C5B4"/>
        </a:solidFill>
      </dgm:spPr>
      <dgm:t>
        <a:bodyPr/>
        <a:lstStyle/>
        <a:p>
          <a:r>
            <a:rPr lang="en-US" dirty="0"/>
            <a:t>Some strategies include:</a:t>
          </a:r>
        </a:p>
      </dgm:t>
    </dgm:pt>
    <dgm:pt modelId="{F7E904CD-6B4D-4FC2-BD8D-7ED3647EF3FB}" type="parTrans" cxnId="{E5CCB2BD-C44F-4602-8ED1-9ECE47AE1627}">
      <dgm:prSet/>
      <dgm:spPr/>
      <dgm:t>
        <a:bodyPr/>
        <a:lstStyle/>
        <a:p>
          <a:endParaRPr lang="en-US"/>
        </a:p>
      </dgm:t>
    </dgm:pt>
    <dgm:pt modelId="{99017D83-3257-499E-BC8B-992BF470A297}" type="sibTrans" cxnId="{E5CCB2BD-C44F-4602-8ED1-9ECE47AE1627}">
      <dgm:prSet/>
      <dgm:spPr/>
      <dgm:t>
        <a:bodyPr/>
        <a:lstStyle/>
        <a:p>
          <a:endParaRPr lang="en-US"/>
        </a:p>
      </dgm:t>
    </dgm:pt>
    <dgm:pt modelId="{630459D5-3A29-4A42-AA50-99CADB7D70B1}">
      <dgm:prSet phldrT="[Text]"/>
      <dgm:spPr>
        <a:solidFill>
          <a:srgbClr val="D0C5B4"/>
        </a:solidFill>
      </dgm:spPr>
      <dgm:t>
        <a:bodyPr/>
        <a:lstStyle/>
        <a:p>
          <a:r>
            <a:rPr lang="en-US" dirty="0"/>
            <a:t>temporarily allowing only one thread to run its code.</a:t>
          </a:r>
        </a:p>
      </dgm:t>
    </dgm:pt>
    <dgm:pt modelId="{3192AFEE-3363-4B7B-817F-BE63A79DA9BE}" type="parTrans" cxnId="{A35BF340-8C0F-4232-B3D3-07CD5B276AE3}">
      <dgm:prSet/>
      <dgm:spPr/>
      <dgm:t>
        <a:bodyPr/>
        <a:lstStyle/>
        <a:p>
          <a:endParaRPr lang="en-US"/>
        </a:p>
      </dgm:t>
    </dgm:pt>
    <dgm:pt modelId="{99B428C5-3A27-4B03-A74A-028D6BC272F1}" type="sibTrans" cxnId="{A35BF340-8C0F-4232-B3D3-07CD5B276AE3}">
      <dgm:prSet/>
      <dgm:spPr/>
      <dgm:t>
        <a:bodyPr/>
        <a:lstStyle/>
        <a:p>
          <a:endParaRPr lang="en-US"/>
        </a:p>
      </dgm:t>
    </dgm:pt>
    <dgm:pt modelId="{B0B5A481-A74C-4B4B-AF30-4D9302054246}">
      <dgm:prSet phldrT="[Text]"/>
      <dgm:spPr>
        <a:solidFill>
          <a:srgbClr val="D0C5B4"/>
        </a:solidFill>
      </dgm:spPr>
      <dgm:t>
        <a:bodyPr/>
        <a:lstStyle/>
        <a:p>
          <a:r>
            <a:rPr lang="en-US" dirty="0"/>
            <a:t>debug statements that can be turned on or off as needed.</a:t>
          </a:r>
        </a:p>
      </dgm:t>
    </dgm:pt>
    <dgm:pt modelId="{33B604D2-2AF2-415E-8964-E9A4A790622B}" type="parTrans" cxnId="{28EEF5D4-392F-4893-A6E2-B569335A4D36}">
      <dgm:prSet/>
      <dgm:spPr/>
      <dgm:t>
        <a:bodyPr/>
        <a:lstStyle/>
        <a:p>
          <a:endParaRPr lang="en-US"/>
        </a:p>
      </dgm:t>
    </dgm:pt>
    <dgm:pt modelId="{27A1F065-AF28-4708-B628-AF4AEC262201}" type="sibTrans" cxnId="{28EEF5D4-392F-4893-A6E2-B569335A4D36}">
      <dgm:prSet/>
      <dgm:spPr/>
      <dgm:t>
        <a:bodyPr/>
        <a:lstStyle/>
        <a:p>
          <a:endParaRPr lang="en-US"/>
        </a:p>
      </dgm:t>
    </dgm:pt>
    <dgm:pt modelId="{36D66077-63E7-45BE-ACF7-00B7B5820016}">
      <dgm:prSet phldrT="[Text]"/>
      <dgm:spPr>
        <a:solidFill>
          <a:srgbClr val="D0C5B4"/>
        </a:solidFill>
      </dgm:spPr>
      <dgm:t>
        <a:bodyPr/>
        <a:lstStyle/>
        <a:p>
          <a:r>
            <a:rPr lang="en-US" dirty="0"/>
            <a:t>conceptual diagrams or walkthroughs.</a:t>
          </a:r>
        </a:p>
      </dgm:t>
    </dgm:pt>
    <dgm:pt modelId="{58EE4488-9234-48B7-8A7D-50E32B0FAE41}" type="parTrans" cxnId="{8A80B01F-2BF2-4A51-844D-66762EDA1910}">
      <dgm:prSet/>
      <dgm:spPr/>
      <dgm:t>
        <a:bodyPr/>
        <a:lstStyle/>
        <a:p>
          <a:endParaRPr lang="en-US"/>
        </a:p>
      </dgm:t>
    </dgm:pt>
    <dgm:pt modelId="{FC9541A9-5B0D-4CBF-875A-F2D08BBB8A08}" type="sibTrans" cxnId="{8A80B01F-2BF2-4A51-844D-66762EDA1910}">
      <dgm:prSet/>
      <dgm:spPr/>
      <dgm:t>
        <a:bodyPr/>
        <a:lstStyle/>
        <a:p>
          <a:endParaRPr lang="en-US"/>
        </a:p>
      </dgm:t>
    </dgm:pt>
    <dgm:pt modelId="{812F4784-6367-4365-8CFD-6EE5C72895AF}" type="pres">
      <dgm:prSet presAssocID="{F99573CD-D116-4CD5-86BF-745F354D3416}" presName="Name0" presStyleCnt="0">
        <dgm:presLayoutVars>
          <dgm:dir/>
          <dgm:animLvl val="lvl"/>
          <dgm:resizeHandles val="exact"/>
        </dgm:presLayoutVars>
      </dgm:prSet>
      <dgm:spPr/>
    </dgm:pt>
    <dgm:pt modelId="{971A7171-569A-4D51-9BB9-3A9911FB4EF2}" type="pres">
      <dgm:prSet presAssocID="{7FCA8D79-4BBE-467A-9417-89738931A507}" presName="linNode" presStyleCnt="0"/>
      <dgm:spPr/>
    </dgm:pt>
    <dgm:pt modelId="{56EFA0B1-6DF6-41B0-9E85-530F4DBB894B}" type="pres">
      <dgm:prSet presAssocID="{7FCA8D79-4BBE-467A-9417-89738931A507}" presName="parTx" presStyleLbl="revTx" presStyleIdx="0" presStyleCnt="4">
        <dgm:presLayoutVars>
          <dgm:chMax val="1"/>
          <dgm:bulletEnabled val="1"/>
        </dgm:presLayoutVars>
      </dgm:prSet>
      <dgm:spPr/>
    </dgm:pt>
    <dgm:pt modelId="{D65B82A4-0269-45FB-841A-F3DBC9025B52}" type="pres">
      <dgm:prSet presAssocID="{7FCA8D79-4BBE-467A-9417-89738931A507}" presName="bracket" presStyleLbl="parChTrans1D1" presStyleIdx="0" presStyleCnt="4"/>
      <dgm:spPr/>
    </dgm:pt>
    <dgm:pt modelId="{04106501-65C1-48A7-8D6B-D75E8F074DDC}" type="pres">
      <dgm:prSet presAssocID="{7FCA8D79-4BBE-467A-9417-89738931A507}" presName="spH" presStyleCnt="0"/>
      <dgm:spPr/>
    </dgm:pt>
    <dgm:pt modelId="{20E0D4F9-4DBF-449F-BD8E-F4AE8589E48A}" type="pres">
      <dgm:prSet presAssocID="{7FCA8D79-4BBE-467A-9417-89738931A507}" presName="desTx" presStyleLbl="node1" presStyleIdx="0" presStyleCnt="4">
        <dgm:presLayoutVars>
          <dgm:bulletEnabled val="1"/>
        </dgm:presLayoutVars>
      </dgm:prSet>
      <dgm:spPr/>
    </dgm:pt>
    <dgm:pt modelId="{4894D548-8BAC-4ACB-AFE5-2FF17C612666}" type="pres">
      <dgm:prSet presAssocID="{05B12090-D1DE-4BB3-B27C-E42C236CC2F3}" presName="spV" presStyleCnt="0"/>
      <dgm:spPr/>
    </dgm:pt>
    <dgm:pt modelId="{9F5DF855-AD39-4779-9B6D-3FB476808390}" type="pres">
      <dgm:prSet presAssocID="{B9003665-7F31-4808-923B-809847089C27}" presName="linNode" presStyleCnt="0"/>
      <dgm:spPr/>
    </dgm:pt>
    <dgm:pt modelId="{207BB981-E10B-4DF3-BD78-147A3D5D122F}" type="pres">
      <dgm:prSet presAssocID="{B9003665-7F31-4808-923B-809847089C27}" presName="parTx" presStyleLbl="revTx" presStyleIdx="1" presStyleCnt="4">
        <dgm:presLayoutVars>
          <dgm:chMax val="1"/>
          <dgm:bulletEnabled val="1"/>
        </dgm:presLayoutVars>
      </dgm:prSet>
      <dgm:spPr/>
    </dgm:pt>
    <dgm:pt modelId="{F27476A2-9A12-4613-B0F3-697CE5DC0BB0}" type="pres">
      <dgm:prSet presAssocID="{B9003665-7F31-4808-923B-809847089C27}" presName="bracket" presStyleLbl="parChTrans1D1" presStyleIdx="1" presStyleCnt="4"/>
      <dgm:spPr/>
    </dgm:pt>
    <dgm:pt modelId="{CBD9BA9D-4F12-4781-B229-3F44E088EAA8}" type="pres">
      <dgm:prSet presAssocID="{B9003665-7F31-4808-923B-809847089C27}" presName="spH" presStyleCnt="0"/>
      <dgm:spPr/>
    </dgm:pt>
    <dgm:pt modelId="{A2D929A3-9D16-4574-A8DC-F3CFE23EA2A0}" type="pres">
      <dgm:prSet presAssocID="{B9003665-7F31-4808-923B-809847089C27}" presName="desTx" presStyleLbl="node1" presStyleIdx="1" presStyleCnt="4">
        <dgm:presLayoutVars>
          <dgm:bulletEnabled val="1"/>
        </dgm:presLayoutVars>
      </dgm:prSet>
      <dgm:spPr/>
    </dgm:pt>
    <dgm:pt modelId="{58694A13-6007-4790-A564-82A275F690E8}" type="pres">
      <dgm:prSet presAssocID="{F1099371-1DCE-4B51-9795-FACE68D05B40}" presName="spV" presStyleCnt="0"/>
      <dgm:spPr/>
    </dgm:pt>
    <dgm:pt modelId="{92A200EC-5B60-4358-B536-85D34694995F}" type="pres">
      <dgm:prSet presAssocID="{D51CCF84-AF6D-43B1-9C2D-434D3EA22705}" presName="linNode" presStyleCnt="0"/>
      <dgm:spPr/>
    </dgm:pt>
    <dgm:pt modelId="{3622F74F-1D35-4D94-8B2B-192047E9FEDD}" type="pres">
      <dgm:prSet presAssocID="{D51CCF84-AF6D-43B1-9C2D-434D3EA22705}" presName="parTx" presStyleLbl="revTx" presStyleIdx="2" presStyleCnt="4">
        <dgm:presLayoutVars>
          <dgm:chMax val="1"/>
          <dgm:bulletEnabled val="1"/>
        </dgm:presLayoutVars>
      </dgm:prSet>
      <dgm:spPr/>
    </dgm:pt>
    <dgm:pt modelId="{4694AB71-1417-44A9-847A-98CC8471776F}" type="pres">
      <dgm:prSet presAssocID="{D51CCF84-AF6D-43B1-9C2D-434D3EA22705}" presName="bracket" presStyleLbl="parChTrans1D1" presStyleIdx="2" presStyleCnt="4"/>
      <dgm:spPr/>
    </dgm:pt>
    <dgm:pt modelId="{2C41F7CD-9DA3-44E0-877D-DFAE68452325}" type="pres">
      <dgm:prSet presAssocID="{D51CCF84-AF6D-43B1-9C2D-434D3EA22705}" presName="spH" presStyleCnt="0"/>
      <dgm:spPr/>
    </dgm:pt>
    <dgm:pt modelId="{8C02BB60-68B3-4C61-BCE0-86765B672577}" type="pres">
      <dgm:prSet presAssocID="{D51CCF84-AF6D-43B1-9C2D-434D3EA22705}" presName="desTx" presStyleLbl="node1" presStyleIdx="2" presStyleCnt="4">
        <dgm:presLayoutVars>
          <dgm:bulletEnabled val="1"/>
        </dgm:presLayoutVars>
      </dgm:prSet>
      <dgm:spPr/>
    </dgm:pt>
    <dgm:pt modelId="{2EC03BFD-0F8C-4CAF-BC4D-C4DDF196805D}" type="pres">
      <dgm:prSet presAssocID="{A078E384-53DC-49E3-8985-FFB69AA95E35}" presName="spV" presStyleCnt="0"/>
      <dgm:spPr/>
    </dgm:pt>
    <dgm:pt modelId="{FE502236-2D27-432A-B297-77908016B763}" type="pres">
      <dgm:prSet presAssocID="{CD4596D5-9CE0-48AA-9C1D-02992AB22AF7}" presName="linNode" presStyleCnt="0"/>
      <dgm:spPr/>
    </dgm:pt>
    <dgm:pt modelId="{8BF0DA03-A223-498E-8872-21738453CB4A}" type="pres">
      <dgm:prSet presAssocID="{CD4596D5-9CE0-48AA-9C1D-02992AB22AF7}" presName="parTx" presStyleLbl="revTx" presStyleIdx="3" presStyleCnt="4">
        <dgm:presLayoutVars>
          <dgm:chMax val="1"/>
          <dgm:bulletEnabled val="1"/>
        </dgm:presLayoutVars>
      </dgm:prSet>
      <dgm:spPr/>
    </dgm:pt>
    <dgm:pt modelId="{D96CD80E-0513-4AF6-AEA9-A77CA6AE2C7B}" type="pres">
      <dgm:prSet presAssocID="{CD4596D5-9CE0-48AA-9C1D-02992AB22AF7}" presName="bracket" presStyleLbl="parChTrans1D1" presStyleIdx="3" presStyleCnt="4"/>
      <dgm:spPr/>
    </dgm:pt>
    <dgm:pt modelId="{5111348A-5E26-4D44-BF15-0238BEEE3860}" type="pres">
      <dgm:prSet presAssocID="{CD4596D5-9CE0-48AA-9C1D-02992AB22AF7}" presName="spH" presStyleCnt="0"/>
      <dgm:spPr/>
    </dgm:pt>
    <dgm:pt modelId="{62E28EEF-B268-4898-8082-96CB0312A336}" type="pres">
      <dgm:prSet presAssocID="{CD4596D5-9CE0-48AA-9C1D-02992AB22AF7}" presName="desTx" presStyleLbl="node1" presStyleIdx="3" presStyleCnt="4">
        <dgm:presLayoutVars>
          <dgm:bulletEnabled val="1"/>
        </dgm:presLayoutVars>
      </dgm:prSet>
      <dgm:spPr/>
    </dgm:pt>
  </dgm:ptLst>
  <dgm:cxnLst>
    <dgm:cxn modelId="{77611607-162F-482D-9775-9DEDAC42F83C}" srcId="{F99573CD-D116-4CD5-86BF-745F354D3416}" destId="{B9003665-7F31-4808-923B-809847089C27}" srcOrd="1" destOrd="0" parTransId="{5F8712D4-9E88-4BD9-B10C-30D61AEA3546}" sibTransId="{F1099371-1DCE-4B51-9795-FACE68D05B40}"/>
    <dgm:cxn modelId="{8CD2CF0C-984B-4A4D-B165-E039E2752684}" type="presOf" srcId="{23925CF1-880D-4337-860A-E96387BFF94B}" destId="{8C02BB60-68B3-4C61-BCE0-86765B672577}" srcOrd="0" destOrd="0" presId="urn:diagrams.loki3.com/BracketList"/>
    <dgm:cxn modelId="{21FF9514-41E6-4792-80AE-D65AEC73996D}" type="presOf" srcId="{B9003665-7F31-4808-923B-809847089C27}" destId="{207BB981-E10B-4DF3-BD78-147A3D5D122F}" srcOrd="0" destOrd="0" presId="urn:diagrams.loki3.com/BracketList"/>
    <dgm:cxn modelId="{8A80B01F-2BF2-4A51-844D-66762EDA1910}" srcId="{1B937746-F17E-4529-AB7E-FC3239FA3FFE}" destId="{36D66077-63E7-45BE-ACF7-00B7B5820016}" srcOrd="2" destOrd="0" parTransId="{58EE4488-9234-48B7-8A7D-50E32B0FAE41}" sibTransId="{FC9541A9-5B0D-4CBF-875A-F2D08BBB8A08}"/>
    <dgm:cxn modelId="{C69B5B24-1757-4A71-9673-68C6285C5190}" srcId="{B9003665-7F31-4808-923B-809847089C27}" destId="{34AEB6B6-A2DB-4764-B4F0-6C5010699A9B}" srcOrd="0" destOrd="0" parTransId="{22129ACE-DA0F-4E7A-BAB7-58D844637598}" sibTransId="{D485DC66-3CF5-4413-A35A-3427B9B5459A}"/>
    <dgm:cxn modelId="{F09B592A-FC6F-4018-A984-7629CD8928BA}" type="presOf" srcId="{34AEB6B6-A2DB-4764-B4F0-6C5010699A9B}" destId="{A2D929A3-9D16-4574-A8DC-F3CFE23EA2A0}" srcOrd="0" destOrd="0" presId="urn:diagrams.loki3.com/BracketList"/>
    <dgm:cxn modelId="{3A3DF22E-0161-448D-B1B7-88F247206088}" type="presOf" srcId="{E1992B7C-DC05-46A7-8C65-FAEF76C8F5FF}" destId="{A2D929A3-9D16-4574-A8DC-F3CFE23EA2A0}" srcOrd="0" destOrd="1" presId="urn:diagrams.loki3.com/BracketList"/>
    <dgm:cxn modelId="{B9FB3835-96D2-41D0-9AFD-1C11FA0F1F8C}" type="presOf" srcId="{630459D5-3A29-4A42-AA50-99CADB7D70B1}" destId="{62E28EEF-B268-4898-8082-96CB0312A336}" srcOrd="0" destOrd="2" presId="urn:diagrams.loki3.com/BracketList"/>
    <dgm:cxn modelId="{A35BF340-8C0F-4232-B3D3-07CD5B276AE3}" srcId="{1B937746-F17E-4529-AB7E-FC3239FA3FFE}" destId="{630459D5-3A29-4A42-AA50-99CADB7D70B1}" srcOrd="0" destOrd="0" parTransId="{3192AFEE-3363-4B7B-817F-BE63A79DA9BE}" sibTransId="{99B428C5-3A27-4B03-A74A-028D6BC272F1}"/>
    <dgm:cxn modelId="{77DF316D-FC99-48AD-B5F9-EAC056D3385E}" srcId="{F99573CD-D116-4CD5-86BF-745F354D3416}" destId="{CD4596D5-9CE0-48AA-9C1D-02992AB22AF7}" srcOrd="3" destOrd="0" parTransId="{BB6600E9-42C0-488C-ACA9-42229C14D586}" sibTransId="{7819F559-0D3C-49C6-A9E9-0851F4A690D9}"/>
    <dgm:cxn modelId="{901FFA51-7646-4324-95EB-43987ECAE6C4}" srcId="{B9003665-7F31-4808-923B-809847089C27}" destId="{E1992B7C-DC05-46A7-8C65-FAEF76C8F5FF}" srcOrd="1" destOrd="0" parTransId="{C21B0DD1-9BA4-4537-94A4-BF33DA8C811E}" sibTransId="{EE51217A-AC18-485C-A6A6-1476176C3C0E}"/>
    <dgm:cxn modelId="{11D4C497-A547-4373-B8C5-1EDAD5845B00}" srcId="{F99573CD-D116-4CD5-86BF-745F354D3416}" destId="{7FCA8D79-4BBE-467A-9417-89738931A507}" srcOrd="0" destOrd="0" parTransId="{408826AD-AFC7-4A00-9F27-74F9440AE8FF}" sibTransId="{05B12090-D1DE-4BB3-B27C-E42C236CC2F3}"/>
    <dgm:cxn modelId="{EFB762A6-5DE3-44EE-9D27-AE1ED23518FF}" type="presOf" srcId="{F99573CD-D116-4CD5-86BF-745F354D3416}" destId="{812F4784-6367-4365-8CFD-6EE5C72895AF}" srcOrd="0" destOrd="0" presId="urn:diagrams.loki3.com/BracketList"/>
    <dgm:cxn modelId="{1CF56CA6-2A92-49F3-B5D1-4704D9B7BCDE}" type="presOf" srcId="{CD4596D5-9CE0-48AA-9C1D-02992AB22AF7}" destId="{8BF0DA03-A223-498E-8872-21738453CB4A}" srcOrd="0" destOrd="0" presId="urn:diagrams.loki3.com/BracketList"/>
    <dgm:cxn modelId="{E5CCB2BD-C44F-4602-8ED1-9ECE47AE1627}" srcId="{CD4596D5-9CE0-48AA-9C1D-02992AB22AF7}" destId="{1B937746-F17E-4529-AB7E-FC3239FA3FFE}" srcOrd="1" destOrd="0" parTransId="{F7E904CD-6B4D-4FC2-BD8D-7ED3647EF3FB}" sibTransId="{99017D83-3257-499E-BC8B-992BF470A297}"/>
    <dgm:cxn modelId="{FCABCDC1-0555-4BE3-A8FC-751BF566BB86}" srcId="{F99573CD-D116-4CD5-86BF-745F354D3416}" destId="{D51CCF84-AF6D-43B1-9C2D-434D3EA22705}" srcOrd="2" destOrd="0" parTransId="{4E1FF80E-DDFF-4592-8E8B-87704D4436AF}" sibTransId="{A078E384-53DC-49E3-8985-FFB69AA95E35}"/>
    <dgm:cxn modelId="{AA3CCFC3-1A2D-4C68-9830-5C75D41226ED}" type="presOf" srcId="{7FCA8D79-4BBE-467A-9417-89738931A507}" destId="{56EFA0B1-6DF6-41B0-9E85-530F4DBB894B}" srcOrd="0" destOrd="0" presId="urn:diagrams.loki3.com/BracketList"/>
    <dgm:cxn modelId="{33832CC6-589B-408E-AE0C-7F6C484D485C}" type="presOf" srcId="{D51CCF84-AF6D-43B1-9C2D-434D3EA22705}" destId="{3622F74F-1D35-4D94-8B2B-192047E9FEDD}" srcOrd="0" destOrd="0" presId="urn:diagrams.loki3.com/BracketList"/>
    <dgm:cxn modelId="{219F77C7-F2B2-460C-A216-F51A8EAA8C06}" type="presOf" srcId="{B0B5A481-A74C-4B4B-AF30-4D9302054246}" destId="{62E28EEF-B268-4898-8082-96CB0312A336}" srcOrd="0" destOrd="3" presId="urn:diagrams.loki3.com/BracketList"/>
    <dgm:cxn modelId="{0EBA7AC8-6BAD-4317-85A2-8BE553C821DD}" srcId="{D51CCF84-AF6D-43B1-9C2D-434D3EA22705}" destId="{23925CF1-880D-4337-860A-E96387BFF94B}" srcOrd="0" destOrd="0" parTransId="{AB0B6B40-E185-4EC8-9C8E-58106CCA28B4}" sibTransId="{804A771C-4E33-409F-A665-7BD9A32A8AAA}"/>
    <dgm:cxn modelId="{6836ACCA-8769-4B76-98E2-D327DF943581}" type="presOf" srcId="{4C88B80A-B784-4628-8766-2FF612B472E6}" destId="{20E0D4F9-4DBF-449F-BD8E-F4AE8589E48A}" srcOrd="0" destOrd="0" presId="urn:diagrams.loki3.com/BracketList"/>
    <dgm:cxn modelId="{28EEF5D4-392F-4893-A6E2-B569335A4D36}" srcId="{1B937746-F17E-4529-AB7E-FC3239FA3FFE}" destId="{B0B5A481-A74C-4B4B-AF30-4D9302054246}" srcOrd="1" destOrd="0" parTransId="{33B604D2-2AF2-415E-8964-E9A4A790622B}" sibTransId="{27A1F065-AF28-4708-B628-AF4AEC262201}"/>
    <dgm:cxn modelId="{9801D7D9-79AB-4CB0-8FD4-F9D29F7658BF}" type="presOf" srcId="{1B937746-F17E-4529-AB7E-FC3239FA3FFE}" destId="{62E28EEF-B268-4898-8082-96CB0312A336}" srcOrd="0" destOrd="1" presId="urn:diagrams.loki3.com/BracketList"/>
    <dgm:cxn modelId="{092627DA-65E2-468E-A396-594EBFF01715}" type="presOf" srcId="{5E474536-5890-4CFA-9E1B-B32DB0A160C0}" destId="{62E28EEF-B268-4898-8082-96CB0312A336}" srcOrd="0" destOrd="0" presId="urn:diagrams.loki3.com/BracketList"/>
    <dgm:cxn modelId="{C31CA2DE-4EFC-41E5-8A75-F522E47FCDDB}" srcId="{CD4596D5-9CE0-48AA-9C1D-02992AB22AF7}" destId="{5E474536-5890-4CFA-9E1B-B32DB0A160C0}" srcOrd="0" destOrd="0" parTransId="{1AE04FFA-749A-4772-8C60-F1CE2E76A55C}" sibTransId="{374173BE-B4E4-41BE-968A-F1CE299E3089}"/>
    <dgm:cxn modelId="{96D282E0-DA31-4D17-9BCE-69B2A452E8FC}" srcId="{7FCA8D79-4BBE-467A-9417-89738931A507}" destId="{4C88B80A-B784-4628-8766-2FF612B472E6}" srcOrd="0" destOrd="0" parTransId="{E5A263CD-A111-461E-B1A2-151A8387B16C}" sibTransId="{43DE5454-BE63-4114-A51E-D53759165568}"/>
    <dgm:cxn modelId="{A64B73E9-3388-431E-A943-B9DEBFF956FA}" type="presOf" srcId="{36D66077-63E7-45BE-ACF7-00B7B5820016}" destId="{62E28EEF-B268-4898-8082-96CB0312A336}" srcOrd="0" destOrd="4" presId="urn:diagrams.loki3.com/BracketList"/>
    <dgm:cxn modelId="{D39B7CEC-C2DC-412E-9CA4-790B8C97DF61}" type="presParOf" srcId="{812F4784-6367-4365-8CFD-6EE5C72895AF}" destId="{971A7171-569A-4D51-9BB9-3A9911FB4EF2}" srcOrd="0" destOrd="0" presId="urn:diagrams.loki3.com/BracketList"/>
    <dgm:cxn modelId="{0263977F-02FD-4869-8524-B5EB0B824242}" type="presParOf" srcId="{971A7171-569A-4D51-9BB9-3A9911FB4EF2}" destId="{56EFA0B1-6DF6-41B0-9E85-530F4DBB894B}" srcOrd="0" destOrd="0" presId="urn:diagrams.loki3.com/BracketList"/>
    <dgm:cxn modelId="{FEC8D457-EF56-488A-83DB-1B4681C5FEDF}" type="presParOf" srcId="{971A7171-569A-4D51-9BB9-3A9911FB4EF2}" destId="{D65B82A4-0269-45FB-841A-F3DBC9025B52}" srcOrd="1" destOrd="0" presId="urn:diagrams.loki3.com/BracketList"/>
    <dgm:cxn modelId="{88BD3D7C-5C28-45DA-8A72-16B11C5D5660}" type="presParOf" srcId="{971A7171-569A-4D51-9BB9-3A9911FB4EF2}" destId="{04106501-65C1-48A7-8D6B-D75E8F074DDC}" srcOrd="2" destOrd="0" presId="urn:diagrams.loki3.com/BracketList"/>
    <dgm:cxn modelId="{3AE2AAA0-A5AB-44E0-ADCB-B58543E0611A}" type="presParOf" srcId="{971A7171-569A-4D51-9BB9-3A9911FB4EF2}" destId="{20E0D4F9-4DBF-449F-BD8E-F4AE8589E48A}" srcOrd="3" destOrd="0" presId="urn:diagrams.loki3.com/BracketList"/>
    <dgm:cxn modelId="{56AFE8F3-BC1B-4A46-A1A1-D99773102FB7}" type="presParOf" srcId="{812F4784-6367-4365-8CFD-6EE5C72895AF}" destId="{4894D548-8BAC-4ACB-AFE5-2FF17C612666}" srcOrd="1" destOrd="0" presId="urn:diagrams.loki3.com/BracketList"/>
    <dgm:cxn modelId="{93DAA0B5-C504-4806-A716-BB558D5221D2}" type="presParOf" srcId="{812F4784-6367-4365-8CFD-6EE5C72895AF}" destId="{9F5DF855-AD39-4779-9B6D-3FB476808390}" srcOrd="2" destOrd="0" presId="urn:diagrams.loki3.com/BracketList"/>
    <dgm:cxn modelId="{BAD48A19-A9FF-4BE4-BED7-85B7E007E193}" type="presParOf" srcId="{9F5DF855-AD39-4779-9B6D-3FB476808390}" destId="{207BB981-E10B-4DF3-BD78-147A3D5D122F}" srcOrd="0" destOrd="0" presId="urn:diagrams.loki3.com/BracketList"/>
    <dgm:cxn modelId="{4AEE02A9-A562-4614-ADC2-83DC4DDD328F}" type="presParOf" srcId="{9F5DF855-AD39-4779-9B6D-3FB476808390}" destId="{F27476A2-9A12-4613-B0F3-697CE5DC0BB0}" srcOrd="1" destOrd="0" presId="urn:diagrams.loki3.com/BracketList"/>
    <dgm:cxn modelId="{42BBE735-28DF-479B-ADDA-6ABAED315A0C}" type="presParOf" srcId="{9F5DF855-AD39-4779-9B6D-3FB476808390}" destId="{CBD9BA9D-4F12-4781-B229-3F44E088EAA8}" srcOrd="2" destOrd="0" presId="urn:diagrams.loki3.com/BracketList"/>
    <dgm:cxn modelId="{5C6F4DEC-B1BC-4AF2-8B49-E7B44F340603}" type="presParOf" srcId="{9F5DF855-AD39-4779-9B6D-3FB476808390}" destId="{A2D929A3-9D16-4574-A8DC-F3CFE23EA2A0}" srcOrd="3" destOrd="0" presId="urn:diagrams.loki3.com/BracketList"/>
    <dgm:cxn modelId="{7F82E43E-9DA3-4F5E-9470-F977808E5CF0}" type="presParOf" srcId="{812F4784-6367-4365-8CFD-6EE5C72895AF}" destId="{58694A13-6007-4790-A564-82A275F690E8}" srcOrd="3" destOrd="0" presId="urn:diagrams.loki3.com/BracketList"/>
    <dgm:cxn modelId="{9E1BB5A6-F170-41B1-83F5-2D46FE523DF1}" type="presParOf" srcId="{812F4784-6367-4365-8CFD-6EE5C72895AF}" destId="{92A200EC-5B60-4358-B536-85D34694995F}" srcOrd="4" destOrd="0" presId="urn:diagrams.loki3.com/BracketList"/>
    <dgm:cxn modelId="{9F5D2E4F-9256-427E-ABA2-819599C2977F}" type="presParOf" srcId="{92A200EC-5B60-4358-B536-85D34694995F}" destId="{3622F74F-1D35-4D94-8B2B-192047E9FEDD}" srcOrd="0" destOrd="0" presId="urn:diagrams.loki3.com/BracketList"/>
    <dgm:cxn modelId="{4A0807DC-ED0F-41BB-91E6-509851B658F6}" type="presParOf" srcId="{92A200EC-5B60-4358-B536-85D34694995F}" destId="{4694AB71-1417-44A9-847A-98CC8471776F}" srcOrd="1" destOrd="0" presId="urn:diagrams.loki3.com/BracketList"/>
    <dgm:cxn modelId="{79005A93-C8F4-4A35-AB9E-C8585C44E71A}" type="presParOf" srcId="{92A200EC-5B60-4358-B536-85D34694995F}" destId="{2C41F7CD-9DA3-44E0-877D-DFAE68452325}" srcOrd="2" destOrd="0" presId="urn:diagrams.loki3.com/BracketList"/>
    <dgm:cxn modelId="{31879DC3-1722-4545-A654-D3F753D48A4A}" type="presParOf" srcId="{92A200EC-5B60-4358-B536-85D34694995F}" destId="{8C02BB60-68B3-4C61-BCE0-86765B672577}" srcOrd="3" destOrd="0" presId="urn:diagrams.loki3.com/BracketList"/>
    <dgm:cxn modelId="{25A152E3-076E-4189-A334-60CBAC67326E}" type="presParOf" srcId="{812F4784-6367-4365-8CFD-6EE5C72895AF}" destId="{2EC03BFD-0F8C-4CAF-BC4D-C4DDF196805D}" srcOrd="5" destOrd="0" presId="urn:diagrams.loki3.com/BracketList"/>
    <dgm:cxn modelId="{40CCAC54-99F9-4500-9C46-9194A8AD0E68}" type="presParOf" srcId="{812F4784-6367-4365-8CFD-6EE5C72895AF}" destId="{FE502236-2D27-432A-B297-77908016B763}" srcOrd="6" destOrd="0" presId="urn:diagrams.loki3.com/BracketList"/>
    <dgm:cxn modelId="{A31D3BB6-5966-4F6E-920B-556C57A0D24E}" type="presParOf" srcId="{FE502236-2D27-432A-B297-77908016B763}" destId="{8BF0DA03-A223-498E-8872-21738453CB4A}" srcOrd="0" destOrd="0" presId="urn:diagrams.loki3.com/BracketList"/>
    <dgm:cxn modelId="{40FC0342-7FF5-4686-BFE9-7B2F680F796C}" type="presParOf" srcId="{FE502236-2D27-432A-B297-77908016B763}" destId="{D96CD80E-0513-4AF6-AEA9-A77CA6AE2C7B}" srcOrd="1" destOrd="0" presId="urn:diagrams.loki3.com/BracketList"/>
    <dgm:cxn modelId="{4B63A7BA-4C88-4C03-AB66-7F5F4BBF1083}" type="presParOf" srcId="{FE502236-2D27-432A-B297-77908016B763}" destId="{5111348A-5E26-4D44-BF15-0238BEEE3860}" srcOrd="2" destOrd="0" presId="urn:diagrams.loki3.com/BracketList"/>
    <dgm:cxn modelId="{8BEB907E-AAC0-40E2-A2E3-59C73DEBD47E}" type="presParOf" srcId="{FE502236-2D27-432A-B297-77908016B763}" destId="{62E28EEF-B268-4898-8082-96CB0312A336}" srcOrd="3" destOrd="0" presId="urn:diagrams.loki3.com/Bracke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030846-A653-4321-B5CA-9FD481D9EB7E}">
      <dsp:nvSpPr>
        <dsp:cNvPr id="0" name=""/>
        <dsp:cNvSpPr/>
      </dsp:nvSpPr>
      <dsp:spPr>
        <a:xfrm>
          <a:off x="5357" y="511499"/>
          <a:ext cx="2740521" cy="55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kern="1200" dirty="0"/>
            <a:t>Application</a:t>
          </a:r>
        </a:p>
      </dsp:txBody>
      <dsp:txXfrm>
        <a:off x="5357" y="511499"/>
        <a:ext cx="2740521" cy="554400"/>
      </dsp:txXfrm>
    </dsp:sp>
    <dsp:sp modelId="{F7310AA2-25A5-4D34-8B1B-13D3A7EE469D}">
      <dsp:nvSpPr>
        <dsp:cNvPr id="0" name=""/>
        <dsp:cNvSpPr/>
      </dsp:nvSpPr>
      <dsp:spPr>
        <a:xfrm>
          <a:off x="2745878" y="26400"/>
          <a:ext cx="548104" cy="15246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E79EDD-EBDE-413F-B860-8978C80FE008}">
      <dsp:nvSpPr>
        <dsp:cNvPr id="0" name=""/>
        <dsp:cNvSpPr/>
      </dsp:nvSpPr>
      <dsp:spPr>
        <a:xfrm>
          <a:off x="3513224" y="26400"/>
          <a:ext cx="7454217" cy="15246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Software Package</a:t>
          </a:r>
        </a:p>
        <a:p>
          <a:pPr marL="285750" lvl="1" indent="-285750" algn="l" defTabSz="1244600">
            <a:lnSpc>
              <a:spcPct val="90000"/>
            </a:lnSpc>
            <a:spcBef>
              <a:spcPct val="0"/>
            </a:spcBef>
            <a:spcAft>
              <a:spcPct val="15000"/>
            </a:spcAft>
            <a:buChar char="•"/>
          </a:pPr>
          <a:r>
            <a:rPr lang="en-US" sz="2800" kern="1200" dirty="0"/>
            <a:t>Supports completing a set of related tasks</a:t>
          </a:r>
        </a:p>
        <a:p>
          <a:pPr marL="285750" lvl="1" indent="-285750" algn="l" defTabSz="1244600">
            <a:lnSpc>
              <a:spcPct val="90000"/>
            </a:lnSpc>
            <a:spcBef>
              <a:spcPct val="0"/>
            </a:spcBef>
            <a:spcAft>
              <a:spcPct val="15000"/>
            </a:spcAft>
            <a:buChar char="•"/>
          </a:pPr>
          <a:r>
            <a:rPr lang="en-US" sz="2800" kern="1200" dirty="0"/>
            <a:t>e.g. Google Chrome or Microsoft Word</a:t>
          </a:r>
        </a:p>
      </dsp:txBody>
      <dsp:txXfrm>
        <a:off x="3513224" y="26400"/>
        <a:ext cx="7454217" cy="1524600"/>
      </dsp:txXfrm>
    </dsp:sp>
    <dsp:sp modelId="{C292F136-A061-46D4-BDA7-F4D0C74C27FE}">
      <dsp:nvSpPr>
        <dsp:cNvPr id="0" name=""/>
        <dsp:cNvSpPr/>
      </dsp:nvSpPr>
      <dsp:spPr>
        <a:xfrm>
          <a:off x="5357" y="2102250"/>
          <a:ext cx="2740521" cy="55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kern="1200" dirty="0"/>
            <a:t>Process</a:t>
          </a:r>
        </a:p>
      </dsp:txBody>
      <dsp:txXfrm>
        <a:off x="5357" y="2102250"/>
        <a:ext cx="2740521" cy="554400"/>
      </dsp:txXfrm>
    </dsp:sp>
    <dsp:sp modelId="{CA47E9FF-9D61-47A1-8FEB-1CD2B24B34DD}">
      <dsp:nvSpPr>
        <dsp:cNvPr id="0" name=""/>
        <dsp:cNvSpPr/>
      </dsp:nvSpPr>
      <dsp:spPr>
        <a:xfrm>
          <a:off x="2745878" y="1651800"/>
          <a:ext cx="548104" cy="14553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7B966A-5D6C-4067-AA2F-58E8F6D5324F}">
      <dsp:nvSpPr>
        <dsp:cNvPr id="0" name=""/>
        <dsp:cNvSpPr/>
      </dsp:nvSpPr>
      <dsp:spPr>
        <a:xfrm>
          <a:off x="3513224" y="1651800"/>
          <a:ext cx="7454217" cy="14553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Instance of app executing on device</a:t>
          </a:r>
        </a:p>
        <a:p>
          <a:pPr marL="285750" lvl="1" indent="-285750" algn="l" defTabSz="1244600">
            <a:lnSpc>
              <a:spcPct val="90000"/>
            </a:lnSpc>
            <a:spcBef>
              <a:spcPct val="0"/>
            </a:spcBef>
            <a:spcAft>
              <a:spcPct val="15000"/>
            </a:spcAft>
            <a:buChar char="•"/>
          </a:pPr>
          <a:r>
            <a:rPr lang="en-US" sz="2800" kern="1200" dirty="0"/>
            <a:t>Each process has its </a:t>
          </a:r>
          <a:r>
            <a:rPr lang="en-US" sz="2800" kern="1200" dirty="0">
              <a:solidFill>
                <a:srgbClr val="FF0000"/>
              </a:solidFill>
              <a:highlight>
                <a:srgbClr val="FFFF00"/>
              </a:highlight>
            </a:rPr>
            <a:t>own</a:t>
          </a:r>
          <a:r>
            <a:rPr lang="en-US" sz="2800" kern="1200" dirty="0"/>
            <a:t> memory, data, code, and operating system resources</a:t>
          </a:r>
        </a:p>
      </dsp:txBody>
      <dsp:txXfrm>
        <a:off x="3513224" y="1651800"/>
        <a:ext cx="7454217" cy="1455300"/>
      </dsp:txXfrm>
    </dsp:sp>
    <dsp:sp modelId="{D5A23E45-AC99-4993-A973-950A3CEAF309}">
      <dsp:nvSpPr>
        <dsp:cNvPr id="0" name=""/>
        <dsp:cNvSpPr/>
      </dsp:nvSpPr>
      <dsp:spPr>
        <a:xfrm>
          <a:off x="5357" y="3866250"/>
          <a:ext cx="2740521" cy="55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kern="1200" dirty="0"/>
            <a:t>Thread</a:t>
          </a:r>
        </a:p>
      </dsp:txBody>
      <dsp:txXfrm>
        <a:off x="5357" y="3866250"/>
        <a:ext cx="2740521" cy="554400"/>
      </dsp:txXfrm>
    </dsp:sp>
    <dsp:sp modelId="{8058BF8A-D02A-4CB3-93E5-DB4EE2466D7B}">
      <dsp:nvSpPr>
        <dsp:cNvPr id="0" name=""/>
        <dsp:cNvSpPr/>
      </dsp:nvSpPr>
      <dsp:spPr>
        <a:xfrm>
          <a:off x="2745878" y="3207900"/>
          <a:ext cx="548104" cy="18711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D0A575-B844-467D-8ECD-2DFDD57F529C}">
      <dsp:nvSpPr>
        <dsp:cNvPr id="0" name=""/>
        <dsp:cNvSpPr/>
      </dsp:nvSpPr>
      <dsp:spPr>
        <a:xfrm>
          <a:off x="3513224" y="3207900"/>
          <a:ext cx="7454217" cy="18711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Lightweight execution stream within process</a:t>
          </a:r>
        </a:p>
        <a:p>
          <a:pPr marL="285750" lvl="1" indent="-285750" algn="l" defTabSz="1244600">
            <a:lnSpc>
              <a:spcPct val="90000"/>
            </a:lnSpc>
            <a:spcBef>
              <a:spcPct val="0"/>
            </a:spcBef>
            <a:spcAft>
              <a:spcPct val="15000"/>
            </a:spcAft>
            <a:buChar char="•"/>
          </a:pPr>
          <a:r>
            <a:rPr lang="en-US" sz="2800" kern="1200" dirty="0"/>
            <a:t>Each thread </a:t>
          </a:r>
          <a:r>
            <a:rPr lang="en-US" sz="2800" kern="1200" dirty="0">
              <a:solidFill>
                <a:srgbClr val="FF0000"/>
              </a:solidFill>
              <a:highlight>
                <a:srgbClr val="FFFF00"/>
              </a:highlight>
            </a:rPr>
            <a:t>shares </a:t>
          </a:r>
          <a:r>
            <a:rPr lang="en-US" sz="2800" kern="1200" dirty="0"/>
            <a:t>memory, data, and code within a process, but has its own execution stream (PC counter, registers, and stack)</a:t>
          </a:r>
        </a:p>
      </dsp:txBody>
      <dsp:txXfrm>
        <a:off x="3513224" y="3207900"/>
        <a:ext cx="7454217" cy="1871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030846-A653-4321-B5CA-9FD481D9EB7E}">
      <dsp:nvSpPr>
        <dsp:cNvPr id="0" name=""/>
        <dsp:cNvSpPr/>
      </dsp:nvSpPr>
      <dsp:spPr>
        <a:xfrm>
          <a:off x="5357" y="1045200"/>
          <a:ext cx="2740521" cy="7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101600" rIns="284480" bIns="101600" numCol="1" spcCol="1270" anchor="ctr" anchorCtr="0">
          <a:noAutofit/>
        </a:bodyPr>
        <a:lstStyle/>
        <a:p>
          <a:pPr marL="0" lvl="0" indent="0" algn="r" defTabSz="1778000">
            <a:lnSpc>
              <a:spcPct val="90000"/>
            </a:lnSpc>
            <a:spcBef>
              <a:spcPct val="0"/>
            </a:spcBef>
            <a:spcAft>
              <a:spcPct val="35000"/>
            </a:spcAft>
            <a:buNone/>
          </a:pPr>
          <a:r>
            <a:rPr lang="en-US" sz="4000" kern="1200" dirty="0"/>
            <a:t>Native</a:t>
          </a:r>
        </a:p>
      </dsp:txBody>
      <dsp:txXfrm>
        <a:off x="5357" y="1045200"/>
        <a:ext cx="2740521" cy="792000"/>
      </dsp:txXfrm>
    </dsp:sp>
    <dsp:sp modelId="{F7310AA2-25A5-4D34-8B1B-13D3A7EE469D}">
      <dsp:nvSpPr>
        <dsp:cNvPr id="0" name=""/>
        <dsp:cNvSpPr/>
      </dsp:nvSpPr>
      <dsp:spPr>
        <a:xfrm>
          <a:off x="2745878" y="104699"/>
          <a:ext cx="548104" cy="26730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E79EDD-EBDE-413F-B860-8978C80FE008}">
      <dsp:nvSpPr>
        <dsp:cNvPr id="0" name=""/>
        <dsp:cNvSpPr/>
      </dsp:nvSpPr>
      <dsp:spPr>
        <a:xfrm>
          <a:off x="3513224" y="104699"/>
          <a:ext cx="7454217" cy="26730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285750" lvl="1" indent="-285750" algn="l" defTabSz="1778000">
            <a:lnSpc>
              <a:spcPct val="90000"/>
            </a:lnSpc>
            <a:spcBef>
              <a:spcPct val="0"/>
            </a:spcBef>
            <a:spcAft>
              <a:spcPct val="15000"/>
            </a:spcAft>
            <a:buChar char="•"/>
          </a:pPr>
          <a:r>
            <a:rPr lang="en-US" sz="4000" kern="1200" dirty="0"/>
            <a:t>Operating system schedules threads</a:t>
          </a:r>
        </a:p>
        <a:p>
          <a:pPr marL="285750" lvl="1" indent="-285750" algn="l" defTabSz="1778000">
            <a:lnSpc>
              <a:spcPct val="90000"/>
            </a:lnSpc>
            <a:spcBef>
              <a:spcPct val="0"/>
            </a:spcBef>
            <a:spcAft>
              <a:spcPct val="15000"/>
            </a:spcAft>
            <a:buChar char="•"/>
          </a:pPr>
          <a:r>
            <a:rPr lang="en-US" sz="4000" kern="1200" dirty="0"/>
            <a:t>Threads in one process can run on multiple processors</a:t>
          </a:r>
        </a:p>
      </dsp:txBody>
      <dsp:txXfrm>
        <a:off x="3513224" y="104699"/>
        <a:ext cx="7454217" cy="2673000"/>
      </dsp:txXfrm>
    </dsp:sp>
    <dsp:sp modelId="{C292F136-A061-46D4-BDA7-F4D0C74C27FE}">
      <dsp:nvSpPr>
        <dsp:cNvPr id="0" name=""/>
        <dsp:cNvSpPr/>
      </dsp:nvSpPr>
      <dsp:spPr>
        <a:xfrm>
          <a:off x="5357" y="3565200"/>
          <a:ext cx="2740521" cy="7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101600" rIns="284480" bIns="101600" numCol="1" spcCol="1270" anchor="ctr" anchorCtr="0">
          <a:noAutofit/>
        </a:bodyPr>
        <a:lstStyle/>
        <a:p>
          <a:pPr marL="0" lvl="0" indent="0" algn="r" defTabSz="1778000">
            <a:lnSpc>
              <a:spcPct val="90000"/>
            </a:lnSpc>
            <a:spcBef>
              <a:spcPct val="0"/>
            </a:spcBef>
            <a:spcAft>
              <a:spcPct val="35000"/>
            </a:spcAft>
            <a:buNone/>
          </a:pPr>
          <a:r>
            <a:rPr lang="en-US" sz="4000" kern="1200" dirty="0"/>
            <a:t>User</a:t>
          </a:r>
        </a:p>
      </dsp:txBody>
      <dsp:txXfrm>
        <a:off x="5357" y="3565200"/>
        <a:ext cx="2740521" cy="792000"/>
      </dsp:txXfrm>
    </dsp:sp>
    <dsp:sp modelId="{CA47E9FF-9D61-47A1-8FEB-1CD2B24B34DD}">
      <dsp:nvSpPr>
        <dsp:cNvPr id="0" name=""/>
        <dsp:cNvSpPr/>
      </dsp:nvSpPr>
      <dsp:spPr>
        <a:xfrm>
          <a:off x="2745878" y="2921700"/>
          <a:ext cx="548104" cy="20790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7B966A-5D6C-4067-AA2F-58E8F6D5324F}">
      <dsp:nvSpPr>
        <dsp:cNvPr id="0" name=""/>
        <dsp:cNvSpPr/>
      </dsp:nvSpPr>
      <dsp:spPr>
        <a:xfrm>
          <a:off x="3513224" y="2921700"/>
          <a:ext cx="7454217" cy="20790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285750" lvl="1" indent="-285750" algn="l" defTabSz="1778000">
            <a:lnSpc>
              <a:spcPct val="90000"/>
            </a:lnSpc>
            <a:spcBef>
              <a:spcPct val="0"/>
            </a:spcBef>
            <a:spcAft>
              <a:spcPct val="15000"/>
            </a:spcAft>
            <a:buChar char="•"/>
          </a:pPr>
          <a:r>
            <a:rPr lang="en-US" sz="4000" kern="1200" dirty="0"/>
            <a:t>Process (JVM) schedules threads</a:t>
          </a:r>
        </a:p>
        <a:p>
          <a:pPr marL="285750" lvl="1" indent="-285750" algn="l" defTabSz="1778000">
            <a:lnSpc>
              <a:spcPct val="90000"/>
            </a:lnSpc>
            <a:spcBef>
              <a:spcPct val="0"/>
            </a:spcBef>
            <a:spcAft>
              <a:spcPct val="15000"/>
            </a:spcAft>
            <a:buChar char="•"/>
          </a:pPr>
          <a:r>
            <a:rPr lang="en-US" sz="4000" kern="1200" dirty="0"/>
            <a:t>Process restricted to a single processor</a:t>
          </a:r>
        </a:p>
      </dsp:txBody>
      <dsp:txXfrm>
        <a:off x="3513224" y="2921700"/>
        <a:ext cx="7454217" cy="2079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F87EC-290D-48E1-9E61-B52DAA397AAA}">
      <dsp:nvSpPr>
        <dsp:cNvPr id="0" name=""/>
        <dsp:cNvSpPr/>
      </dsp:nvSpPr>
      <dsp:spPr>
        <a:xfrm>
          <a:off x="3064" y="1130602"/>
          <a:ext cx="5349595" cy="62936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666913-E570-43BB-86EF-B5DDE9A63224}">
      <dsp:nvSpPr>
        <dsp:cNvPr id="0" name=""/>
        <dsp:cNvSpPr/>
      </dsp:nvSpPr>
      <dsp:spPr>
        <a:xfrm>
          <a:off x="3064" y="1366966"/>
          <a:ext cx="393000" cy="39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E8FBF1-B6A1-4614-AD92-199E956B97C7}">
      <dsp:nvSpPr>
        <dsp:cNvPr id="0" name=""/>
        <dsp:cNvSpPr/>
      </dsp:nvSpPr>
      <dsp:spPr>
        <a:xfrm>
          <a:off x="3064" y="0"/>
          <a:ext cx="5349595" cy="1130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66040" rIns="99060" bIns="66040" numCol="1" spcCol="1270" anchor="ctr" anchorCtr="0">
          <a:noAutofit/>
        </a:bodyPr>
        <a:lstStyle/>
        <a:p>
          <a:pPr marL="0" lvl="0" indent="0" algn="l" defTabSz="2311400">
            <a:lnSpc>
              <a:spcPct val="90000"/>
            </a:lnSpc>
            <a:spcBef>
              <a:spcPct val="0"/>
            </a:spcBef>
            <a:spcAft>
              <a:spcPct val="35000"/>
            </a:spcAft>
            <a:buNone/>
          </a:pPr>
          <a:r>
            <a:rPr lang="en-US" sz="5200" kern="1200" dirty="0"/>
            <a:t>Runnable Interface</a:t>
          </a:r>
        </a:p>
      </dsp:txBody>
      <dsp:txXfrm>
        <a:off x="3064" y="0"/>
        <a:ext cx="5349595" cy="1130602"/>
      </dsp:txXfrm>
    </dsp:sp>
    <dsp:sp modelId="{76B5DC26-99D9-4C24-8CA5-08721D156F44}">
      <dsp:nvSpPr>
        <dsp:cNvPr id="0" name=""/>
        <dsp:cNvSpPr/>
      </dsp:nvSpPr>
      <dsp:spPr>
        <a:xfrm>
          <a:off x="3064" y="2283038"/>
          <a:ext cx="392990" cy="39299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3EC0C4-75C9-4456-8B2D-D0B4DD1DBBC7}">
      <dsp:nvSpPr>
        <dsp:cNvPr id="0" name=""/>
        <dsp:cNvSpPr/>
      </dsp:nvSpPr>
      <dsp:spPr>
        <a:xfrm>
          <a:off x="377536" y="2021502"/>
          <a:ext cx="4975123" cy="91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220472" numCol="1" spcCol="1270" anchor="ctr" anchorCtr="0">
          <a:noAutofit/>
        </a:bodyPr>
        <a:lstStyle/>
        <a:p>
          <a:pPr marL="0" lvl="0" indent="0" algn="l" defTabSz="1377950">
            <a:lnSpc>
              <a:spcPct val="90000"/>
            </a:lnSpc>
            <a:spcBef>
              <a:spcPct val="0"/>
            </a:spcBef>
            <a:spcAft>
              <a:spcPct val="35000"/>
            </a:spcAft>
            <a:buNone/>
          </a:pPr>
          <a:r>
            <a:rPr lang="en-US" sz="3100" kern="1200" dirty="0"/>
            <a:t>Multiple ways to create</a:t>
          </a:r>
        </a:p>
      </dsp:txBody>
      <dsp:txXfrm>
        <a:off x="377536" y="2021502"/>
        <a:ext cx="4975123" cy="916062"/>
      </dsp:txXfrm>
    </dsp:sp>
    <dsp:sp modelId="{F34C8715-15BA-4985-8D58-13F638EC76BE}">
      <dsp:nvSpPr>
        <dsp:cNvPr id="0" name=""/>
        <dsp:cNvSpPr/>
      </dsp:nvSpPr>
      <dsp:spPr>
        <a:xfrm>
          <a:off x="3064" y="3199101"/>
          <a:ext cx="392990" cy="39299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50FA72-40FE-4C50-A5DF-7C3C8644A928}">
      <dsp:nvSpPr>
        <dsp:cNvPr id="0" name=""/>
        <dsp:cNvSpPr/>
      </dsp:nvSpPr>
      <dsp:spPr>
        <a:xfrm>
          <a:off x="377536" y="2937565"/>
          <a:ext cx="4975123" cy="91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220472" numCol="1" spcCol="1270" anchor="ctr" anchorCtr="0">
          <a:noAutofit/>
        </a:bodyPr>
        <a:lstStyle/>
        <a:p>
          <a:pPr marL="0" lvl="0" indent="0" algn="l" defTabSz="1377950">
            <a:lnSpc>
              <a:spcPct val="90000"/>
            </a:lnSpc>
            <a:spcBef>
              <a:spcPct val="0"/>
            </a:spcBef>
            <a:spcAft>
              <a:spcPct val="35000"/>
            </a:spcAft>
            <a:buNone/>
          </a:pPr>
          <a:r>
            <a:rPr lang="en-US" sz="3100" kern="1200" dirty="0"/>
            <a:t>Suitable for Long-Running</a:t>
          </a:r>
        </a:p>
      </dsp:txBody>
      <dsp:txXfrm>
        <a:off x="377536" y="2937565"/>
        <a:ext cx="4975123" cy="916062"/>
      </dsp:txXfrm>
    </dsp:sp>
    <dsp:sp modelId="{68A53D15-2583-4A95-8847-12714B604C08}">
      <dsp:nvSpPr>
        <dsp:cNvPr id="0" name=""/>
        <dsp:cNvSpPr/>
      </dsp:nvSpPr>
      <dsp:spPr>
        <a:xfrm>
          <a:off x="5620139" y="1130602"/>
          <a:ext cx="5349595" cy="62936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94E28F-A611-4E44-8044-83E693E7E696}">
      <dsp:nvSpPr>
        <dsp:cNvPr id="0" name=""/>
        <dsp:cNvSpPr/>
      </dsp:nvSpPr>
      <dsp:spPr>
        <a:xfrm>
          <a:off x="5620139" y="1366966"/>
          <a:ext cx="393000" cy="39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FBAF53-691D-4BF1-AA2F-F6B651715BB2}">
      <dsp:nvSpPr>
        <dsp:cNvPr id="0" name=""/>
        <dsp:cNvSpPr/>
      </dsp:nvSpPr>
      <dsp:spPr>
        <a:xfrm>
          <a:off x="5620139" y="0"/>
          <a:ext cx="5349595" cy="1130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66040" rIns="99060" bIns="66040" numCol="1" spcCol="1270" anchor="ctr" anchorCtr="0">
          <a:noAutofit/>
        </a:bodyPr>
        <a:lstStyle/>
        <a:p>
          <a:pPr marL="0" lvl="0" indent="0" algn="l" defTabSz="2311400">
            <a:lnSpc>
              <a:spcPct val="90000"/>
            </a:lnSpc>
            <a:spcBef>
              <a:spcPct val="0"/>
            </a:spcBef>
            <a:spcAft>
              <a:spcPct val="35000"/>
            </a:spcAft>
            <a:buNone/>
          </a:pPr>
          <a:r>
            <a:rPr lang="en-US" sz="5200" kern="1200" dirty="0"/>
            <a:t>Callable Interface</a:t>
          </a:r>
        </a:p>
      </dsp:txBody>
      <dsp:txXfrm>
        <a:off x="5620139" y="0"/>
        <a:ext cx="5349595" cy="1130602"/>
      </dsp:txXfrm>
    </dsp:sp>
    <dsp:sp modelId="{39AFCE57-8AEE-4219-8D48-7A6C0D6BDA49}">
      <dsp:nvSpPr>
        <dsp:cNvPr id="0" name=""/>
        <dsp:cNvSpPr/>
      </dsp:nvSpPr>
      <dsp:spPr>
        <a:xfrm>
          <a:off x="5620139" y="2283038"/>
          <a:ext cx="392990" cy="39299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079DD9-BF97-45D1-A494-27E876C0CECE}">
      <dsp:nvSpPr>
        <dsp:cNvPr id="0" name=""/>
        <dsp:cNvSpPr/>
      </dsp:nvSpPr>
      <dsp:spPr>
        <a:xfrm>
          <a:off x="5994611" y="2021502"/>
          <a:ext cx="4975123" cy="91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220472" numCol="1" spcCol="1270" anchor="ctr" anchorCtr="0">
          <a:noAutofit/>
        </a:bodyPr>
        <a:lstStyle/>
        <a:p>
          <a:pPr marL="0" lvl="0" indent="0" algn="l" defTabSz="1377950">
            <a:lnSpc>
              <a:spcPct val="90000"/>
            </a:lnSpc>
            <a:spcBef>
              <a:spcPct val="0"/>
            </a:spcBef>
            <a:spcAft>
              <a:spcPct val="35000"/>
            </a:spcAft>
            <a:buNone/>
          </a:pPr>
          <a:r>
            <a:rPr lang="en-US" sz="3100" kern="1200" dirty="0"/>
            <a:t>Can return value when done</a:t>
          </a:r>
        </a:p>
      </dsp:txBody>
      <dsp:txXfrm>
        <a:off x="5994611" y="2021502"/>
        <a:ext cx="4975123" cy="916062"/>
      </dsp:txXfrm>
    </dsp:sp>
    <dsp:sp modelId="{9B75212F-63CA-4EC6-A32A-C40C8982F589}">
      <dsp:nvSpPr>
        <dsp:cNvPr id="0" name=""/>
        <dsp:cNvSpPr/>
      </dsp:nvSpPr>
      <dsp:spPr>
        <a:xfrm>
          <a:off x="5620139" y="3199101"/>
          <a:ext cx="392990" cy="39299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21A2E4-8FAD-4007-B4E9-77D6F0642C40}">
      <dsp:nvSpPr>
        <dsp:cNvPr id="0" name=""/>
        <dsp:cNvSpPr/>
      </dsp:nvSpPr>
      <dsp:spPr>
        <a:xfrm>
          <a:off x="5994611" y="2937565"/>
          <a:ext cx="4975123" cy="91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220472" numCol="1" spcCol="1270" anchor="ctr" anchorCtr="0">
          <a:noAutofit/>
        </a:bodyPr>
        <a:lstStyle/>
        <a:p>
          <a:pPr marL="0" lvl="0" indent="0" algn="l" defTabSz="1377950">
            <a:lnSpc>
              <a:spcPct val="90000"/>
            </a:lnSpc>
            <a:spcBef>
              <a:spcPct val="0"/>
            </a:spcBef>
            <a:spcAft>
              <a:spcPct val="35000"/>
            </a:spcAft>
            <a:buNone/>
          </a:pPr>
          <a:r>
            <a:rPr lang="en-US" sz="3100" kern="1200" dirty="0"/>
            <a:t>Suitable for Shorter Tasks</a:t>
          </a:r>
        </a:p>
      </dsp:txBody>
      <dsp:txXfrm>
        <a:off x="5994611" y="2937565"/>
        <a:ext cx="4975123" cy="9160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FA0B1-6DF6-41B0-9E85-530F4DBB894B}">
      <dsp:nvSpPr>
        <dsp:cNvPr id="0" name=""/>
        <dsp:cNvSpPr/>
      </dsp:nvSpPr>
      <dsp:spPr>
        <a:xfrm>
          <a:off x="0" y="76800"/>
          <a:ext cx="2743200"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dirty="0"/>
            <a:t>Most Apps</a:t>
          </a:r>
        </a:p>
      </dsp:txBody>
      <dsp:txXfrm>
        <a:off x="0" y="76800"/>
        <a:ext cx="2743200" cy="475200"/>
      </dsp:txXfrm>
    </dsp:sp>
    <dsp:sp modelId="{D65B82A4-0269-45FB-841A-F3DBC9025B52}">
      <dsp:nvSpPr>
        <dsp:cNvPr id="0" name=""/>
        <dsp:cNvSpPr/>
      </dsp:nvSpPr>
      <dsp:spPr>
        <a:xfrm>
          <a:off x="2743199" y="54525"/>
          <a:ext cx="548640" cy="519750"/>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20E0D4F9-4DBF-449F-BD8E-F4AE8589E48A}">
      <dsp:nvSpPr>
        <dsp:cNvPr id="0" name=""/>
        <dsp:cNvSpPr/>
      </dsp:nvSpPr>
      <dsp:spPr>
        <a:xfrm>
          <a:off x="3511295" y="54525"/>
          <a:ext cx="7461504" cy="519750"/>
        </a:xfrm>
        <a:prstGeom prst="rect">
          <a:avLst/>
        </a:prstGeom>
        <a:solidFill>
          <a:srgbClr val="D0C5B4"/>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Concurrency is used in most significant apps.</a:t>
          </a:r>
        </a:p>
      </dsp:txBody>
      <dsp:txXfrm>
        <a:off x="3511295" y="54525"/>
        <a:ext cx="7461504" cy="519750"/>
      </dsp:txXfrm>
    </dsp:sp>
    <dsp:sp modelId="{207BB981-E10B-4DF3-BD78-147A3D5D122F}">
      <dsp:nvSpPr>
        <dsp:cNvPr id="0" name=""/>
        <dsp:cNvSpPr/>
      </dsp:nvSpPr>
      <dsp:spPr>
        <a:xfrm>
          <a:off x="0" y="883425"/>
          <a:ext cx="2740521"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dirty="0"/>
            <a:t>Two Primary Uses</a:t>
          </a:r>
        </a:p>
      </dsp:txBody>
      <dsp:txXfrm>
        <a:off x="0" y="883425"/>
        <a:ext cx="2740521" cy="475200"/>
      </dsp:txXfrm>
    </dsp:sp>
    <dsp:sp modelId="{F27476A2-9A12-4613-B0F3-697CE5DC0BB0}">
      <dsp:nvSpPr>
        <dsp:cNvPr id="0" name=""/>
        <dsp:cNvSpPr/>
      </dsp:nvSpPr>
      <dsp:spPr>
        <a:xfrm>
          <a:off x="2740521" y="660675"/>
          <a:ext cx="548104" cy="920700"/>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2D929A3-9D16-4574-A8DC-F3CFE23EA2A0}">
      <dsp:nvSpPr>
        <dsp:cNvPr id="0" name=""/>
        <dsp:cNvSpPr/>
      </dsp:nvSpPr>
      <dsp:spPr>
        <a:xfrm>
          <a:off x="3507866" y="660675"/>
          <a:ext cx="7454217" cy="920700"/>
        </a:xfrm>
        <a:prstGeom prst="rect">
          <a:avLst/>
        </a:prstGeom>
        <a:solidFill>
          <a:srgbClr val="D0C5B4"/>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 primary use of concurrency is performance.</a:t>
          </a:r>
        </a:p>
        <a:p>
          <a:pPr marL="228600" lvl="1" indent="-228600" algn="l" defTabSz="1066800">
            <a:lnSpc>
              <a:spcPct val="90000"/>
            </a:lnSpc>
            <a:spcBef>
              <a:spcPct val="0"/>
            </a:spcBef>
            <a:spcAft>
              <a:spcPct val="15000"/>
            </a:spcAft>
            <a:buChar char="•"/>
          </a:pPr>
          <a:r>
            <a:rPr lang="en-US" sz="2400" kern="1200" dirty="0"/>
            <a:t>A second is user-interface continuity and usability.</a:t>
          </a:r>
        </a:p>
      </dsp:txBody>
      <dsp:txXfrm>
        <a:off x="3507866" y="660675"/>
        <a:ext cx="7454217" cy="920700"/>
      </dsp:txXfrm>
    </dsp:sp>
    <dsp:sp modelId="{3622F74F-1D35-4D94-8B2B-192047E9FEDD}">
      <dsp:nvSpPr>
        <dsp:cNvPr id="0" name=""/>
        <dsp:cNvSpPr/>
      </dsp:nvSpPr>
      <dsp:spPr>
        <a:xfrm>
          <a:off x="0" y="1860825"/>
          <a:ext cx="2743200"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dirty="0"/>
            <a:t>Multiple Kinds</a:t>
          </a:r>
        </a:p>
      </dsp:txBody>
      <dsp:txXfrm>
        <a:off x="0" y="1860825"/>
        <a:ext cx="2743200" cy="475200"/>
      </dsp:txXfrm>
    </dsp:sp>
    <dsp:sp modelId="{4694AB71-1417-44A9-847A-98CC8471776F}">
      <dsp:nvSpPr>
        <dsp:cNvPr id="0" name=""/>
        <dsp:cNvSpPr/>
      </dsp:nvSpPr>
      <dsp:spPr>
        <a:xfrm>
          <a:off x="2743199" y="1667774"/>
          <a:ext cx="548640" cy="861300"/>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C02BB60-68B3-4C61-BCE0-86765B672577}">
      <dsp:nvSpPr>
        <dsp:cNvPr id="0" name=""/>
        <dsp:cNvSpPr/>
      </dsp:nvSpPr>
      <dsp:spPr>
        <a:xfrm>
          <a:off x="3511295" y="1667774"/>
          <a:ext cx="7461504" cy="861300"/>
        </a:xfrm>
        <a:prstGeom prst="rect">
          <a:avLst/>
        </a:prstGeom>
        <a:solidFill>
          <a:srgbClr val="D0C5B4"/>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Apps often use multiple kinds of concurrency for different situations.</a:t>
          </a:r>
        </a:p>
      </dsp:txBody>
      <dsp:txXfrm>
        <a:off x="3511295" y="1667774"/>
        <a:ext cx="7461504" cy="861300"/>
      </dsp:txXfrm>
    </dsp:sp>
    <dsp:sp modelId="{8BF0DA03-A223-498E-8872-21738453CB4A}">
      <dsp:nvSpPr>
        <dsp:cNvPr id="0" name=""/>
        <dsp:cNvSpPr/>
      </dsp:nvSpPr>
      <dsp:spPr>
        <a:xfrm>
          <a:off x="0" y="3595575"/>
          <a:ext cx="2740521"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dirty="0"/>
            <a:t>Debugging is Hard</a:t>
          </a:r>
        </a:p>
      </dsp:txBody>
      <dsp:txXfrm>
        <a:off x="0" y="3595575"/>
        <a:ext cx="2740521" cy="475200"/>
      </dsp:txXfrm>
    </dsp:sp>
    <dsp:sp modelId="{D96CD80E-0513-4AF6-AEA9-A77CA6AE2C7B}">
      <dsp:nvSpPr>
        <dsp:cNvPr id="0" name=""/>
        <dsp:cNvSpPr/>
      </dsp:nvSpPr>
      <dsp:spPr>
        <a:xfrm>
          <a:off x="2740521" y="2615475"/>
          <a:ext cx="548104" cy="2435399"/>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62E28EEF-B268-4898-8082-96CB0312A336}">
      <dsp:nvSpPr>
        <dsp:cNvPr id="0" name=""/>
        <dsp:cNvSpPr/>
      </dsp:nvSpPr>
      <dsp:spPr>
        <a:xfrm>
          <a:off x="3507866" y="2615475"/>
          <a:ext cx="7454217" cy="2435399"/>
        </a:xfrm>
        <a:prstGeom prst="rect">
          <a:avLst/>
        </a:prstGeom>
        <a:solidFill>
          <a:srgbClr val="D0C5B4"/>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It can be hard to debug multi-threaded apps.</a:t>
          </a:r>
        </a:p>
        <a:p>
          <a:pPr marL="228600" lvl="1" indent="-228600" algn="l" defTabSz="1066800">
            <a:lnSpc>
              <a:spcPct val="90000"/>
            </a:lnSpc>
            <a:spcBef>
              <a:spcPct val="0"/>
            </a:spcBef>
            <a:spcAft>
              <a:spcPct val="15000"/>
            </a:spcAft>
            <a:buChar char="•"/>
          </a:pPr>
          <a:r>
            <a:rPr lang="en-US" sz="2400" kern="1200" dirty="0"/>
            <a:t>Some strategies include:</a:t>
          </a:r>
        </a:p>
        <a:p>
          <a:pPr marL="457200" lvl="2" indent="-228600" algn="l" defTabSz="1066800">
            <a:lnSpc>
              <a:spcPct val="90000"/>
            </a:lnSpc>
            <a:spcBef>
              <a:spcPct val="0"/>
            </a:spcBef>
            <a:spcAft>
              <a:spcPct val="15000"/>
            </a:spcAft>
            <a:buChar char="•"/>
          </a:pPr>
          <a:r>
            <a:rPr lang="en-US" sz="2400" kern="1200" dirty="0"/>
            <a:t>temporarily allowing only one thread to run its code.</a:t>
          </a:r>
        </a:p>
        <a:p>
          <a:pPr marL="457200" lvl="2" indent="-228600" algn="l" defTabSz="1066800">
            <a:lnSpc>
              <a:spcPct val="90000"/>
            </a:lnSpc>
            <a:spcBef>
              <a:spcPct val="0"/>
            </a:spcBef>
            <a:spcAft>
              <a:spcPct val="15000"/>
            </a:spcAft>
            <a:buChar char="•"/>
          </a:pPr>
          <a:r>
            <a:rPr lang="en-US" sz="2400" kern="1200" dirty="0"/>
            <a:t>debug statements that can be turned on or off as needed.</a:t>
          </a:r>
        </a:p>
        <a:p>
          <a:pPr marL="457200" lvl="2" indent="-228600" algn="l" defTabSz="1066800">
            <a:lnSpc>
              <a:spcPct val="90000"/>
            </a:lnSpc>
            <a:spcBef>
              <a:spcPct val="0"/>
            </a:spcBef>
            <a:spcAft>
              <a:spcPct val="15000"/>
            </a:spcAft>
            <a:buChar char="•"/>
          </a:pPr>
          <a:r>
            <a:rPr lang="en-US" sz="2400" kern="1200" dirty="0"/>
            <a:t>conceptual diagrams or walkthroughs.</a:t>
          </a:r>
        </a:p>
      </dsp:txBody>
      <dsp:txXfrm>
        <a:off x="3507866" y="2615475"/>
        <a:ext cx="7454217" cy="2435399"/>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5"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19763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C4E0CF35-C5E8-4918-897C-08259A8CF1DE}" type="slidenum">
              <a:rPr lang="en-US" altLang="en-US"/>
              <a:pPr/>
              <a:t>‹#›</a:t>
            </a:fld>
            <a:endParaRPr lang="en-US" altLang="en-US"/>
          </a:p>
        </p:txBody>
      </p:sp>
    </p:spTree>
    <p:extLst>
      <p:ext uri="{BB962C8B-B14F-4D97-AF65-F5344CB8AC3E}">
        <p14:creationId xmlns:p14="http://schemas.microsoft.com/office/powerpoint/2010/main" val="1575640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3"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8726"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7"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49C17543-A926-442A-A31C-841002039190}" type="slidenum">
              <a:rPr lang="en-US" altLang="en-US"/>
              <a:pPr/>
              <a:t>‹#›</a:t>
            </a:fld>
            <a:endParaRPr lang="en-US" altLang="en-US"/>
          </a:p>
        </p:txBody>
      </p:sp>
    </p:spTree>
    <p:extLst>
      <p:ext uri="{BB962C8B-B14F-4D97-AF65-F5344CB8AC3E}">
        <p14:creationId xmlns:p14="http://schemas.microsoft.com/office/powerpoint/2010/main" val="674830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128545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a different interface is used, a thread is still started and runs the call() method.</a:t>
            </a:r>
          </a:p>
          <a:p>
            <a:r>
              <a:rPr lang="en-US" dirty="0"/>
              <a:t>The call() method can throw a specific exception, and returns a value.</a:t>
            </a:r>
          </a:p>
          <a:p>
            <a:r>
              <a:rPr lang="en-US" dirty="0"/>
              <a:t>The </a:t>
            </a:r>
            <a:r>
              <a:rPr lang="en-US" dirty="0" err="1"/>
              <a:t>FutureTask</a:t>
            </a:r>
            <a:r>
              <a:rPr lang="en-US" dirty="0"/>
              <a:t> object provides the ability to interact with the thread after it has been started.</a:t>
            </a:r>
          </a:p>
          <a:p>
            <a:r>
              <a:rPr lang="en-US" dirty="0" err="1"/>
              <a:t>FutureTask.get</a:t>
            </a:r>
            <a:r>
              <a:rPr lang="en-US" dirty="0"/>
              <a:t>() waits until the thread returns the result and then gets the result.</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14</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100232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main thread (automatically created by the JVM) waits on the child thread to complete with a join, then performs its actions.</a:t>
            </a:r>
          </a:p>
          <a:p>
            <a:r>
              <a:rPr lang="en-US" dirty="0"/>
              <a:t>The output shows that the child thread ran in full, then the main thread.</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15</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154947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thread yields before printing anything in the loop.</a:t>
            </a:r>
          </a:p>
          <a:p>
            <a:r>
              <a:rPr lang="en-US" dirty="0"/>
              <a:t>Notice that in the sample runs, the child thread mostly runs before the main thread, but the main thread still runs some before the child thread is completed.</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16</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9894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thread grabs the milliseconds, sleeps, then grabs it again. Then it prints out how many millisecond have elapsed.</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17</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21184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fixed size </a:t>
            </a:r>
            <a:r>
              <a:rPr lang="en-US" dirty="0" err="1"/>
              <a:t>threadpool</a:t>
            </a:r>
            <a:r>
              <a:rPr lang="en-US" dirty="0"/>
              <a:t> is created of size 2.</a:t>
            </a:r>
          </a:p>
          <a:p>
            <a:r>
              <a:rPr lang="en-US" dirty="0"/>
              <a:t>Three threads are added for execution but only 2 can be executed at a time.</a:t>
            </a:r>
          </a:p>
          <a:p>
            <a:r>
              <a:rPr lang="en-US" dirty="0"/>
              <a:t>That’s why C executes after all of the others.</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20</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197934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threadpool</a:t>
            </a:r>
            <a:r>
              <a:rPr lang="en-US" dirty="0"/>
              <a:t> will extend size as needed. Thus all three threads can execute in parallel.</a:t>
            </a:r>
          </a:p>
          <a:p>
            <a:r>
              <a:rPr lang="en-US" dirty="0"/>
              <a:t>The shutdown() method indicates to the </a:t>
            </a:r>
            <a:r>
              <a:rPr lang="en-US" dirty="0" err="1"/>
              <a:t>threadpool</a:t>
            </a:r>
            <a:r>
              <a:rPr lang="en-US" dirty="0"/>
              <a:t> not to start allow any more threads to be scheduled for execution. </a:t>
            </a:r>
          </a:p>
          <a:p>
            <a:r>
              <a:rPr lang="en-US" dirty="0"/>
              <a:t>The </a:t>
            </a:r>
            <a:r>
              <a:rPr lang="en-US" dirty="0" err="1"/>
              <a:t>awaitTermination</a:t>
            </a:r>
            <a:r>
              <a:rPr lang="en-US" dirty="0"/>
              <a:t>() waits for all threads executing to be done.</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21</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512208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very important to verify thread interoperability at a conceptual level because you cannot rely on tests alone.</a:t>
            </a:r>
          </a:p>
          <a:p>
            <a:r>
              <a:rPr lang="en-US" dirty="0"/>
              <a:t>For example, you may not be able to reproduce a deadlock or other unfavorable schedule when debugging or running tests.</a:t>
            </a:r>
          </a:p>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22</a:t>
            </a:fld>
            <a:endParaRPr lang="en-US" altLang="en-US"/>
          </a:p>
        </p:txBody>
      </p:sp>
    </p:spTree>
    <p:extLst>
      <p:ext uri="{BB962C8B-B14F-4D97-AF65-F5344CB8AC3E}">
        <p14:creationId xmlns:p14="http://schemas.microsoft.com/office/powerpoint/2010/main" val="4100160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2</a:t>
            </a:fld>
            <a:endParaRPr lang="en-US" altLang="en-US"/>
          </a:p>
        </p:txBody>
      </p:sp>
    </p:spTree>
    <p:extLst>
      <p:ext uri="{BB962C8B-B14F-4D97-AF65-F5344CB8AC3E}">
        <p14:creationId xmlns:p14="http://schemas.microsoft.com/office/powerpoint/2010/main" val="3268788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3</a:t>
            </a:fld>
            <a:endParaRPr lang="en-US" altLang="en-US"/>
          </a:p>
        </p:txBody>
      </p:sp>
    </p:spTree>
    <p:extLst>
      <p:ext uri="{BB962C8B-B14F-4D97-AF65-F5344CB8AC3E}">
        <p14:creationId xmlns:p14="http://schemas.microsoft.com/office/powerpoint/2010/main" val="3164714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5</a:t>
            </a:fld>
            <a:endParaRPr lang="en-US" altLang="en-US"/>
          </a:p>
        </p:txBody>
      </p:sp>
    </p:spTree>
    <p:extLst>
      <p:ext uri="{BB962C8B-B14F-4D97-AF65-F5344CB8AC3E}">
        <p14:creationId xmlns:p14="http://schemas.microsoft.com/office/powerpoint/2010/main" val="807221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scheduler keeps certain requirements to help ensure all threads execute in an orderly fashion.</a:t>
            </a:r>
          </a:p>
          <a:p>
            <a:r>
              <a:rPr lang="en-US" dirty="0"/>
              <a:t>However, the ordering of any particular set of threads is not guaranteed and can vary from execution to execution, device to device.</a:t>
            </a:r>
          </a:p>
          <a:p>
            <a:r>
              <a:rPr lang="en-US" dirty="0"/>
              <a:t>There are ways to prioritize threads and control some aspects of their execution.</a:t>
            </a:r>
          </a:p>
          <a:p>
            <a:r>
              <a:rPr lang="en-US" dirty="0"/>
              <a:t>It’s very important to verify thread interoperability at a conceptual level because you cannot rely on tests alone.</a:t>
            </a:r>
          </a:p>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6</a:t>
            </a:fld>
            <a:endParaRPr lang="en-US" altLang="en-US"/>
          </a:p>
        </p:txBody>
      </p:sp>
    </p:spTree>
    <p:extLst>
      <p:ext uri="{BB962C8B-B14F-4D97-AF65-F5344CB8AC3E}">
        <p14:creationId xmlns:p14="http://schemas.microsoft.com/office/powerpoint/2010/main" val="2235198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7</a:t>
            </a:fld>
            <a:endParaRPr lang="en-US" altLang="en-US"/>
          </a:p>
        </p:txBody>
      </p:sp>
    </p:spTree>
    <p:extLst>
      <p:ext uri="{BB962C8B-B14F-4D97-AF65-F5344CB8AC3E}">
        <p14:creationId xmlns:p14="http://schemas.microsoft.com/office/powerpoint/2010/main" val="73522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8</a:t>
            </a:fld>
            <a:endParaRPr lang="en-US" altLang="en-US"/>
          </a:p>
        </p:txBody>
      </p:sp>
    </p:spTree>
    <p:extLst>
      <p:ext uri="{BB962C8B-B14F-4D97-AF65-F5344CB8AC3E}">
        <p14:creationId xmlns:p14="http://schemas.microsoft.com/office/powerpoint/2010/main" val="289093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class that extends thread can be used to start a new stream of execution by instantiating it and using the start() method.</a:t>
            </a:r>
          </a:p>
          <a:p>
            <a:r>
              <a:rPr lang="en-US" dirty="0"/>
              <a:t>Thread implements the Runnable method.</a:t>
            </a:r>
          </a:p>
          <a:p>
            <a:r>
              <a:rPr lang="en-US" dirty="0"/>
              <a:t>Note that re-running with multiple streams of execution can result in different schedules.</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25859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class that implements runnable can be passed to the thread constructor to create a thread.</a:t>
            </a:r>
          </a:p>
          <a:p>
            <a:r>
              <a:rPr lang="en-US" dirty="0"/>
              <a:t>Yes, this includes any class that extends Thread (i.e. a Thread can take another Thread in its constructor).</a:t>
            </a:r>
          </a:p>
          <a:p>
            <a:r>
              <a:rPr lang="en-US" dirty="0"/>
              <a:t>The recommend approach between these two is to implement Runnable (there is no need to tie yourself to the Thread class).</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13</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252166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16176"/>
            <a:ext cx="10363200" cy="1470025"/>
          </a:xfrm>
        </p:spPr>
        <p:txBody>
          <a:bodyPr/>
          <a:lstStyle>
            <a:lvl1pPr>
              <a:defRPr lang="en-US" sz="4800" b="1" kern="1200" smtClean="0">
                <a:ln w="9525" cap="rnd">
                  <a:prstDash val="solid"/>
                  <a:bevel/>
                </a:ln>
                <a:solidFill>
                  <a:schemeClr val="tx1"/>
                </a:solidFill>
                <a:effectLst>
                  <a:outerShdw blurRad="50800" dist="38100" dir="3000000" algn="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828800" y="41910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4" descr="red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19109" y="939801"/>
            <a:ext cx="2753783"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a:spLocks noGrp="1"/>
          </p:cNvSpPr>
          <p:nvPr>
            <p:ph type="ftr" sz="quarter" idx="11"/>
          </p:nvPr>
        </p:nvSpPr>
        <p:spPr>
          <a:xfrm>
            <a:off x="914400" y="6356351"/>
            <a:ext cx="10363200" cy="365125"/>
          </a:xfrm>
          <a:prstGeom prst="rect">
            <a:avLst/>
          </a:prstGeom>
        </p:spPr>
        <p:txBody>
          <a:bodyPr/>
          <a:lstStyle>
            <a:lvl1pPr algn="ctr">
              <a:defRPr lang="en-US" sz="900" b="1" kern="1200" dirty="0">
                <a:solidFill>
                  <a:schemeClr val="bg1">
                    <a:lumMod val="50000"/>
                  </a:schemeClr>
                </a:solidFill>
                <a:latin typeface="Tahoma" panose="020B060403050404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371285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F7871F0-911A-4786-98E6-E01B4D5B0C26}" type="datetimeFigureOut">
              <a:rPr lang="en-US"/>
              <a:pPr>
                <a:defRPr/>
              </a:pPr>
              <a:t>2/9/2022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A36F655-F160-421B-AC96-5F6C002503E4}" type="slidenum">
              <a:rPr lang="en-US" altLang="en-US"/>
              <a:pPr/>
              <a:t>‹#›</a:t>
            </a:fld>
            <a:endParaRPr lang="en-US" altLang="en-US"/>
          </a:p>
        </p:txBody>
      </p:sp>
    </p:spTree>
    <p:extLst>
      <p:ext uri="{BB962C8B-B14F-4D97-AF65-F5344CB8AC3E}">
        <p14:creationId xmlns:p14="http://schemas.microsoft.com/office/powerpoint/2010/main" val="217607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694FDF4-B0C2-4381-8DD6-310D7C854B2B}" type="datetimeFigureOut">
              <a:rPr lang="en-US"/>
              <a:pPr>
                <a:defRPr/>
              </a:pPr>
              <a:t>2/9/2022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76B7EBD-8620-493C-9193-7661A2289916}" type="slidenum">
              <a:rPr lang="en-US" altLang="en-US"/>
              <a:pPr/>
              <a:t>‹#›</a:t>
            </a:fld>
            <a:endParaRPr lang="en-US" altLang="en-US"/>
          </a:p>
        </p:txBody>
      </p:sp>
    </p:spTree>
    <p:extLst>
      <p:ext uri="{BB962C8B-B14F-4D97-AF65-F5344CB8AC3E}">
        <p14:creationId xmlns:p14="http://schemas.microsoft.com/office/powerpoint/2010/main" val="1530328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54E242-1075-47E0-A162-55C960B37C1C}"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327295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434929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4E242-1075-47E0-A162-55C960B37C1C}"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61030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54E242-1075-47E0-A162-55C960B37C1C}"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92704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54E242-1075-47E0-A162-55C960B37C1C}" type="datetimeFigureOut">
              <a:rPr lang="en-US" smtClean="0"/>
              <a:t>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462330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54E242-1075-47E0-A162-55C960B37C1C}" type="datetimeFigureOut">
              <a:rPr lang="en-US" smtClean="0"/>
              <a:t>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027873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4E242-1075-47E0-A162-55C960B37C1C}" type="datetimeFigureOut">
              <a:rPr lang="en-US" smtClean="0"/>
              <a:t>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876156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37373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1020762"/>
          </a:xfrm>
          <a:solidFill>
            <a:srgbClr val="AF0000"/>
          </a:solidFill>
          <a:ln>
            <a:noFill/>
          </a:ln>
          <a:effectLst>
            <a:glow rad="139700">
              <a:schemeClr val="accent2">
                <a:satMod val="175000"/>
                <a:alpha val="40000"/>
              </a:schemeClr>
            </a:glow>
            <a:outerShdw blurRad="50800" dist="38100" dir="2700000" algn="tl" rotWithShape="0">
              <a:prstClr val="black">
                <a:alpha val="40000"/>
              </a:prstClr>
            </a:outerShdw>
          </a:effectLst>
          <a:scene3d>
            <a:camera prst="orthographicFront"/>
            <a:lightRig rig="harsh" dir="t">
              <a:rot lat="0" lon="0" rev="3000000"/>
            </a:lightRig>
          </a:scene3d>
          <a:sp3d extrusionH="254000" contourW="19050">
            <a:bevelT w="82550" h="44450" prst="artDeco"/>
            <a:bevelB w="82550" h="44450" prst="angle"/>
            <a:contourClr>
              <a:srgbClr val="FFFFFF"/>
            </a:contourClr>
          </a:sp3d>
        </p:spPr>
        <p:txBody>
          <a:bodyPr vert="horz" wrap="none" lIns="91440" tIns="45720" rIns="91440" bIns="45720" numCol="1" anchor="ctr" anchorCtr="0" compatLnSpc="1">
            <a:prstTxWarp prst="textNoShape">
              <a:avLst/>
            </a:prstTxWarp>
            <a:noAutofit/>
          </a:bodyPr>
          <a:lstStyle>
            <a:lvl1pPr>
              <a:defRPr kumimoji="0" lang="en-US" sz="4800" b="0" i="0" u="none" strike="noStrike"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Tahoma" panose="020B0604030504040204" pitchFamily="34" charset="0"/>
                <a:cs typeface="Tahoma" panose="020B0604030504040204" pitchFamily="34" charset="0"/>
              </a:defRPr>
            </a:lvl1pPr>
          </a:lstStyle>
          <a:p>
            <a:pPr marL="0" marR="0" lvl="0" indent="0" defTabSz="914400" eaLnBrk="0" latinLnBrk="0" hangingPunct="0">
              <a:lnSpc>
                <a:spcPct val="100000"/>
              </a:lnSpc>
              <a:tabLst/>
            </a:pPr>
            <a:r>
              <a:rPr kumimoji="0" lang="en-US" sz="5400" b="1" i="0" u="none" strike="noStrike" kern="1200"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mn-ea"/>
                <a:cs typeface="Arial" panose="020B0604020202020204" pitchFamily="34" charset="0"/>
              </a:rPr>
              <a:t>Insert Text Here</a:t>
            </a:r>
          </a:p>
        </p:txBody>
      </p:sp>
      <p:sp>
        <p:nvSpPr>
          <p:cNvPr id="3" name="Content Placeholder 2"/>
          <p:cNvSpPr>
            <a:spLocks noGrp="1"/>
          </p:cNvSpPr>
          <p:nvPr>
            <p:ph idx="1"/>
          </p:nvPr>
        </p:nvSpPr>
        <p:spPr>
          <a:solidFill>
            <a:srgbClr val="EBEBEB"/>
          </a:solidFill>
          <a:ln>
            <a:solidFill>
              <a:schemeClr val="bg1"/>
            </a:solidFill>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style>
          <a:lnRef idx="2">
            <a:schemeClr val="dk1"/>
          </a:lnRef>
          <a:fillRef idx="1">
            <a:schemeClr val="lt1"/>
          </a:fillRef>
          <a:effectRef idx="0">
            <a:schemeClr val="dk1"/>
          </a:effectRef>
          <a:fontRef idx="none"/>
        </p:style>
        <p:txBody>
          <a:bodyPr vert="horz" wrap="square" lIns="91440" tIns="91440" rIns="91440" bIns="91440" numCol="1" anchor="t" anchorCtr="0" compatLnSpc="1">
            <a:prstTxWarp prst="textNoShape">
              <a:avLst/>
            </a:prstTxWarp>
          </a:bodyPr>
          <a:lstStyle>
            <a:lvl1pPr marL="342900" indent="-342900">
              <a:buFont typeface="Wingdings" panose="05000000000000000000" pitchFamily="2" charset="2"/>
              <a:buChar char=""/>
              <a:defRPr lang="en-US" b="1" dirty="0" smtClean="0"/>
            </a:lvl1pPr>
            <a:lvl2pPr>
              <a:defRPr lang="en-US" b="1" dirty="0" smtClean="0"/>
            </a:lvl2pPr>
            <a:lvl3pPr>
              <a:defRPr lang="en-US" b="1" dirty="0" smtClean="0"/>
            </a:lvl3pPr>
            <a:lvl4pPr>
              <a:defRPr lang="en-US" b="1" dirty="0" smtClean="0"/>
            </a:lvl4pPr>
            <a:lvl5pPr>
              <a:defRPr lang="en-US" b="1" dirty="0"/>
            </a:lvl5pPr>
          </a:lstStyle>
          <a:p>
            <a:pPr lvl="0">
              <a:buChar cha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8905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18429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075228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836057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16176"/>
            <a:ext cx="10363200" cy="1470025"/>
          </a:xfrm>
        </p:spPr>
        <p:txBody>
          <a:bodyPr/>
          <a:lstStyle>
            <a:lvl1pPr>
              <a:defRPr lang="en-US" sz="4800" b="1" kern="1200" smtClean="0">
                <a:ln w="9525" cap="rnd">
                  <a:prstDash val="solid"/>
                  <a:bevel/>
                </a:ln>
                <a:solidFill>
                  <a:schemeClr val="tx1"/>
                </a:solidFill>
                <a:effectLst>
                  <a:outerShdw blurRad="50800" dist="38100" dir="3000000" algn="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828800" y="41910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4" descr="re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19109" y="939801"/>
            <a:ext cx="2753783"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a:spLocks noGrp="1"/>
          </p:cNvSpPr>
          <p:nvPr>
            <p:ph type="ftr" sz="quarter" idx="11"/>
          </p:nvPr>
        </p:nvSpPr>
        <p:spPr>
          <a:xfrm>
            <a:off x="914400" y="6356351"/>
            <a:ext cx="10363200" cy="365125"/>
          </a:xfrm>
          <a:prstGeom prst="rect">
            <a:avLst/>
          </a:prstGeom>
        </p:spPr>
        <p:txBody>
          <a:bodyPr/>
          <a:lstStyle>
            <a:lvl1pPr algn="ctr">
              <a:defRPr lang="en-US" sz="900" b="1" kern="1200" dirty="0">
                <a:solidFill>
                  <a:schemeClr val="bg1">
                    <a:lumMod val="50000"/>
                  </a:schemeClr>
                </a:solidFill>
                <a:latin typeface="Tahoma" panose="020B060403050404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17959731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1020762"/>
          </a:xfrm>
          <a:solidFill>
            <a:srgbClr val="AF0000"/>
          </a:solidFill>
          <a:ln>
            <a:noFill/>
          </a:ln>
          <a:effectLst>
            <a:glow rad="139700">
              <a:schemeClr val="accent2">
                <a:satMod val="175000"/>
                <a:alpha val="40000"/>
              </a:schemeClr>
            </a:glow>
            <a:outerShdw blurRad="50800" dist="38100" dir="2700000" algn="tl" rotWithShape="0">
              <a:prstClr val="black">
                <a:alpha val="40000"/>
              </a:prstClr>
            </a:outerShdw>
          </a:effectLst>
          <a:scene3d>
            <a:camera prst="orthographicFront"/>
            <a:lightRig rig="harsh" dir="t">
              <a:rot lat="0" lon="0" rev="3000000"/>
            </a:lightRig>
          </a:scene3d>
          <a:sp3d extrusionH="254000" contourW="19050">
            <a:bevelT w="82550" h="44450" prst="artDeco"/>
            <a:bevelB w="82550" h="44450" prst="angle"/>
            <a:contourClr>
              <a:srgbClr val="FFFFFF"/>
            </a:contourClr>
          </a:sp3d>
        </p:spPr>
        <p:txBody>
          <a:bodyPr vert="horz" wrap="none" lIns="91440" tIns="45720" rIns="91440" bIns="45720" numCol="1" anchor="ctr" anchorCtr="0" compatLnSpc="1">
            <a:prstTxWarp prst="textNoShape">
              <a:avLst/>
            </a:prstTxWarp>
            <a:noAutofit/>
          </a:bodyPr>
          <a:lstStyle>
            <a:lvl1pPr>
              <a:defRPr kumimoji="0" lang="en-US" sz="4800" b="0" i="0" u="none" strike="noStrike"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Tahoma" panose="020B0604030504040204" pitchFamily="34" charset="0"/>
                <a:cs typeface="Tahoma" panose="020B0604030504040204" pitchFamily="34" charset="0"/>
              </a:defRPr>
            </a:lvl1pPr>
          </a:lstStyle>
          <a:p>
            <a:pPr marL="0" marR="0" lvl="0" indent="0" defTabSz="914400" eaLnBrk="0" latinLnBrk="0" hangingPunct="0">
              <a:lnSpc>
                <a:spcPct val="100000"/>
              </a:lnSpc>
              <a:tabLst/>
            </a:pPr>
            <a:r>
              <a:rPr kumimoji="0" lang="en-US" sz="5400" b="1" i="0" u="none" strike="noStrike" kern="1200"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mn-ea"/>
                <a:cs typeface="Arial" panose="020B0604020202020204" pitchFamily="34" charset="0"/>
              </a:rPr>
              <a:t>Insert Text Here</a:t>
            </a:r>
          </a:p>
        </p:txBody>
      </p:sp>
      <p:sp>
        <p:nvSpPr>
          <p:cNvPr id="3" name="Content Placeholder 2"/>
          <p:cNvSpPr>
            <a:spLocks noGrp="1"/>
          </p:cNvSpPr>
          <p:nvPr>
            <p:ph idx="1"/>
          </p:nvPr>
        </p:nvSpPr>
        <p:spPr>
          <a:solidFill>
            <a:srgbClr val="EBEBEB"/>
          </a:solidFill>
          <a:ln>
            <a:solidFill>
              <a:schemeClr val="bg1"/>
            </a:solidFill>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style>
          <a:lnRef idx="2">
            <a:schemeClr val="dk1"/>
          </a:lnRef>
          <a:fillRef idx="1">
            <a:schemeClr val="lt1"/>
          </a:fillRef>
          <a:effectRef idx="0">
            <a:schemeClr val="dk1"/>
          </a:effectRef>
          <a:fontRef idx="none"/>
        </p:style>
        <p:txBody>
          <a:bodyPr vert="horz" wrap="square" lIns="91440" tIns="91440" rIns="91440" bIns="91440" numCol="1" anchor="t" anchorCtr="0" compatLnSpc="1">
            <a:prstTxWarp prst="textNoShape">
              <a:avLst/>
            </a:prstTxWarp>
          </a:bodyPr>
          <a:lstStyle>
            <a:lvl1pPr marL="342900" indent="-342900">
              <a:buFont typeface="Wingdings" panose="05000000000000000000" pitchFamily="2" charset="2"/>
              <a:buChar char=""/>
              <a:defRPr lang="en-US" b="1" dirty="0" smtClean="0"/>
            </a:lvl1pPr>
            <a:lvl2pPr>
              <a:defRPr lang="en-US" b="1" dirty="0" smtClean="0"/>
            </a:lvl2pPr>
            <a:lvl3pPr>
              <a:defRPr lang="en-US" b="1" dirty="0" smtClean="0"/>
            </a:lvl3pPr>
            <a:lvl4pPr>
              <a:defRPr lang="en-US" b="1" dirty="0" smtClean="0"/>
            </a:lvl4pPr>
            <a:lvl5pPr>
              <a:defRPr lang="en-US" b="1" dirty="0"/>
            </a:lvl5pPr>
          </a:lstStyle>
          <a:p>
            <a:pPr lvl="0">
              <a:buChar cha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1329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2E322FEB-B3C0-4A1D-B5A3-BA45749FB2BF}" type="datetimeFigureOut">
              <a:rPr lang="en-US"/>
              <a:pPr>
                <a:defRPr/>
              </a:pPr>
              <a:t>2/9/2022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CC46F00-EB69-4C71-A198-B1DCA7758FD3}" type="slidenum">
              <a:rPr lang="en-US" altLang="en-US"/>
              <a:pPr/>
              <a:t>‹#›</a:t>
            </a:fld>
            <a:endParaRPr lang="en-US" altLang="en-US"/>
          </a:p>
        </p:txBody>
      </p:sp>
    </p:spTree>
    <p:extLst>
      <p:ext uri="{BB962C8B-B14F-4D97-AF65-F5344CB8AC3E}">
        <p14:creationId xmlns:p14="http://schemas.microsoft.com/office/powerpoint/2010/main" val="16215632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2BB68BA-DBC3-489E-AB0C-204999D5F08D}" type="datetimeFigureOut">
              <a:rPr lang="en-US"/>
              <a:pPr>
                <a:defRPr/>
              </a:pPr>
              <a:t>2/9/2022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D57FE6E0-8D7D-45C2-AC65-2D2604E6D601}" type="slidenum">
              <a:rPr lang="en-US" altLang="en-US"/>
              <a:pPr/>
              <a:t>‹#›</a:t>
            </a:fld>
            <a:endParaRPr lang="en-US" altLang="en-US"/>
          </a:p>
        </p:txBody>
      </p:sp>
    </p:spTree>
    <p:extLst>
      <p:ext uri="{BB962C8B-B14F-4D97-AF65-F5344CB8AC3E}">
        <p14:creationId xmlns:p14="http://schemas.microsoft.com/office/powerpoint/2010/main" val="19590615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87DF5F8-F24E-4332-88B6-0626ED3BDDF8}" type="datetimeFigureOut">
              <a:rPr lang="en-US"/>
              <a:pPr>
                <a:defRPr/>
              </a:pPr>
              <a:t>2/9/2022</a:t>
            </a:fld>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5A0E9FE-ECCA-498D-9200-E2833E946E11}" type="slidenum">
              <a:rPr lang="en-US" altLang="en-US"/>
              <a:pPr/>
              <a:t>‹#›</a:t>
            </a:fld>
            <a:endParaRPr lang="en-US" altLang="en-US"/>
          </a:p>
        </p:txBody>
      </p:sp>
    </p:spTree>
    <p:extLst>
      <p:ext uri="{BB962C8B-B14F-4D97-AF65-F5344CB8AC3E}">
        <p14:creationId xmlns:p14="http://schemas.microsoft.com/office/powerpoint/2010/main" val="3493367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36A1290-BB93-4271-B513-DC0CFF3CBD2E}" type="datetimeFigureOut">
              <a:rPr lang="en-US"/>
              <a:pPr>
                <a:defRPr/>
              </a:pPr>
              <a:t>2/9/2022</a:t>
            </a:fld>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2ADD7080-0B30-4520-A961-1BEEC04A2BB6}" type="slidenum">
              <a:rPr lang="en-US" altLang="en-US"/>
              <a:pPr/>
              <a:t>‹#›</a:t>
            </a:fld>
            <a:endParaRPr lang="en-US" altLang="en-US"/>
          </a:p>
        </p:txBody>
      </p:sp>
    </p:spTree>
    <p:extLst>
      <p:ext uri="{BB962C8B-B14F-4D97-AF65-F5344CB8AC3E}">
        <p14:creationId xmlns:p14="http://schemas.microsoft.com/office/powerpoint/2010/main" val="18334343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C01E6DE3-C911-4B5E-8D9D-69612C716D20}" type="datetimeFigureOut">
              <a:rPr lang="en-US"/>
              <a:pPr>
                <a:defRPr/>
              </a:pPr>
              <a:t>2/9/2022</a:t>
            </a:fld>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9FC781E1-F54A-40E5-9093-E2A4A17BE7E0}" type="slidenum">
              <a:rPr lang="en-US" altLang="en-US"/>
              <a:pPr/>
              <a:t>‹#›</a:t>
            </a:fld>
            <a:endParaRPr lang="en-US" altLang="en-US"/>
          </a:p>
        </p:txBody>
      </p:sp>
    </p:spTree>
    <p:extLst>
      <p:ext uri="{BB962C8B-B14F-4D97-AF65-F5344CB8AC3E}">
        <p14:creationId xmlns:p14="http://schemas.microsoft.com/office/powerpoint/2010/main" val="377477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2E322FEB-B3C0-4A1D-B5A3-BA45749FB2BF}" type="datetimeFigureOut">
              <a:rPr lang="en-US"/>
              <a:pPr>
                <a:defRPr/>
              </a:pPr>
              <a:t>2/9/2022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CC46F00-EB69-4C71-A198-B1DCA7758FD3}" type="slidenum">
              <a:rPr lang="en-US" altLang="en-US"/>
              <a:pPr/>
              <a:t>‹#›</a:t>
            </a:fld>
            <a:endParaRPr lang="en-US" altLang="en-US"/>
          </a:p>
        </p:txBody>
      </p:sp>
    </p:spTree>
    <p:extLst>
      <p:ext uri="{BB962C8B-B14F-4D97-AF65-F5344CB8AC3E}">
        <p14:creationId xmlns:p14="http://schemas.microsoft.com/office/powerpoint/2010/main" val="25948405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5516B255-BE60-489C-9FD1-9D14BC405B9A}" type="datetimeFigureOut">
              <a:rPr lang="en-US"/>
              <a:pPr>
                <a:defRPr/>
              </a:pPr>
              <a:t>2/9/2022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41ABB77-68B0-481E-8462-3DCBBEB3508F}" type="slidenum">
              <a:rPr lang="en-US" altLang="en-US"/>
              <a:pPr/>
              <a:t>‹#›</a:t>
            </a:fld>
            <a:endParaRPr lang="en-US" altLang="en-US"/>
          </a:p>
        </p:txBody>
      </p:sp>
    </p:spTree>
    <p:extLst>
      <p:ext uri="{BB962C8B-B14F-4D97-AF65-F5344CB8AC3E}">
        <p14:creationId xmlns:p14="http://schemas.microsoft.com/office/powerpoint/2010/main" val="2534847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9AC61E0D-276E-4CE0-B221-D59C6D057781}" type="datetimeFigureOut">
              <a:rPr lang="en-US"/>
              <a:pPr>
                <a:defRPr/>
              </a:pPr>
              <a:t>2/9/2022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8D7E679-3436-445F-85D7-DD21D2B1156A}" type="slidenum">
              <a:rPr lang="en-US" altLang="en-US"/>
              <a:pPr/>
              <a:t>‹#›</a:t>
            </a:fld>
            <a:endParaRPr lang="en-US" altLang="en-US"/>
          </a:p>
        </p:txBody>
      </p:sp>
    </p:spTree>
    <p:extLst>
      <p:ext uri="{BB962C8B-B14F-4D97-AF65-F5344CB8AC3E}">
        <p14:creationId xmlns:p14="http://schemas.microsoft.com/office/powerpoint/2010/main" val="16190262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F7871F0-911A-4786-98E6-E01B4D5B0C26}" type="datetimeFigureOut">
              <a:rPr lang="en-US"/>
              <a:pPr>
                <a:defRPr/>
              </a:pPr>
              <a:t>2/9/2022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A36F655-F160-421B-AC96-5F6C002503E4}" type="slidenum">
              <a:rPr lang="en-US" altLang="en-US"/>
              <a:pPr/>
              <a:t>‹#›</a:t>
            </a:fld>
            <a:endParaRPr lang="en-US" altLang="en-US"/>
          </a:p>
        </p:txBody>
      </p:sp>
    </p:spTree>
    <p:extLst>
      <p:ext uri="{BB962C8B-B14F-4D97-AF65-F5344CB8AC3E}">
        <p14:creationId xmlns:p14="http://schemas.microsoft.com/office/powerpoint/2010/main" val="39031443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694FDF4-B0C2-4381-8DD6-310D7C854B2B}" type="datetimeFigureOut">
              <a:rPr lang="en-US"/>
              <a:pPr>
                <a:defRPr/>
              </a:pPr>
              <a:t>2/9/2022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76B7EBD-8620-493C-9193-7661A2289916}" type="slidenum">
              <a:rPr lang="en-US" altLang="en-US"/>
              <a:pPr/>
              <a:t>‹#›</a:t>
            </a:fld>
            <a:endParaRPr lang="en-US" altLang="en-US"/>
          </a:p>
        </p:txBody>
      </p:sp>
    </p:spTree>
    <p:extLst>
      <p:ext uri="{BB962C8B-B14F-4D97-AF65-F5344CB8AC3E}">
        <p14:creationId xmlns:p14="http://schemas.microsoft.com/office/powerpoint/2010/main" val="368645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2BB68BA-DBC3-489E-AB0C-204999D5F08D}" type="datetimeFigureOut">
              <a:rPr lang="en-US"/>
              <a:pPr>
                <a:defRPr/>
              </a:pPr>
              <a:t>2/9/2022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D57FE6E0-8D7D-45C2-AC65-2D2604E6D601}" type="slidenum">
              <a:rPr lang="en-US" altLang="en-US"/>
              <a:pPr/>
              <a:t>‹#›</a:t>
            </a:fld>
            <a:endParaRPr lang="en-US" altLang="en-US"/>
          </a:p>
        </p:txBody>
      </p:sp>
    </p:spTree>
    <p:extLst>
      <p:ext uri="{BB962C8B-B14F-4D97-AF65-F5344CB8AC3E}">
        <p14:creationId xmlns:p14="http://schemas.microsoft.com/office/powerpoint/2010/main" val="10628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87DF5F8-F24E-4332-88B6-0626ED3BDDF8}" type="datetimeFigureOut">
              <a:rPr lang="en-US"/>
              <a:pPr>
                <a:defRPr/>
              </a:pPr>
              <a:t>2/9/2022</a:t>
            </a:fld>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5A0E9FE-ECCA-498D-9200-E2833E946E11}" type="slidenum">
              <a:rPr lang="en-US" altLang="en-US"/>
              <a:pPr/>
              <a:t>‹#›</a:t>
            </a:fld>
            <a:endParaRPr lang="en-US" altLang="en-US"/>
          </a:p>
        </p:txBody>
      </p:sp>
    </p:spTree>
    <p:extLst>
      <p:ext uri="{BB962C8B-B14F-4D97-AF65-F5344CB8AC3E}">
        <p14:creationId xmlns:p14="http://schemas.microsoft.com/office/powerpoint/2010/main" val="235037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36A1290-BB93-4271-B513-DC0CFF3CBD2E}" type="datetimeFigureOut">
              <a:rPr lang="en-US"/>
              <a:pPr>
                <a:defRPr/>
              </a:pPr>
              <a:t>2/9/2022</a:t>
            </a:fld>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2ADD7080-0B30-4520-A961-1BEEC04A2BB6}" type="slidenum">
              <a:rPr lang="en-US" altLang="en-US"/>
              <a:pPr/>
              <a:t>‹#›</a:t>
            </a:fld>
            <a:endParaRPr lang="en-US" altLang="en-US"/>
          </a:p>
        </p:txBody>
      </p:sp>
    </p:spTree>
    <p:extLst>
      <p:ext uri="{BB962C8B-B14F-4D97-AF65-F5344CB8AC3E}">
        <p14:creationId xmlns:p14="http://schemas.microsoft.com/office/powerpoint/2010/main" val="366562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C01E6DE3-C911-4B5E-8D9D-69612C716D20}" type="datetimeFigureOut">
              <a:rPr lang="en-US"/>
              <a:pPr>
                <a:defRPr/>
              </a:pPr>
              <a:t>2/9/2022</a:t>
            </a:fld>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9FC781E1-F54A-40E5-9093-E2A4A17BE7E0}" type="slidenum">
              <a:rPr lang="en-US" altLang="en-US"/>
              <a:pPr/>
              <a:t>‹#›</a:t>
            </a:fld>
            <a:endParaRPr lang="en-US" altLang="en-US"/>
          </a:p>
        </p:txBody>
      </p:sp>
    </p:spTree>
    <p:extLst>
      <p:ext uri="{BB962C8B-B14F-4D97-AF65-F5344CB8AC3E}">
        <p14:creationId xmlns:p14="http://schemas.microsoft.com/office/powerpoint/2010/main" val="10139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5516B255-BE60-489C-9FD1-9D14BC405B9A}" type="datetimeFigureOut">
              <a:rPr lang="en-US"/>
              <a:pPr>
                <a:defRPr/>
              </a:pPr>
              <a:t>2/9/2022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41ABB77-68B0-481E-8462-3DCBBEB3508F}" type="slidenum">
              <a:rPr lang="en-US" altLang="en-US"/>
              <a:pPr/>
              <a:t>‹#›</a:t>
            </a:fld>
            <a:endParaRPr lang="en-US" altLang="en-US"/>
          </a:p>
        </p:txBody>
      </p:sp>
    </p:spTree>
    <p:extLst>
      <p:ext uri="{BB962C8B-B14F-4D97-AF65-F5344CB8AC3E}">
        <p14:creationId xmlns:p14="http://schemas.microsoft.com/office/powerpoint/2010/main" val="390598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9AC61E0D-276E-4CE0-B221-D59C6D057781}" type="datetimeFigureOut">
              <a:rPr lang="en-US"/>
              <a:pPr>
                <a:defRPr/>
              </a:pPr>
              <a:t>2/9/2022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8D7E679-3436-445F-85D7-DD21D2B1156A}" type="slidenum">
              <a:rPr lang="en-US" altLang="en-US"/>
              <a:pPr/>
              <a:t>‹#›</a:t>
            </a:fld>
            <a:endParaRPr lang="en-US" altLang="en-US"/>
          </a:p>
        </p:txBody>
      </p:sp>
    </p:spTree>
    <p:extLst>
      <p:ext uri="{BB962C8B-B14F-4D97-AF65-F5344CB8AC3E}">
        <p14:creationId xmlns:p14="http://schemas.microsoft.com/office/powerpoint/2010/main" val="249963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bwMode="auto">
          <a:xfrm>
            <a:off x="609600" y="1600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4E242-1075-47E0-A162-55C960B37C1C}" type="datetimeFigureOut">
              <a:rPr lang="en-US" smtClean="0"/>
              <a:t>2/9/2022</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B13F9-8F90-4EB2-A783-DD823D5BD88D}" type="slidenum">
              <a:rPr lang="en-US" smtClean="0"/>
              <a:t>‹#›</a:t>
            </a:fld>
            <a:endParaRPr lang="en-US"/>
          </a:p>
        </p:txBody>
      </p:sp>
    </p:spTree>
    <p:extLst>
      <p:ext uri="{BB962C8B-B14F-4D97-AF65-F5344CB8AC3E}">
        <p14:creationId xmlns:p14="http://schemas.microsoft.com/office/powerpoint/2010/main" val="1069048882"/>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bwMode="auto">
          <a:xfrm>
            <a:off x="609600" y="1600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49038886"/>
      </p:ext>
    </p:extLst>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20D_AFEDD34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206_AE3AFDED.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20B_2ABA971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224_D22FA1FB.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18/10/relationships/comments" Target="../comments/modernComment_20F_FCE443BC.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18/10/relationships/comments" Target="../comments/modernComment_210_235D253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211_681D72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225_CAD7D3CE.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200_483A79BF.xml"/><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microsoft.com/office/2018/10/relationships/comments" Target="../comments/modernComment_227_8E675C70.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18/10/relationships/comments" Target="../comments/modernComment_228_DDBF8970.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18/10/relationships/comments" Target="../comments/modernComment_22C_5087040A.xml"/><Relationship Id="rId7" Type="http://schemas.openxmlformats.org/officeDocument/2006/relationships/diagramColors" Target="../diagrams/colors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microsoft.com/office/2018/10/relationships/comments" Target="../comments/modernComment_201_EE0696D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18/10/relationships/comments" Target="../comments/modernComment_20A_D859C9E1.xml"/><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208_2B8B7AD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18/10/relationships/comments" Target="../comments/modernComment_204_874B8799.xml"/><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microsoft.com/office/2018/10/relationships/comments" Target="../comments/modernComment_20C_5E7CE3BE.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Fundamentals of Concurrency</a:t>
            </a:r>
          </a:p>
        </p:txBody>
      </p:sp>
      <p:sp>
        <p:nvSpPr>
          <p:cNvPr id="6" name="Footer Placeholder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prstClr val="white">
                    <a:lumMod val="50000"/>
                  </a:prstClr>
                </a:solidFill>
                <a:effectLst/>
                <a:uLnTx/>
                <a:uFillTx/>
                <a:latin typeface="Tahoma" panose="020B0604030504040204" pitchFamily="34" charset="0"/>
                <a:ea typeface="+mn-ea"/>
                <a:cs typeface="Arial" panose="020B0604020202020204" pitchFamily="34" charset="0"/>
              </a:rPr>
              <a:t>Copyright 2022 Warren Mansur. Permission granted for any use of Boston University.</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900" b="1" i="0" u="none" strike="noStrike" kern="1200" cap="none" spc="0" normalizeH="0" baseline="0" noProof="0" dirty="0">
              <a:ln>
                <a:noFill/>
              </a:ln>
              <a:solidFill>
                <a:prstClr val="white">
                  <a:lumMod val="50000"/>
                </a:prstClr>
              </a:solidFill>
              <a:effectLst/>
              <a:uLnTx/>
              <a:uFillTx/>
              <a:latin typeface="Tahoma" panose="020B060403050404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A1030F54-8BC0-48A5-82A7-CCA9656369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9868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2EEA-A6A2-4F97-9722-4A4E26FB09EE}"/>
              </a:ext>
            </a:extLst>
          </p:cNvPr>
          <p:cNvSpPr>
            <a:spLocks noGrp="1"/>
          </p:cNvSpPr>
          <p:nvPr>
            <p:ph type="title"/>
          </p:nvPr>
        </p:nvSpPr>
        <p:spPr/>
        <p:txBody>
          <a:bodyPr/>
          <a:lstStyle/>
          <a:p>
            <a:r>
              <a:rPr lang="en-US" dirty="0"/>
              <a:t>Thread States in Java</a:t>
            </a:r>
          </a:p>
        </p:txBody>
      </p:sp>
      <p:graphicFrame>
        <p:nvGraphicFramePr>
          <p:cNvPr id="4" name="Table 4">
            <a:extLst>
              <a:ext uri="{FF2B5EF4-FFF2-40B4-BE49-F238E27FC236}">
                <a16:creationId xmlns:a16="http://schemas.microsoft.com/office/drawing/2014/main" id="{6ACE47CA-4A54-45E5-8A07-2F6424B93E82}"/>
              </a:ext>
            </a:extLst>
          </p:cNvPr>
          <p:cNvGraphicFramePr>
            <a:graphicFrameLocks noGrp="1"/>
          </p:cNvGraphicFramePr>
          <p:nvPr>
            <p:ph idx="1"/>
            <p:extLst>
              <p:ext uri="{D42A27DB-BD31-4B8C-83A1-F6EECF244321}">
                <p14:modId xmlns:p14="http://schemas.microsoft.com/office/powerpoint/2010/main" val="580301414"/>
              </p:ext>
            </p:extLst>
          </p:nvPr>
        </p:nvGraphicFramePr>
        <p:xfrm>
          <a:off x="609600" y="1600200"/>
          <a:ext cx="10972800" cy="359664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398045018"/>
                    </a:ext>
                  </a:extLst>
                </a:gridCol>
                <a:gridCol w="8839200">
                  <a:extLst>
                    <a:ext uri="{9D8B030D-6E8A-4147-A177-3AD203B41FA5}">
                      <a16:colId xmlns:a16="http://schemas.microsoft.com/office/drawing/2014/main" val="3652737076"/>
                    </a:ext>
                  </a:extLst>
                </a:gridCol>
              </a:tblGrid>
              <a:tr h="370840">
                <a:tc>
                  <a:txBody>
                    <a:bodyPr/>
                    <a:lstStyle/>
                    <a:p>
                      <a:r>
                        <a:rPr lang="en-US" sz="2000" dirty="0"/>
                        <a:t>State</a:t>
                      </a:r>
                    </a:p>
                  </a:txBody>
                  <a:tcPr/>
                </a:tc>
                <a:tc>
                  <a:txBody>
                    <a:bodyPr/>
                    <a:lstStyle/>
                    <a:p>
                      <a:r>
                        <a:rPr lang="en-US" sz="2000" dirty="0"/>
                        <a:t>Explanation</a:t>
                      </a:r>
                    </a:p>
                  </a:txBody>
                  <a:tcPr/>
                </a:tc>
                <a:extLst>
                  <a:ext uri="{0D108BD9-81ED-4DB2-BD59-A6C34878D82A}">
                    <a16:rowId xmlns:a16="http://schemas.microsoft.com/office/drawing/2014/main" val="1503121409"/>
                  </a:ext>
                </a:extLst>
              </a:tr>
              <a:tr h="370840">
                <a:tc>
                  <a:txBody>
                    <a:bodyPr/>
                    <a:lstStyle/>
                    <a:p>
                      <a:r>
                        <a:rPr lang="en-US" sz="2000" dirty="0"/>
                        <a:t>New</a:t>
                      </a:r>
                    </a:p>
                  </a:txBody>
                  <a:tcPr/>
                </a:tc>
                <a:tc>
                  <a:txBody>
                    <a:bodyPr/>
                    <a:lstStyle/>
                    <a:p>
                      <a:r>
                        <a:rPr lang="en-US" sz="2000" dirty="0"/>
                        <a:t>The thread was just created but not yet runnable.</a:t>
                      </a:r>
                    </a:p>
                  </a:txBody>
                  <a:tcPr/>
                </a:tc>
                <a:extLst>
                  <a:ext uri="{0D108BD9-81ED-4DB2-BD59-A6C34878D82A}">
                    <a16:rowId xmlns:a16="http://schemas.microsoft.com/office/drawing/2014/main" val="2292482882"/>
                  </a:ext>
                </a:extLst>
              </a:tr>
              <a:tr h="370840">
                <a:tc>
                  <a:txBody>
                    <a:bodyPr/>
                    <a:lstStyle/>
                    <a:p>
                      <a:r>
                        <a:rPr lang="en-US" sz="2000" dirty="0"/>
                        <a:t>Runnable</a:t>
                      </a:r>
                    </a:p>
                  </a:txBody>
                  <a:tcPr/>
                </a:tc>
                <a:tc>
                  <a:txBody>
                    <a:bodyPr/>
                    <a:lstStyle/>
                    <a:p>
                      <a:r>
                        <a:rPr lang="en-US" sz="2000" dirty="0"/>
                        <a:t>The thread is ready to be executed. It may or may not be currently running depending upon scheduler.</a:t>
                      </a:r>
                    </a:p>
                  </a:txBody>
                  <a:tcPr/>
                </a:tc>
                <a:extLst>
                  <a:ext uri="{0D108BD9-81ED-4DB2-BD59-A6C34878D82A}">
                    <a16:rowId xmlns:a16="http://schemas.microsoft.com/office/drawing/2014/main" val="849934319"/>
                  </a:ext>
                </a:extLst>
              </a:tr>
              <a:tr h="370840">
                <a:tc>
                  <a:txBody>
                    <a:bodyPr/>
                    <a:lstStyle/>
                    <a:p>
                      <a:r>
                        <a:rPr lang="en-US" sz="2000" dirty="0"/>
                        <a:t>Blocked/Waiting</a:t>
                      </a:r>
                    </a:p>
                  </a:txBody>
                  <a:tcPr/>
                </a:tc>
                <a:tc>
                  <a:txBody>
                    <a:bodyPr/>
                    <a:lstStyle/>
                    <a:p>
                      <a:r>
                        <a:rPr lang="en-US" sz="2000" dirty="0"/>
                        <a:t>The thread is temporarily inactive because it’s waiting on a lock, resource, or a notification.</a:t>
                      </a:r>
                    </a:p>
                  </a:txBody>
                  <a:tcPr/>
                </a:tc>
                <a:extLst>
                  <a:ext uri="{0D108BD9-81ED-4DB2-BD59-A6C34878D82A}">
                    <a16:rowId xmlns:a16="http://schemas.microsoft.com/office/drawing/2014/main" val="657306498"/>
                  </a:ext>
                </a:extLst>
              </a:tr>
              <a:tr h="370840">
                <a:tc>
                  <a:txBody>
                    <a:bodyPr/>
                    <a:lstStyle/>
                    <a:p>
                      <a:r>
                        <a:rPr lang="en-US" sz="2000" dirty="0"/>
                        <a:t>Timed Wait</a:t>
                      </a:r>
                    </a:p>
                  </a:txBody>
                  <a:tcPr/>
                </a:tc>
                <a:tc>
                  <a:txBody>
                    <a:bodyPr/>
                    <a:lstStyle/>
                    <a:p>
                      <a:r>
                        <a:rPr lang="en-US" sz="2000" dirty="0"/>
                        <a:t>The thread is temporarily inactive for a specific amount of time (which can be preempted).</a:t>
                      </a:r>
                    </a:p>
                  </a:txBody>
                  <a:tcPr/>
                </a:tc>
                <a:extLst>
                  <a:ext uri="{0D108BD9-81ED-4DB2-BD59-A6C34878D82A}">
                    <a16:rowId xmlns:a16="http://schemas.microsoft.com/office/drawing/2014/main" val="887783213"/>
                  </a:ext>
                </a:extLst>
              </a:tr>
              <a:tr h="370840">
                <a:tc>
                  <a:txBody>
                    <a:bodyPr/>
                    <a:lstStyle/>
                    <a:p>
                      <a:r>
                        <a:rPr lang="en-US" sz="2000" dirty="0"/>
                        <a:t>Terminated</a:t>
                      </a:r>
                    </a:p>
                  </a:txBody>
                  <a:tcPr/>
                </a:tc>
                <a:tc>
                  <a:txBody>
                    <a:bodyPr/>
                    <a:lstStyle/>
                    <a:p>
                      <a:r>
                        <a:rPr lang="en-US" sz="2000" dirty="0"/>
                        <a:t>The thread has finished executing (successfully or unsuccessfully) and is no longer scheduled to run.</a:t>
                      </a:r>
                    </a:p>
                  </a:txBody>
                  <a:tcPr/>
                </a:tc>
                <a:extLst>
                  <a:ext uri="{0D108BD9-81ED-4DB2-BD59-A6C34878D82A}">
                    <a16:rowId xmlns:a16="http://schemas.microsoft.com/office/drawing/2014/main" val="2017039256"/>
                  </a:ext>
                </a:extLst>
              </a:tr>
            </a:tbl>
          </a:graphicData>
        </a:graphic>
      </p:graphicFrame>
    </p:spTree>
    <p:extLst>
      <p:ext uri="{BB962C8B-B14F-4D97-AF65-F5344CB8AC3E}">
        <p14:creationId xmlns:p14="http://schemas.microsoft.com/office/powerpoint/2010/main" val="2951598912"/>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2EEA-A6A2-4F97-9722-4A4E26FB09EE}"/>
              </a:ext>
            </a:extLst>
          </p:cNvPr>
          <p:cNvSpPr>
            <a:spLocks noGrp="1"/>
          </p:cNvSpPr>
          <p:nvPr>
            <p:ph type="title"/>
          </p:nvPr>
        </p:nvSpPr>
        <p:spPr/>
        <p:txBody>
          <a:bodyPr/>
          <a:lstStyle/>
          <a:p>
            <a:r>
              <a:rPr lang="en-US" dirty="0"/>
              <a:t>Basic Thread Control in Java</a:t>
            </a:r>
          </a:p>
        </p:txBody>
      </p:sp>
      <p:graphicFrame>
        <p:nvGraphicFramePr>
          <p:cNvPr id="4" name="Table 4">
            <a:extLst>
              <a:ext uri="{FF2B5EF4-FFF2-40B4-BE49-F238E27FC236}">
                <a16:creationId xmlns:a16="http://schemas.microsoft.com/office/drawing/2014/main" id="{6ACE47CA-4A54-45E5-8A07-2F6424B93E82}"/>
              </a:ext>
            </a:extLst>
          </p:cNvPr>
          <p:cNvGraphicFramePr>
            <a:graphicFrameLocks noGrp="1"/>
          </p:cNvGraphicFramePr>
          <p:nvPr>
            <p:ph idx="1"/>
            <p:extLst>
              <p:ext uri="{D42A27DB-BD31-4B8C-83A1-F6EECF244321}">
                <p14:modId xmlns:p14="http://schemas.microsoft.com/office/powerpoint/2010/main" val="1090130959"/>
              </p:ext>
            </p:extLst>
          </p:nvPr>
        </p:nvGraphicFramePr>
        <p:xfrm>
          <a:off x="609600" y="1600200"/>
          <a:ext cx="10972800" cy="25908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398045018"/>
                    </a:ext>
                  </a:extLst>
                </a:gridCol>
                <a:gridCol w="8839200">
                  <a:extLst>
                    <a:ext uri="{9D8B030D-6E8A-4147-A177-3AD203B41FA5}">
                      <a16:colId xmlns:a16="http://schemas.microsoft.com/office/drawing/2014/main" val="3652737076"/>
                    </a:ext>
                  </a:extLst>
                </a:gridCol>
              </a:tblGrid>
              <a:tr h="370840">
                <a:tc>
                  <a:txBody>
                    <a:bodyPr/>
                    <a:lstStyle/>
                    <a:p>
                      <a:r>
                        <a:rPr lang="en-US" sz="2000" dirty="0"/>
                        <a:t>Operation</a:t>
                      </a:r>
                    </a:p>
                  </a:txBody>
                  <a:tcPr/>
                </a:tc>
                <a:tc>
                  <a:txBody>
                    <a:bodyPr/>
                    <a:lstStyle/>
                    <a:p>
                      <a:r>
                        <a:rPr lang="en-US" sz="2000" dirty="0"/>
                        <a:t>Explanation</a:t>
                      </a:r>
                    </a:p>
                  </a:txBody>
                  <a:tcPr/>
                </a:tc>
                <a:extLst>
                  <a:ext uri="{0D108BD9-81ED-4DB2-BD59-A6C34878D82A}">
                    <a16:rowId xmlns:a16="http://schemas.microsoft.com/office/drawing/2014/main" val="1503121409"/>
                  </a:ext>
                </a:extLst>
              </a:tr>
              <a:tr h="370840">
                <a:tc>
                  <a:txBody>
                    <a:bodyPr/>
                    <a:lstStyle/>
                    <a:p>
                      <a:r>
                        <a:rPr lang="en-US" sz="2000" dirty="0" err="1"/>
                        <a:t>Thread.start</a:t>
                      </a:r>
                      <a:r>
                        <a:rPr lang="en-US" sz="2000" dirty="0"/>
                        <a:t>()</a:t>
                      </a:r>
                    </a:p>
                  </a:txBody>
                  <a:tcPr/>
                </a:tc>
                <a:tc>
                  <a:txBody>
                    <a:bodyPr/>
                    <a:lstStyle/>
                    <a:p>
                      <a:r>
                        <a:rPr lang="en-US" sz="2000" dirty="0"/>
                        <a:t>Creates a new thread for a new stream of execution.</a:t>
                      </a:r>
                    </a:p>
                  </a:txBody>
                  <a:tcPr/>
                </a:tc>
                <a:extLst>
                  <a:ext uri="{0D108BD9-81ED-4DB2-BD59-A6C34878D82A}">
                    <a16:rowId xmlns:a16="http://schemas.microsoft.com/office/drawing/2014/main" val="544826068"/>
                  </a:ext>
                </a:extLst>
              </a:tr>
              <a:tr h="370840">
                <a:tc>
                  <a:txBody>
                    <a:bodyPr/>
                    <a:lstStyle/>
                    <a:p>
                      <a:r>
                        <a:rPr lang="en-US" sz="2000" dirty="0" err="1"/>
                        <a:t>Thread.join</a:t>
                      </a:r>
                      <a:r>
                        <a:rPr lang="en-US" sz="2000" dirty="0"/>
                        <a:t>()</a:t>
                      </a:r>
                    </a:p>
                  </a:txBody>
                  <a:tcPr/>
                </a:tc>
                <a:tc>
                  <a:txBody>
                    <a:bodyPr/>
                    <a:lstStyle/>
                    <a:p>
                      <a:r>
                        <a:rPr lang="en-US" sz="2000" dirty="0"/>
                        <a:t>The current thread waits for another thread to complete (optionally within a maximum wait time).</a:t>
                      </a:r>
                    </a:p>
                  </a:txBody>
                  <a:tcPr/>
                </a:tc>
                <a:extLst>
                  <a:ext uri="{0D108BD9-81ED-4DB2-BD59-A6C34878D82A}">
                    <a16:rowId xmlns:a16="http://schemas.microsoft.com/office/drawing/2014/main" val="2292482882"/>
                  </a:ext>
                </a:extLst>
              </a:tr>
              <a:tr h="370840">
                <a:tc>
                  <a:txBody>
                    <a:bodyPr/>
                    <a:lstStyle/>
                    <a:p>
                      <a:r>
                        <a:rPr lang="en-US" sz="2000" dirty="0" err="1"/>
                        <a:t>Thread.sleep</a:t>
                      </a:r>
                      <a:r>
                        <a:rPr lang="en-US" sz="2000" dirty="0"/>
                        <a:t>()</a:t>
                      </a:r>
                    </a:p>
                  </a:txBody>
                  <a:tcPr/>
                </a:tc>
                <a:tc>
                  <a:txBody>
                    <a:bodyPr/>
                    <a:lstStyle/>
                    <a:p>
                      <a:r>
                        <a:rPr lang="en-US" sz="2000" dirty="0"/>
                        <a:t>The current thread becomes temporarily inactive for a specified period of time.</a:t>
                      </a:r>
                    </a:p>
                  </a:txBody>
                  <a:tcPr/>
                </a:tc>
                <a:extLst>
                  <a:ext uri="{0D108BD9-81ED-4DB2-BD59-A6C34878D82A}">
                    <a16:rowId xmlns:a16="http://schemas.microsoft.com/office/drawing/2014/main" val="849934319"/>
                  </a:ext>
                </a:extLst>
              </a:tr>
              <a:tr h="370840">
                <a:tc>
                  <a:txBody>
                    <a:bodyPr/>
                    <a:lstStyle/>
                    <a:p>
                      <a:r>
                        <a:rPr lang="en-US" sz="2000" dirty="0" err="1"/>
                        <a:t>Thread.yield</a:t>
                      </a:r>
                      <a:r>
                        <a:rPr lang="en-US" sz="2000" dirty="0"/>
                        <a:t>()</a:t>
                      </a:r>
                    </a:p>
                  </a:txBody>
                  <a:tcPr/>
                </a:tc>
                <a:tc>
                  <a:txBody>
                    <a:bodyPr/>
                    <a:lstStyle/>
                    <a:p>
                      <a:r>
                        <a:rPr lang="en-US" sz="2000" dirty="0"/>
                        <a:t>Gives a hint to the scheduler that another thread can be executed instead of the current thread.</a:t>
                      </a:r>
                    </a:p>
                  </a:txBody>
                  <a:tcPr/>
                </a:tc>
                <a:extLst>
                  <a:ext uri="{0D108BD9-81ED-4DB2-BD59-A6C34878D82A}">
                    <a16:rowId xmlns:a16="http://schemas.microsoft.com/office/drawing/2014/main" val="1298506278"/>
                  </a:ext>
                </a:extLst>
              </a:tr>
            </a:tbl>
          </a:graphicData>
        </a:graphic>
      </p:graphicFrame>
    </p:spTree>
    <p:extLst>
      <p:ext uri="{BB962C8B-B14F-4D97-AF65-F5344CB8AC3E}">
        <p14:creationId xmlns:p14="http://schemas.microsoft.com/office/powerpoint/2010/main" val="1056391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Create by Extending Thread</a:t>
            </a:r>
          </a:p>
        </p:txBody>
      </p:sp>
      <p:sp>
        <p:nvSpPr>
          <p:cNvPr id="6" name="TextBox 5">
            <a:extLst>
              <a:ext uri="{FF2B5EF4-FFF2-40B4-BE49-F238E27FC236}">
                <a16:creationId xmlns:a16="http://schemas.microsoft.com/office/drawing/2014/main" id="{07088D6D-0A98-445E-B06B-80F4559410F4}"/>
              </a:ext>
            </a:extLst>
          </p:cNvPr>
          <p:cNvSpPr txBox="1"/>
          <p:nvPr/>
        </p:nvSpPr>
        <p:spPr>
          <a:xfrm>
            <a:off x="593075" y="1402092"/>
            <a:ext cx="10972800" cy="4401205"/>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DemoExtendThread</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ExtendThread</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ThreadA</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ExtendThread</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'A'</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ExtendThread</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ThreadB</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ExtendThread</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'B'</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ThreadA</a:t>
            </a:r>
            <a:r>
              <a:rPr lang="en-US" sz="1400" dirty="0" err="1">
                <a:solidFill>
                  <a:srgbClr val="000000"/>
                </a:solidFill>
                <a:latin typeface="Consolas" panose="020B0609020204030204" pitchFamily="49" charset="0"/>
              </a:rPr>
              <a:t>.start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ThreadB</a:t>
            </a:r>
            <a:r>
              <a:rPr lang="en-US" sz="1400" dirty="0" err="1">
                <a:solidFill>
                  <a:srgbClr val="000000"/>
                </a:solidFill>
                <a:latin typeface="Consolas" panose="020B0609020204030204" pitchFamily="49" charset="0"/>
              </a:rPr>
              <a:t>.start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a:p>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ExtendThread</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extends</a:t>
            </a:r>
            <a:r>
              <a:rPr lang="en-US" sz="1400" b="1" dirty="0">
                <a:solidFill>
                  <a:srgbClr val="000000"/>
                </a:solidFill>
                <a:latin typeface="Consolas" panose="020B0609020204030204" pitchFamily="49" charset="0"/>
              </a:rPr>
              <a:t> Thread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char</a:t>
            </a:r>
            <a:r>
              <a:rPr lang="en-US" sz="1400" b="1" dirty="0">
                <a:solidFill>
                  <a:srgbClr val="000000"/>
                </a:solidFill>
                <a:latin typeface="Consolas" panose="020B0609020204030204" pitchFamily="49" charset="0"/>
              </a:rPr>
              <a:t> </a:t>
            </a:r>
            <a:r>
              <a:rPr lang="en-US" sz="1400" b="1" dirty="0" err="1">
                <a:solidFill>
                  <a:srgbClr val="0000C0"/>
                </a:solidFill>
                <a:latin typeface="Consolas" panose="020B0609020204030204" pitchFamily="49" charset="0"/>
              </a:rPr>
              <a:t>ThreadID</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ExtendThread</a:t>
            </a:r>
            <a:r>
              <a:rPr lang="en-US" sz="1400" b="1"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char</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ThreadID</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err="1">
                <a:solidFill>
                  <a:srgbClr val="7F0055"/>
                </a:solidFill>
                <a:latin typeface="Consolas" panose="020B0609020204030204" pitchFamily="49" charset="0"/>
              </a:rPr>
              <a:t>this</a:t>
            </a:r>
            <a:r>
              <a:rPr lang="en-US" sz="1400" b="1" dirty="0" err="1">
                <a:solidFill>
                  <a:srgbClr val="000000"/>
                </a:solidFill>
                <a:latin typeface="Consolas" panose="020B0609020204030204" pitchFamily="49" charset="0"/>
              </a:rPr>
              <a:t>.</a:t>
            </a:r>
            <a:r>
              <a:rPr lang="en-US" sz="1400" b="1" dirty="0" err="1">
                <a:solidFill>
                  <a:srgbClr val="0000C0"/>
                </a:solidFill>
                <a:latin typeface="Consolas" panose="020B0609020204030204" pitchFamily="49" charset="0"/>
              </a:rPr>
              <a:t>ThreadID</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ThreadID</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run() {</a:t>
            </a:r>
          </a:p>
          <a:p>
            <a:r>
              <a:rPr lang="nn-NO" sz="1400" dirty="0">
                <a:solidFill>
                  <a:srgbClr val="000000"/>
                </a:solidFill>
                <a:latin typeface="Consolas" panose="020B0609020204030204" pitchFamily="49" charset="0"/>
              </a:rPr>
              <a:t>    </a:t>
            </a:r>
            <a:r>
              <a:rPr lang="nn-NO" sz="1400" b="1" dirty="0">
                <a:solidFill>
                  <a:srgbClr val="7F0055"/>
                </a:solidFill>
                <a:latin typeface="Consolas" panose="020B0609020204030204" pitchFamily="49" charset="0"/>
              </a:rPr>
              <a:t>for</a:t>
            </a:r>
            <a:r>
              <a:rPr lang="nn-NO" sz="1400" b="1" dirty="0">
                <a:solidFill>
                  <a:srgbClr val="000000"/>
                </a:solidFill>
                <a:latin typeface="Consolas" panose="020B0609020204030204" pitchFamily="49" charset="0"/>
              </a:rPr>
              <a:t> (</a:t>
            </a:r>
            <a:r>
              <a:rPr lang="nn-NO" sz="1400" b="1" dirty="0">
                <a:solidFill>
                  <a:srgbClr val="7F0055"/>
                </a:solidFill>
                <a:latin typeface="Consolas" panose="020B0609020204030204" pitchFamily="49" charset="0"/>
              </a:rPr>
              <a:t>int</a:t>
            </a:r>
            <a:r>
              <a:rPr lang="nn-NO" sz="1400" b="1" dirty="0">
                <a:solidFill>
                  <a:srgbClr val="000000"/>
                </a:solidFill>
                <a:latin typeface="Consolas" panose="020B0609020204030204" pitchFamily="49" charset="0"/>
              </a:rPr>
              <a:t>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 0;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&lt; 15;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 "</a:t>
            </a:r>
            <a:r>
              <a:rPr lang="en-US" sz="1400" b="1" i="1" dirty="0">
                <a:solidFill>
                  <a:srgbClr val="000000"/>
                </a:solidFill>
                <a:latin typeface="Consolas" panose="020B0609020204030204" pitchFamily="49" charset="0"/>
              </a:rPr>
              <a:t> + </a:t>
            </a:r>
            <a:r>
              <a:rPr lang="en-US" sz="1400" b="1" i="1" dirty="0" err="1">
                <a:solidFill>
                  <a:srgbClr val="0000C0"/>
                </a:solidFill>
                <a:latin typeface="Consolas" panose="020B0609020204030204" pitchFamily="49" charset="0"/>
              </a:rPr>
              <a:t>ThreadID</a:t>
            </a:r>
            <a:r>
              <a:rPr lang="en-US" sz="1400" b="1" i="1" dirty="0">
                <a:solidFill>
                  <a:srgbClr val="000000"/>
                </a:solidFill>
                <a:latin typeface="Consolas" panose="020B0609020204030204" pitchFamily="49" charset="0"/>
              </a:rPr>
              <a:t> + </a:t>
            </a:r>
            <a:r>
              <a:rPr lang="en-US" sz="1400" b="1" i="1" dirty="0" err="1">
                <a:solidFill>
                  <a:srgbClr val="6A3E3E"/>
                </a:solidFill>
                <a:latin typeface="Consolas" panose="020B0609020204030204" pitchFamily="49" charset="0"/>
              </a:rPr>
              <a:t>i</a:t>
            </a:r>
            <a:r>
              <a:rPr lang="en-US" sz="1400" b="1"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3434D504-4FCB-41EE-B5D5-76E52359218A}"/>
              </a:ext>
            </a:extLst>
          </p:cNvPr>
          <p:cNvSpPr txBox="1"/>
          <p:nvPr/>
        </p:nvSpPr>
        <p:spPr>
          <a:xfrm>
            <a:off x="593075" y="5803297"/>
            <a:ext cx="10972800" cy="1046440"/>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Sample Run 1</a:t>
            </a:r>
          </a:p>
          <a:p>
            <a:pPr lvl="0">
              <a:spcBef>
                <a:spcPts val="0"/>
              </a:spcBef>
              <a:spcAft>
                <a:spcPts val="0"/>
              </a:spcAft>
            </a:pPr>
            <a:r>
              <a:rPr lang="pt-BR" sz="16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a:t>
            </a:r>
            <a:r>
              <a:rPr lang="pt-BR"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B0 A0 A1 A2 A3 B1 A4 A5 A6 A7 A8 A9 A10 A11 B2 A12 B3 A13 A14 B4 B5 B6 B7 B8 B9 B10 B11 B12 B13 B14</a:t>
            </a:r>
          </a:p>
          <a:p>
            <a:pPr algn="ctr">
              <a:spcBef>
                <a:spcPts val="0"/>
              </a:spcBef>
              <a:spcAft>
                <a:spcPts val="0"/>
              </a:spcAft>
            </a:pPr>
            <a:r>
              <a:rPr lang="en-US" sz="1600" b="1"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Sample Run 2</a:t>
            </a:r>
          </a:p>
          <a:p>
            <a:pPr lvl="0">
              <a:spcBef>
                <a:spcPts val="0"/>
              </a:spcBef>
              <a:spcAft>
                <a:spcPts val="0"/>
              </a:spcAft>
            </a:pPr>
            <a:r>
              <a:rPr lang="pt-BR"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A0 B0 A1 A2 A3 A4 A5 A6 A7 A8 A9 A10 A11 A12 A13 A14 B1 B2 B3 B4 B5 B6 B7 B8 B9 B10 B11 B12 B13 B14</a:t>
            </a:r>
            <a:endParaRPr lang="en-US"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2923101677"/>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a:xfrm>
            <a:off x="593075" y="228600"/>
            <a:ext cx="10972800" cy="1020762"/>
          </a:xfrm>
        </p:spPr>
        <p:txBody>
          <a:bodyPr/>
          <a:lstStyle/>
          <a:p>
            <a:r>
              <a:rPr lang="en-US" dirty="0"/>
              <a:t>Create by Implementing Runnable</a:t>
            </a:r>
          </a:p>
        </p:txBody>
      </p:sp>
      <p:sp>
        <p:nvSpPr>
          <p:cNvPr id="6" name="TextBox 5">
            <a:extLst>
              <a:ext uri="{FF2B5EF4-FFF2-40B4-BE49-F238E27FC236}">
                <a16:creationId xmlns:a16="http://schemas.microsoft.com/office/drawing/2014/main" id="{07088D6D-0A98-445E-B06B-80F4559410F4}"/>
              </a:ext>
            </a:extLst>
          </p:cNvPr>
          <p:cNvSpPr txBox="1"/>
          <p:nvPr/>
        </p:nvSpPr>
        <p:spPr>
          <a:xfrm>
            <a:off x="593075" y="1402092"/>
            <a:ext cx="10972800" cy="4401205"/>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DemoImplementRunnable</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Thread </a:t>
            </a:r>
            <a:r>
              <a:rPr lang="en-US" sz="1400" dirty="0" err="1">
                <a:solidFill>
                  <a:srgbClr val="6A3E3E"/>
                </a:solidFill>
                <a:latin typeface="Consolas" panose="020B0609020204030204" pitchFamily="49" charset="0"/>
              </a:rPr>
              <a:t>ThreadA</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Thread(</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ImplementRunnable</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'A'</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Thread </a:t>
            </a:r>
            <a:r>
              <a:rPr lang="en-US" sz="1400" dirty="0" err="1">
                <a:solidFill>
                  <a:srgbClr val="6A3E3E"/>
                </a:solidFill>
                <a:latin typeface="Consolas" panose="020B0609020204030204" pitchFamily="49" charset="0"/>
              </a:rPr>
              <a:t>ThreadB</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Thread(</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ImplementRunnable</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'B'</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ThreadA</a:t>
            </a:r>
            <a:r>
              <a:rPr lang="en-US" sz="1400" dirty="0" err="1">
                <a:solidFill>
                  <a:srgbClr val="000000"/>
                </a:solidFill>
                <a:latin typeface="Consolas" panose="020B0609020204030204" pitchFamily="49" charset="0"/>
              </a:rPr>
              <a:t>.start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ThreadB</a:t>
            </a:r>
            <a:r>
              <a:rPr lang="en-US" sz="1400" dirty="0" err="1">
                <a:solidFill>
                  <a:srgbClr val="000000"/>
                </a:solidFill>
                <a:latin typeface="Consolas" panose="020B0609020204030204" pitchFamily="49" charset="0"/>
              </a:rPr>
              <a:t>.start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a:p>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ImplementRunnable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implements</a:t>
            </a:r>
            <a:r>
              <a:rPr lang="en-US" sz="1400" b="1" dirty="0">
                <a:solidFill>
                  <a:srgbClr val="000000"/>
                </a:solidFill>
                <a:latin typeface="Consolas" panose="020B0609020204030204" pitchFamily="49" charset="0"/>
              </a:rPr>
              <a:t> Runnable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char</a:t>
            </a:r>
            <a:r>
              <a:rPr lang="en-US" sz="1400" b="1" dirty="0">
                <a:solidFill>
                  <a:srgbClr val="000000"/>
                </a:solidFill>
                <a:latin typeface="Consolas" panose="020B0609020204030204" pitchFamily="49" charset="0"/>
              </a:rPr>
              <a:t> </a:t>
            </a:r>
            <a:r>
              <a:rPr lang="en-US" sz="1400" b="1" dirty="0" err="1">
                <a:solidFill>
                  <a:srgbClr val="0000C0"/>
                </a:solidFill>
                <a:latin typeface="Consolas" panose="020B0609020204030204" pitchFamily="49" charset="0"/>
              </a:rPr>
              <a:t>ThreadID</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ImplementRunnable</a:t>
            </a:r>
            <a:r>
              <a:rPr lang="en-US" sz="1400" b="1"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char</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ThreadID</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err="1">
                <a:solidFill>
                  <a:srgbClr val="7F0055"/>
                </a:solidFill>
                <a:latin typeface="Consolas" panose="020B0609020204030204" pitchFamily="49" charset="0"/>
              </a:rPr>
              <a:t>this</a:t>
            </a:r>
            <a:r>
              <a:rPr lang="en-US" sz="1400" b="1" dirty="0" err="1">
                <a:solidFill>
                  <a:srgbClr val="000000"/>
                </a:solidFill>
                <a:latin typeface="Consolas" panose="020B0609020204030204" pitchFamily="49" charset="0"/>
              </a:rPr>
              <a:t>.</a:t>
            </a:r>
            <a:r>
              <a:rPr lang="en-US" sz="1400" b="1" dirty="0" err="1">
                <a:solidFill>
                  <a:srgbClr val="0000C0"/>
                </a:solidFill>
                <a:latin typeface="Consolas" panose="020B0609020204030204" pitchFamily="49" charset="0"/>
              </a:rPr>
              <a:t>ThreadID</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ThreadID</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run() {</a:t>
            </a:r>
          </a:p>
          <a:p>
            <a:r>
              <a:rPr lang="nn-NO" sz="1400" dirty="0">
                <a:solidFill>
                  <a:srgbClr val="000000"/>
                </a:solidFill>
                <a:latin typeface="Consolas" panose="020B0609020204030204" pitchFamily="49" charset="0"/>
              </a:rPr>
              <a:t>    </a:t>
            </a:r>
            <a:r>
              <a:rPr lang="nn-NO" sz="1400" b="1" dirty="0">
                <a:solidFill>
                  <a:srgbClr val="7F0055"/>
                </a:solidFill>
                <a:latin typeface="Consolas" panose="020B0609020204030204" pitchFamily="49" charset="0"/>
              </a:rPr>
              <a:t>for</a:t>
            </a:r>
            <a:r>
              <a:rPr lang="nn-NO" sz="1400" b="1" dirty="0">
                <a:solidFill>
                  <a:srgbClr val="000000"/>
                </a:solidFill>
                <a:latin typeface="Consolas" panose="020B0609020204030204" pitchFamily="49" charset="0"/>
              </a:rPr>
              <a:t> (</a:t>
            </a:r>
            <a:r>
              <a:rPr lang="nn-NO" sz="1400" b="1" dirty="0">
                <a:solidFill>
                  <a:srgbClr val="7F0055"/>
                </a:solidFill>
                <a:latin typeface="Consolas" panose="020B0609020204030204" pitchFamily="49" charset="0"/>
              </a:rPr>
              <a:t>int</a:t>
            </a:r>
            <a:r>
              <a:rPr lang="nn-NO" sz="1400" b="1" dirty="0">
                <a:solidFill>
                  <a:srgbClr val="000000"/>
                </a:solidFill>
                <a:latin typeface="Consolas" panose="020B0609020204030204" pitchFamily="49" charset="0"/>
              </a:rPr>
              <a:t>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 0;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&lt; 15;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 "</a:t>
            </a:r>
            <a:r>
              <a:rPr lang="en-US" sz="1400" b="1" i="1" dirty="0">
                <a:solidFill>
                  <a:srgbClr val="000000"/>
                </a:solidFill>
                <a:latin typeface="Consolas" panose="020B0609020204030204" pitchFamily="49" charset="0"/>
              </a:rPr>
              <a:t> + </a:t>
            </a:r>
            <a:r>
              <a:rPr lang="en-US" sz="1400" b="1" i="1" dirty="0" err="1">
                <a:solidFill>
                  <a:srgbClr val="0000C0"/>
                </a:solidFill>
                <a:latin typeface="Consolas" panose="020B0609020204030204" pitchFamily="49" charset="0"/>
              </a:rPr>
              <a:t>ThreadID</a:t>
            </a:r>
            <a:r>
              <a:rPr lang="en-US" sz="1400" b="1" i="1" dirty="0">
                <a:solidFill>
                  <a:srgbClr val="000000"/>
                </a:solidFill>
                <a:latin typeface="Consolas" panose="020B0609020204030204" pitchFamily="49" charset="0"/>
              </a:rPr>
              <a:t> + </a:t>
            </a:r>
            <a:r>
              <a:rPr lang="en-US" sz="1400" b="1" i="1" dirty="0" err="1">
                <a:solidFill>
                  <a:srgbClr val="6A3E3E"/>
                </a:solidFill>
                <a:latin typeface="Consolas" panose="020B0609020204030204" pitchFamily="49" charset="0"/>
              </a:rPr>
              <a:t>i</a:t>
            </a:r>
            <a:r>
              <a:rPr lang="en-US" sz="1400" b="1"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3434D504-4FCB-41EE-B5D5-76E52359218A}"/>
              </a:ext>
            </a:extLst>
          </p:cNvPr>
          <p:cNvSpPr txBox="1"/>
          <p:nvPr/>
        </p:nvSpPr>
        <p:spPr>
          <a:xfrm>
            <a:off x="593075" y="5803297"/>
            <a:ext cx="10972800" cy="1015663"/>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Sample Run 1</a:t>
            </a:r>
          </a:p>
          <a:p>
            <a:pPr lvl="0">
              <a:spcBef>
                <a:spcPts val="0"/>
              </a:spcBef>
              <a:spcAft>
                <a:spcPts val="0"/>
              </a:spcAft>
            </a:pPr>
            <a:r>
              <a:rPr lang="pt-BR"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B0 A0 B1 A1 A2 B2 A3 A4 A5 B3 B4 B5 B6 B7 B8 B9 B10 B11 B12 B13 B14 A6 A7 A8 A9 A10 A11 A12 A13 A14</a:t>
            </a:r>
          </a:p>
          <a:p>
            <a:pPr lvl="0" algn="ctr">
              <a:spcBef>
                <a:spcPts val="0"/>
              </a:spcBef>
              <a:spcAft>
                <a:spcPts val="0"/>
              </a:spcAft>
            </a:pPr>
            <a:r>
              <a:rPr lang="en-US" sz="1600" b="1"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Sample Run 2</a:t>
            </a:r>
          </a:p>
          <a:p>
            <a:pPr lvl="0">
              <a:spcBef>
                <a:spcPts val="0"/>
              </a:spcBef>
              <a:spcAft>
                <a:spcPts val="0"/>
              </a:spcAft>
            </a:pPr>
            <a:r>
              <a:rPr lang="pt-BR"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B0 B1 B2 B3 B4 A0 A1 A2 A3 A4 A5 A6 A7 A8 A9 A10 A11 A12 A13 A14 B5 B6 B7 B8 B9 B10 B11 B12 B13 B14</a:t>
            </a:r>
            <a:endParaRPr lang="en-US"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716871442"/>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Create as Callable with Future</a:t>
            </a:r>
          </a:p>
        </p:txBody>
      </p:sp>
      <p:sp>
        <p:nvSpPr>
          <p:cNvPr id="6" name="TextBox 5">
            <a:extLst>
              <a:ext uri="{FF2B5EF4-FFF2-40B4-BE49-F238E27FC236}">
                <a16:creationId xmlns:a16="http://schemas.microsoft.com/office/drawing/2014/main" id="{07088D6D-0A98-445E-B06B-80F4559410F4}"/>
              </a:ext>
            </a:extLst>
          </p:cNvPr>
          <p:cNvSpPr txBox="1"/>
          <p:nvPr/>
        </p:nvSpPr>
        <p:spPr>
          <a:xfrm>
            <a:off x="593075" y="1402092"/>
            <a:ext cx="10972800" cy="4524315"/>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DemoCallable</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try</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FutureTask</a:t>
            </a:r>
            <a:r>
              <a:rPr lang="en-US" sz="1200" dirty="0">
                <a:solidFill>
                  <a:srgbClr val="000000"/>
                </a:solidFill>
                <a:latin typeface="Consolas" panose="020B0609020204030204" pitchFamily="49" charset="0"/>
              </a:rPr>
              <a:t>&lt;Integer&gt; </a:t>
            </a:r>
            <a:r>
              <a:rPr lang="en-US" sz="1200" dirty="0">
                <a:solidFill>
                  <a:srgbClr val="6A3E3E"/>
                </a:solidFill>
                <a:latin typeface="Consolas" panose="020B0609020204030204" pitchFamily="49" charset="0"/>
              </a:rPr>
              <a:t>future</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FutureTask</a:t>
            </a:r>
            <a:r>
              <a:rPr lang="en-US" sz="1200" b="1" dirty="0">
                <a:solidFill>
                  <a:srgbClr val="000000"/>
                </a:solidFill>
                <a:latin typeface="Consolas" panose="020B0609020204030204" pitchFamily="49" charset="0"/>
              </a:rPr>
              <a:t>&lt;Integer&gt;(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ChildCallableThread</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Thread </a:t>
            </a:r>
            <a:r>
              <a:rPr lang="en-US" sz="1200" dirty="0" err="1">
                <a:solidFill>
                  <a:srgbClr val="6A3E3E"/>
                </a:solidFill>
                <a:latin typeface="Consolas" panose="020B0609020204030204" pitchFamily="49" charset="0"/>
              </a:rPr>
              <a:t>childThread</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Thread(</a:t>
            </a:r>
            <a:r>
              <a:rPr lang="en-US" sz="1200" b="1" dirty="0">
                <a:solidFill>
                  <a:srgbClr val="6A3E3E"/>
                </a:solidFill>
                <a:latin typeface="Consolas" panose="020B0609020204030204" pitchFamily="49" charset="0"/>
              </a:rPr>
              <a:t>future</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result</a:t>
            </a:r>
            <a:r>
              <a:rPr lang="en-US" sz="1200" b="1" dirty="0">
                <a:solidFill>
                  <a:srgbClr val="000000"/>
                </a:solidFill>
                <a:latin typeface="Consolas" panose="020B0609020204030204" pitchFamily="49" charset="0"/>
              </a:rPr>
              <a:t> = </a:t>
            </a:r>
            <a:r>
              <a:rPr lang="en-US" sz="1200" b="1" dirty="0" err="1">
                <a:solidFill>
                  <a:srgbClr val="6A3E3E"/>
                </a:solidFill>
                <a:latin typeface="Consolas" panose="020B0609020204030204" pitchFamily="49" charset="0"/>
              </a:rPr>
              <a:t>future</a:t>
            </a:r>
            <a:r>
              <a:rPr lang="en-US" sz="1200" b="1" dirty="0" err="1">
                <a:solidFill>
                  <a:srgbClr val="000000"/>
                </a:solidFill>
                <a:latin typeface="Consolas" panose="020B0609020204030204" pitchFamily="49" charset="0"/>
              </a:rPr>
              <a:t>.get</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"The child thread's result is "</a:t>
            </a:r>
            <a:r>
              <a:rPr lang="en-US" sz="1200" b="1" i="1" dirty="0">
                <a:solidFill>
                  <a:srgbClr val="000000"/>
                </a:solidFill>
                <a:latin typeface="Consolas" panose="020B0609020204030204" pitchFamily="49" charset="0"/>
              </a:rPr>
              <a:t> + </a:t>
            </a:r>
            <a:r>
              <a:rPr lang="en-US" sz="1200" b="1" i="1" dirty="0">
                <a:solidFill>
                  <a:srgbClr val="6A3E3E"/>
                </a:solidFill>
                <a:latin typeface="Consolas" panose="020B0609020204030204" pitchFamily="49" charset="0"/>
              </a:rPr>
              <a:t>result</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catch</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ExecutionException</a:t>
            </a:r>
            <a:r>
              <a:rPr lang="en-US" sz="1200" b="1" dirty="0">
                <a:solidFill>
                  <a:srgbClr val="000000"/>
                </a:solidFill>
                <a:latin typeface="Consolas" panose="020B0609020204030204" pitchFamily="49" charset="0"/>
              </a:rPr>
              <a:t> | </a:t>
            </a:r>
            <a:r>
              <a:rPr lang="en-US" sz="1200" b="1" dirty="0" err="1">
                <a:solidFill>
                  <a:srgbClr val="000000"/>
                </a:solidFill>
                <a:latin typeface="Consolas" panose="020B0609020204030204" pitchFamily="49" charset="0"/>
              </a:rPr>
              <a:t>InterruptedException</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e</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e</a:t>
            </a:r>
            <a:r>
              <a:rPr lang="en-US" sz="1200" dirty="0" err="1">
                <a:solidFill>
                  <a:srgbClr val="000000"/>
                </a:solidFill>
                <a:latin typeface="Consolas" panose="020B0609020204030204" pitchFamily="49" charset="0"/>
              </a:rPr>
              <a:t>.printStackTrace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ChildCallableThread</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implements</a:t>
            </a:r>
            <a:r>
              <a:rPr lang="en-US" sz="1200" b="1" dirty="0">
                <a:solidFill>
                  <a:srgbClr val="000000"/>
                </a:solidFill>
                <a:latin typeface="Consolas" panose="020B0609020204030204" pitchFamily="49" charset="0"/>
              </a:rPr>
              <a:t> Callable&lt;Integer&gt;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Integer call()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retVal</a:t>
            </a:r>
            <a:r>
              <a:rPr lang="en-US" sz="1200" b="1" dirty="0">
                <a:solidFill>
                  <a:srgbClr val="000000"/>
                </a:solidFill>
                <a:latin typeface="Consolas" panose="020B0609020204030204" pitchFamily="49" charset="0"/>
              </a:rPr>
              <a:t> = 0;</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15;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retVal</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i</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return</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retVal</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3434D504-4FCB-41EE-B5D5-76E52359218A}"/>
              </a:ext>
            </a:extLst>
          </p:cNvPr>
          <p:cNvSpPr txBox="1"/>
          <p:nvPr/>
        </p:nvSpPr>
        <p:spPr>
          <a:xfrm>
            <a:off x="593075" y="6096000"/>
            <a:ext cx="10972800" cy="553998"/>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Output</a:t>
            </a:r>
          </a:p>
          <a:p>
            <a:pPr lvl="0">
              <a:spcBef>
                <a:spcPts val="0"/>
              </a:spcBef>
              <a:spcAft>
                <a:spcPts val="0"/>
              </a:spcAft>
            </a:pPr>
            <a:r>
              <a:rPr lang="en-US"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The child thread's result is 105</a:t>
            </a:r>
            <a:endParaRPr lang="pt-BR"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3526337019"/>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Joining</a:t>
            </a:r>
          </a:p>
        </p:txBody>
      </p:sp>
      <p:sp>
        <p:nvSpPr>
          <p:cNvPr id="6" name="TextBox 5">
            <a:extLst>
              <a:ext uri="{FF2B5EF4-FFF2-40B4-BE49-F238E27FC236}">
                <a16:creationId xmlns:a16="http://schemas.microsoft.com/office/drawing/2014/main" id="{07088D6D-0A98-445E-B06B-80F4559410F4}"/>
              </a:ext>
            </a:extLst>
          </p:cNvPr>
          <p:cNvSpPr txBox="1"/>
          <p:nvPr/>
        </p:nvSpPr>
        <p:spPr>
          <a:xfrm>
            <a:off x="593075" y="1402092"/>
            <a:ext cx="10972800" cy="4524315"/>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DemoJoin</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try</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ThreadToJoin</a:t>
            </a:r>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threadToJoin</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ThreadToJoin</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threadToJoin</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threadToJoin</a:t>
            </a:r>
            <a:r>
              <a:rPr lang="en-US" sz="1200" dirty="0" err="1">
                <a:solidFill>
                  <a:srgbClr val="000000"/>
                </a:solidFill>
                <a:latin typeface="Consolas" panose="020B0609020204030204" pitchFamily="49" charset="0"/>
              </a:rPr>
              <a:t>.join</a:t>
            </a:r>
            <a:r>
              <a:rPr lang="en-US" sz="1200" dirty="0">
                <a:solidFill>
                  <a:srgbClr val="000000"/>
                </a:solidFill>
                <a:latin typeface="Consolas" panose="020B0609020204030204" pitchFamily="49" charset="0"/>
              </a:rPr>
              <a:t>();</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15;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nn-NO" sz="1200" dirty="0">
                <a:solidFill>
                  <a:srgbClr val="000000"/>
                </a:solidFill>
                <a:latin typeface="Consolas" panose="020B0609020204030204" pitchFamily="49" charset="0"/>
              </a:rPr>
              <a:t>        System.</a:t>
            </a:r>
            <a:r>
              <a:rPr lang="nn-NO" sz="1200" b="1" i="1" dirty="0">
                <a:solidFill>
                  <a:srgbClr val="0000C0"/>
                </a:solidFill>
                <a:latin typeface="Consolas" panose="020B0609020204030204" pitchFamily="49" charset="0"/>
              </a:rPr>
              <a:t>out</a:t>
            </a:r>
            <a:r>
              <a:rPr lang="nn-NO" sz="1200" b="1" i="1" dirty="0">
                <a:solidFill>
                  <a:srgbClr val="000000"/>
                </a:solidFill>
                <a:latin typeface="Consolas" panose="020B0609020204030204" pitchFamily="49" charset="0"/>
              </a:rPr>
              <a:t>.print(</a:t>
            </a:r>
            <a:r>
              <a:rPr lang="nn-NO" sz="1200" b="1" i="1" dirty="0">
                <a:solidFill>
                  <a:srgbClr val="2A00FF"/>
                </a:solidFill>
                <a:latin typeface="Consolas" panose="020B0609020204030204" pitchFamily="49" charset="0"/>
              </a:rPr>
              <a:t>" M"</a:t>
            </a:r>
            <a:r>
              <a:rPr lang="nn-NO" sz="1200" b="1" i="1" dirty="0">
                <a:solidFill>
                  <a:srgbClr val="000000"/>
                </a:solidFill>
                <a:latin typeface="Consolas" panose="020B0609020204030204" pitchFamily="49" charset="0"/>
              </a:rPr>
              <a:t> + </a:t>
            </a:r>
            <a:r>
              <a:rPr lang="nn-NO" sz="1200" b="1" i="1" dirty="0">
                <a:solidFill>
                  <a:srgbClr val="6A3E3E"/>
                </a:solidFill>
                <a:latin typeface="Consolas" panose="020B0609020204030204" pitchFamily="49" charset="0"/>
              </a:rPr>
              <a:t>i</a:t>
            </a:r>
            <a:r>
              <a:rPr lang="nn-NO"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catch</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InterruptedException</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e</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e</a:t>
            </a:r>
            <a:r>
              <a:rPr lang="en-US" sz="1200" dirty="0" err="1">
                <a:solidFill>
                  <a:srgbClr val="000000"/>
                </a:solidFill>
                <a:latin typeface="Consolas" panose="020B0609020204030204" pitchFamily="49" charset="0"/>
              </a:rPr>
              <a:t>.printStackTrace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ThreadToJoin</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Thread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run() {</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15;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nn-NO" sz="1200" dirty="0">
                <a:solidFill>
                  <a:srgbClr val="000000"/>
                </a:solidFill>
                <a:latin typeface="Consolas" panose="020B0609020204030204" pitchFamily="49" charset="0"/>
              </a:rPr>
              <a:t>        System.</a:t>
            </a:r>
            <a:r>
              <a:rPr lang="nn-NO" sz="1200" b="1" i="1" dirty="0">
                <a:solidFill>
                  <a:srgbClr val="0000C0"/>
                </a:solidFill>
                <a:latin typeface="Consolas" panose="020B0609020204030204" pitchFamily="49" charset="0"/>
              </a:rPr>
              <a:t>out</a:t>
            </a:r>
            <a:r>
              <a:rPr lang="nn-NO" sz="1200" b="1" i="1" dirty="0">
                <a:solidFill>
                  <a:srgbClr val="000000"/>
                </a:solidFill>
                <a:latin typeface="Consolas" panose="020B0609020204030204" pitchFamily="49" charset="0"/>
              </a:rPr>
              <a:t>.print(</a:t>
            </a:r>
            <a:r>
              <a:rPr lang="nn-NO" sz="1200" b="1" i="1" dirty="0">
                <a:solidFill>
                  <a:srgbClr val="2A00FF"/>
                </a:solidFill>
                <a:latin typeface="Consolas" panose="020B0609020204030204" pitchFamily="49" charset="0"/>
              </a:rPr>
              <a:t>" C"</a:t>
            </a:r>
            <a:r>
              <a:rPr lang="nn-NO" sz="1200" b="1" i="1" dirty="0">
                <a:solidFill>
                  <a:srgbClr val="000000"/>
                </a:solidFill>
                <a:latin typeface="Consolas" panose="020B0609020204030204" pitchFamily="49" charset="0"/>
              </a:rPr>
              <a:t> + </a:t>
            </a:r>
            <a:r>
              <a:rPr lang="nn-NO" sz="1200" b="1" i="1" dirty="0">
                <a:solidFill>
                  <a:srgbClr val="6A3E3E"/>
                </a:solidFill>
                <a:latin typeface="Consolas" panose="020B0609020204030204" pitchFamily="49" charset="0"/>
              </a:rPr>
              <a:t>i</a:t>
            </a:r>
            <a:r>
              <a:rPr lang="nn-NO"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3434D504-4FCB-41EE-B5D5-76E52359218A}"/>
              </a:ext>
            </a:extLst>
          </p:cNvPr>
          <p:cNvSpPr txBox="1"/>
          <p:nvPr/>
        </p:nvSpPr>
        <p:spPr>
          <a:xfrm>
            <a:off x="626125" y="6033099"/>
            <a:ext cx="10972800" cy="553998"/>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Output</a:t>
            </a:r>
          </a:p>
          <a:p>
            <a:pPr lvl="0">
              <a:spcBef>
                <a:spcPts val="0"/>
              </a:spcBef>
              <a:spcAft>
                <a:spcPts val="0"/>
              </a:spcAft>
            </a:pPr>
            <a:r>
              <a:rPr lang="pt-BR"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C0 C1 C2 C3 C4 C5 C6 C7 C8 C9 C10 C11 C12 C13 C14 M0 M1 M2 M3 M4 M5 M6 M7 M8 M9 M10 M11 M12 M13 M14</a:t>
            </a:r>
            <a:endParaRPr lang="pt-BR" sz="16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4242817980"/>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Yielding</a:t>
            </a:r>
          </a:p>
        </p:txBody>
      </p:sp>
      <p:sp>
        <p:nvSpPr>
          <p:cNvPr id="6" name="TextBox 5">
            <a:extLst>
              <a:ext uri="{FF2B5EF4-FFF2-40B4-BE49-F238E27FC236}">
                <a16:creationId xmlns:a16="http://schemas.microsoft.com/office/drawing/2014/main" id="{07088D6D-0A98-445E-B06B-80F4559410F4}"/>
              </a:ext>
            </a:extLst>
          </p:cNvPr>
          <p:cNvSpPr txBox="1"/>
          <p:nvPr/>
        </p:nvSpPr>
        <p:spPr>
          <a:xfrm>
            <a:off x="593075" y="1402092"/>
            <a:ext cx="10972800" cy="4185761"/>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DemoYield</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ChildThread</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childThread</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ChildThread</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childThread</a:t>
            </a:r>
            <a:r>
              <a:rPr lang="en-US" sz="1400" dirty="0" err="1">
                <a:solidFill>
                  <a:srgbClr val="000000"/>
                </a:solidFill>
                <a:latin typeface="Consolas" panose="020B0609020204030204" pitchFamily="49" charset="0"/>
              </a:rPr>
              <a:t>.start</a:t>
            </a:r>
            <a:r>
              <a:rPr lang="en-US" sz="1400" dirty="0">
                <a:solidFill>
                  <a:srgbClr val="000000"/>
                </a:solidFill>
                <a:latin typeface="Consolas" panose="020B0609020204030204" pitchFamily="49" charset="0"/>
              </a:rPr>
              <a:t>();</a:t>
            </a:r>
          </a:p>
          <a:p>
            <a:r>
              <a:rPr lang="nn-NO" sz="1400" dirty="0">
                <a:solidFill>
                  <a:srgbClr val="000000"/>
                </a:solidFill>
                <a:latin typeface="Consolas" panose="020B0609020204030204" pitchFamily="49" charset="0"/>
              </a:rPr>
              <a:t>    </a:t>
            </a:r>
            <a:r>
              <a:rPr lang="nn-NO" sz="1400" b="1" dirty="0">
                <a:solidFill>
                  <a:srgbClr val="7F0055"/>
                </a:solidFill>
                <a:latin typeface="Consolas" panose="020B0609020204030204" pitchFamily="49" charset="0"/>
              </a:rPr>
              <a:t>for</a:t>
            </a:r>
            <a:r>
              <a:rPr lang="nn-NO" sz="1400" b="1" dirty="0">
                <a:solidFill>
                  <a:srgbClr val="000000"/>
                </a:solidFill>
                <a:latin typeface="Consolas" panose="020B0609020204030204" pitchFamily="49" charset="0"/>
              </a:rPr>
              <a:t> (</a:t>
            </a:r>
            <a:r>
              <a:rPr lang="nn-NO" sz="1400" b="1" dirty="0">
                <a:solidFill>
                  <a:srgbClr val="7F0055"/>
                </a:solidFill>
                <a:latin typeface="Consolas" panose="020B0609020204030204" pitchFamily="49" charset="0"/>
              </a:rPr>
              <a:t>int</a:t>
            </a:r>
            <a:r>
              <a:rPr lang="nn-NO" sz="1400" b="1" dirty="0">
                <a:solidFill>
                  <a:srgbClr val="000000"/>
                </a:solidFill>
                <a:latin typeface="Consolas" panose="020B0609020204030204" pitchFamily="49" charset="0"/>
              </a:rPr>
              <a:t>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 0;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&lt; 15;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Thread.</a:t>
            </a:r>
            <a:r>
              <a:rPr lang="en-US" sz="1400" i="1" dirty="0" err="1">
                <a:solidFill>
                  <a:srgbClr val="000000"/>
                </a:solidFill>
                <a:latin typeface="Consolas" panose="020B0609020204030204" pitchFamily="49" charset="0"/>
              </a:rPr>
              <a:t>yield</a:t>
            </a:r>
            <a:r>
              <a:rPr lang="en-US" sz="1400" i="1" dirty="0">
                <a:solidFill>
                  <a:srgbClr val="000000"/>
                </a:solidFill>
                <a:latin typeface="Consolas" panose="020B0609020204030204" pitchFamily="49" charset="0"/>
              </a:rPr>
              <a:t>();</a:t>
            </a:r>
          </a:p>
          <a:p>
            <a:r>
              <a:rPr lang="nn-NO" sz="1400" dirty="0">
                <a:solidFill>
                  <a:srgbClr val="000000"/>
                </a:solidFill>
                <a:latin typeface="Consolas" panose="020B0609020204030204" pitchFamily="49" charset="0"/>
              </a:rPr>
              <a:t>      System.</a:t>
            </a:r>
            <a:r>
              <a:rPr lang="nn-NO" sz="1400" b="1" i="1" dirty="0">
                <a:solidFill>
                  <a:srgbClr val="0000C0"/>
                </a:solidFill>
                <a:latin typeface="Consolas" panose="020B0609020204030204" pitchFamily="49" charset="0"/>
              </a:rPr>
              <a:t>out</a:t>
            </a:r>
            <a:r>
              <a:rPr lang="nn-NO" sz="1400" b="1" i="1" dirty="0">
                <a:solidFill>
                  <a:srgbClr val="000000"/>
                </a:solidFill>
                <a:latin typeface="Consolas" panose="020B0609020204030204" pitchFamily="49" charset="0"/>
              </a:rPr>
              <a:t>.print(</a:t>
            </a:r>
            <a:r>
              <a:rPr lang="nn-NO" sz="1400" b="1" i="1" dirty="0">
                <a:solidFill>
                  <a:srgbClr val="2A00FF"/>
                </a:solidFill>
                <a:latin typeface="Consolas" panose="020B0609020204030204" pitchFamily="49" charset="0"/>
              </a:rPr>
              <a:t>" M"</a:t>
            </a:r>
            <a:r>
              <a:rPr lang="nn-NO" sz="1400" b="1" i="1" dirty="0">
                <a:solidFill>
                  <a:srgbClr val="000000"/>
                </a:solidFill>
                <a:latin typeface="Consolas" panose="020B0609020204030204" pitchFamily="49" charset="0"/>
              </a:rPr>
              <a:t> + </a:t>
            </a:r>
            <a:r>
              <a:rPr lang="nn-NO" sz="1400" b="1" i="1" dirty="0">
                <a:solidFill>
                  <a:srgbClr val="6A3E3E"/>
                </a:solidFill>
                <a:latin typeface="Consolas" panose="020B0609020204030204" pitchFamily="49" charset="0"/>
              </a:rPr>
              <a:t>i</a:t>
            </a:r>
            <a:r>
              <a:rPr lang="nn-NO" sz="1400" b="1"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ChildThread</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extends</a:t>
            </a:r>
            <a:r>
              <a:rPr lang="en-US" sz="1400" b="1" dirty="0">
                <a:solidFill>
                  <a:srgbClr val="000000"/>
                </a:solidFill>
                <a:latin typeface="Consolas" panose="020B0609020204030204" pitchFamily="49" charset="0"/>
              </a:rPr>
              <a:t> Thread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run() {</a:t>
            </a:r>
          </a:p>
          <a:p>
            <a:r>
              <a:rPr lang="nn-NO" sz="1400" dirty="0">
                <a:solidFill>
                  <a:srgbClr val="000000"/>
                </a:solidFill>
                <a:latin typeface="Consolas" panose="020B0609020204030204" pitchFamily="49" charset="0"/>
              </a:rPr>
              <a:t>      </a:t>
            </a:r>
            <a:r>
              <a:rPr lang="nn-NO" sz="1400" b="1" dirty="0">
                <a:solidFill>
                  <a:srgbClr val="7F0055"/>
                </a:solidFill>
                <a:latin typeface="Consolas" panose="020B0609020204030204" pitchFamily="49" charset="0"/>
              </a:rPr>
              <a:t>for</a:t>
            </a:r>
            <a:r>
              <a:rPr lang="nn-NO" sz="1400" b="1" dirty="0">
                <a:solidFill>
                  <a:srgbClr val="000000"/>
                </a:solidFill>
                <a:latin typeface="Consolas" panose="020B0609020204030204" pitchFamily="49" charset="0"/>
              </a:rPr>
              <a:t> (</a:t>
            </a:r>
            <a:r>
              <a:rPr lang="nn-NO" sz="1400" b="1" dirty="0">
                <a:solidFill>
                  <a:srgbClr val="7F0055"/>
                </a:solidFill>
                <a:latin typeface="Consolas" panose="020B0609020204030204" pitchFamily="49" charset="0"/>
              </a:rPr>
              <a:t>int</a:t>
            </a:r>
            <a:r>
              <a:rPr lang="nn-NO" sz="1400" b="1" dirty="0">
                <a:solidFill>
                  <a:srgbClr val="000000"/>
                </a:solidFill>
                <a:latin typeface="Consolas" panose="020B0609020204030204" pitchFamily="49" charset="0"/>
              </a:rPr>
              <a:t>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 0;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&lt; 15;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nn-NO" sz="1400" dirty="0">
                <a:solidFill>
                  <a:srgbClr val="000000"/>
                </a:solidFill>
                <a:latin typeface="Consolas" panose="020B0609020204030204" pitchFamily="49" charset="0"/>
              </a:rPr>
              <a:t>        System.</a:t>
            </a:r>
            <a:r>
              <a:rPr lang="nn-NO" sz="1400" b="1" i="1" dirty="0">
                <a:solidFill>
                  <a:srgbClr val="0000C0"/>
                </a:solidFill>
                <a:latin typeface="Consolas" panose="020B0609020204030204" pitchFamily="49" charset="0"/>
              </a:rPr>
              <a:t>out</a:t>
            </a:r>
            <a:r>
              <a:rPr lang="nn-NO" sz="1400" b="1" i="1" dirty="0">
                <a:solidFill>
                  <a:srgbClr val="000000"/>
                </a:solidFill>
                <a:latin typeface="Consolas" panose="020B0609020204030204" pitchFamily="49" charset="0"/>
              </a:rPr>
              <a:t>.print(</a:t>
            </a:r>
            <a:r>
              <a:rPr lang="nn-NO" sz="1400" b="1" i="1" dirty="0">
                <a:solidFill>
                  <a:srgbClr val="2A00FF"/>
                </a:solidFill>
                <a:latin typeface="Consolas" panose="020B0609020204030204" pitchFamily="49" charset="0"/>
              </a:rPr>
              <a:t>" C"</a:t>
            </a:r>
            <a:r>
              <a:rPr lang="nn-NO" sz="1400" b="1" i="1" dirty="0">
                <a:solidFill>
                  <a:srgbClr val="000000"/>
                </a:solidFill>
                <a:latin typeface="Consolas" panose="020B0609020204030204" pitchFamily="49" charset="0"/>
              </a:rPr>
              <a:t> + </a:t>
            </a:r>
            <a:r>
              <a:rPr lang="nn-NO" sz="1400" b="1" i="1" dirty="0">
                <a:solidFill>
                  <a:srgbClr val="6A3E3E"/>
                </a:solidFill>
                <a:latin typeface="Consolas" panose="020B0609020204030204" pitchFamily="49" charset="0"/>
              </a:rPr>
              <a:t>i</a:t>
            </a:r>
            <a:r>
              <a:rPr lang="nn-NO" sz="1400" b="1"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593075" y="5803297"/>
            <a:ext cx="10972800" cy="1015663"/>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Sample Run 1</a:t>
            </a:r>
          </a:p>
          <a:p>
            <a:pPr lvl="0">
              <a:spcBef>
                <a:spcPts val="0"/>
              </a:spcBef>
              <a:spcAft>
                <a:spcPts val="0"/>
              </a:spcAft>
            </a:pPr>
            <a:r>
              <a:rPr lang="pt-BR"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M0 C0 C1 C2 C3 M1 C4 C5 C6 C7 C8 C9 C10 C11 M2 C12 C13 M3 C14 M4 M5 M6 M7 M8 M9 M10 M11 M12 M13 M14</a:t>
            </a:r>
          </a:p>
          <a:p>
            <a:pPr lvl="0" algn="ctr">
              <a:spcBef>
                <a:spcPts val="0"/>
              </a:spcBef>
              <a:spcAft>
                <a:spcPts val="0"/>
              </a:spcAft>
            </a:pPr>
            <a:r>
              <a:rPr lang="en-US" sz="1600" b="1"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Sample Run 2</a:t>
            </a:r>
          </a:p>
          <a:p>
            <a:pPr lvl="0">
              <a:spcBef>
                <a:spcPts val="0"/>
              </a:spcBef>
              <a:spcAft>
                <a:spcPts val="0"/>
              </a:spcAft>
            </a:pPr>
            <a:r>
              <a:rPr lang="pt-BR"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M0 C0 M1 C1 M2 C2 M3 C3 M4 C4 C5 C6 C7 C8 C9 C10 C11 C12 C13 C14 M5 M6 M7 M8 M9 M10 M11 M12 M13 M14</a:t>
            </a:r>
            <a:endParaRPr lang="en-US"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593306930"/>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Sleeping</a:t>
            </a:r>
          </a:p>
        </p:txBody>
      </p:sp>
      <p:sp>
        <p:nvSpPr>
          <p:cNvPr id="6" name="TextBox 5">
            <a:extLst>
              <a:ext uri="{FF2B5EF4-FFF2-40B4-BE49-F238E27FC236}">
                <a16:creationId xmlns:a16="http://schemas.microsoft.com/office/drawing/2014/main" id="{07088D6D-0A98-445E-B06B-80F4559410F4}"/>
              </a:ext>
            </a:extLst>
          </p:cNvPr>
          <p:cNvSpPr txBox="1"/>
          <p:nvPr/>
        </p:nvSpPr>
        <p:spPr>
          <a:xfrm>
            <a:off x="587567" y="1676400"/>
            <a:ext cx="10972800" cy="2893100"/>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DemoSleep</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try</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long</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firstMilli</a:t>
            </a:r>
            <a:r>
              <a:rPr lang="en-US" sz="1400" b="1" dirty="0">
                <a:solidFill>
                  <a:srgbClr val="000000"/>
                </a:solidFill>
                <a:latin typeface="Consolas" panose="020B0609020204030204" pitchFamily="49" charset="0"/>
              </a:rPr>
              <a:t> = </a:t>
            </a:r>
            <a:r>
              <a:rPr lang="en-US" sz="1400" b="1" dirty="0" err="1">
                <a:solidFill>
                  <a:srgbClr val="000000"/>
                </a:solidFill>
                <a:latin typeface="Consolas" panose="020B0609020204030204" pitchFamily="49" charset="0"/>
              </a:rPr>
              <a:t>System.</a:t>
            </a:r>
            <a:r>
              <a:rPr lang="en-US" sz="1400" b="1" i="1" dirty="0" err="1">
                <a:solidFill>
                  <a:srgbClr val="000000"/>
                </a:solidFill>
                <a:latin typeface="Consolas" panose="020B0609020204030204" pitchFamily="49" charset="0"/>
              </a:rPr>
              <a:t>currentTimeMillis</a:t>
            </a:r>
            <a:r>
              <a:rPr lang="en-US" sz="1400" b="1"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Thread.</a:t>
            </a:r>
            <a:r>
              <a:rPr lang="en-US" sz="1400" i="1" dirty="0" err="1">
                <a:solidFill>
                  <a:srgbClr val="000000"/>
                </a:solidFill>
                <a:latin typeface="Consolas" panose="020B0609020204030204" pitchFamily="49" charset="0"/>
              </a:rPr>
              <a:t>sleep</a:t>
            </a:r>
            <a:r>
              <a:rPr lang="en-US" sz="1400" i="1" dirty="0">
                <a:solidFill>
                  <a:srgbClr val="000000"/>
                </a:solidFill>
                <a:latin typeface="Consolas" panose="020B0609020204030204" pitchFamily="49" charset="0"/>
              </a:rPr>
              <a:t>(1500);</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long</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secondMilli</a:t>
            </a:r>
            <a:r>
              <a:rPr lang="en-US" sz="1400" b="1" dirty="0">
                <a:solidFill>
                  <a:srgbClr val="000000"/>
                </a:solidFill>
                <a:latin typeface="Consolas" panose="020B0609020204030204" pitchFamily="49" charset="0"/>
              </a:rPr>
              <a:t> = </a:t>
            </a:r>
            <a:r>
              <a:rPr lang="en-US" sz="1400" b="1" dirty="0" err="1">
                <a:solidFill>
                  <a:srgbClr val="000000"/>
                </a:solidFill>
                <a:latin typeface="Consolas" panose="020B0609020204030204" pitchFamily="49" charset="0"/>
              </a:rPr>
              <a:t>System.</a:t>
            </a:r>
            <a:r>
              <a:rPr lang="en-US" sz="1400" b="1" i="1" dirty="0" err="1">
                <a:solidFill>
                  <a:srgbClr val="000000"/>
                </a:solidFill>
                <a:latin typeface="Consolas" panose="020B0609020204030204" pitchFamily="49" charset="0"/>
              </a:rPr>
              <a:t>currentTimeMillis</a:t>
            </a:r>
            <a:r>
              <a:rPr lang="en-US" sz="1400" b="1"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err="1">
                <a:solidFill>
                  <a:srgbClr val="6A3E3E"/>
                </a:solidFill>
                <a:latin typeface="Consolas" panose="020B0609020204030204" pitchFamily="49" charset="0"/>
              </a:rPr>
              <a:t>secondMilli</a:t>
            </a:r>
            <a:r>
              <a:rPr lang="en-US" sz="1400" b="1" i="1" dirty="0" err="1">
                <a:solidFill>
                  <a:srgbClr val="000000"/>
                </a:solidFill>
                <a:latin typeface="Consolas" panose="020B0609020204030204" pitchFamily="49" charset="0"/>
              </a:rPr>
              <a:t>-</a:t>
            </a:r>
            <a:r>
              <a:rPr lang="en-US" sz="1400" b="1" i="1" dirty="0" err="1">
                <a:solidFill>
                  <a:srgbClr val="6A3E3E"/>
                </a:solidFill>
                <a:latin typeface="Consolas" panose="020B0609020204030204" pitchFamily="49" charset="0"/>
              </a:rPr>
              <a:t>firstMilli</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 milliseconds have elapsed."</a:t>
            </a:r>
            <a:r>
              <a:rPr lang="en-US" sz="1400" b="1"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catch</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InterruptedException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e</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e</a:t>
            </a:r>
            <a:r>
              <a:rPr lang="en-US" sz="1400" dirty="0" err="1">
                <a:solidFill>
                  <a:srgbClr val="000000"/>
                </a:solidFill>
                <a:latin typeface="Consolas" panose="020B0609020204030204" pitchFamily="49" charset="0"/>
              </a:rPr>
              <a:t>.printStackTrace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609600" y="5567699"/>
            <a:ext cx="10972800" cy="1015663"/>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Sample Run 1</a:t>
            </a:r>
          </a:p>
          <a:p>
            <a:pPr lvl="0">
              <a:spcBef>
                <a:spcPts val="0"/>
              </a:spcBef>
              <a:spcAft>
                <a:spcPts val="0"/>
              </a:spcAft>
            </a:pPr>
            <a:r>
              <a:rPr lang="pt-BR"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1500 milliseconds have elapsed.</a:t>
            </a:r>
          </a:p>
          <a:p>
            <a:pPr lvl="0" algn="ctr">
              <a:spcBef>
                <a:spcPts val="0"/>
              </a:spcBef>
              <a:spcAft>
                <a:spcPts val="0"/>
              </a:spcAft>
            </a:pPr>
            <a:r>
              <a:rPr lang="en-US" sz="1600" b="1"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Sample Run 2</a:t>
            </a:r>
          </a:p>
          <a:p>
            <a:pPr lvl="0">
              <a:spcBef>
                <a:spcPts val="0"/>
              </a:spcBef>
              <a:spcAft>
                <a:spcPts val="0"/>
              </a:spcAft>
            </a:pPr>
            <a:r>
              <a:rPr lang="pt-BR"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1504 milliseconds have elapsed.</a:t>
            </a:r>
          </a:p>
        </p:txBody>
      </p:sp>
    </p:spTree>
    <p:extLst>
      <p:ext uri="{BB962C8B-B14F-4D97-AF65-F5344CB8AC3E}">
        <p14:creationId xmlns:p14="http://schemas.microsoft.com/office/powerpoint/2010/main" val="109172515"/>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F5E2-BEB4-458C-867E-5A12DA0D413F}"/>
              </a:ext>
            </a:extLst>
          </p:cNvPr>
          <p:cNvSpPr>
            <a:spLocks noGrp="1"/>
          </p:cNvSpPr>
          <p:nvPr>
            <p:ph type="title"/>
          </p:nvPr>
        </p:nvSpPr>
        <p:spPr/>
        <p:txBody>
          <a:bodyPr/>
          <a:lstStyle/>
          <a:p>
            <a:r>
              <a:rPr lang="en-US" dirty="0"/>
              <a:t>The Need for </a:t>
            </a:r>
            <a:r>
              <a:rPr lang="en-US" dirty="0" err="1"/>
              <a:t>Threadpools</a:t>
            </a:r>
            <a:endParaRPr lang="en-US" dirty="0"/>
          </a:p>
        </p:txBody>
      </p:sp>
      <p:sp>
        <p:nvSpPr>
          <p:cNvPr id="3" name="Content Placeholder 2">
            <a:extLst>
              <a:ext uri="{FF2B5EF4-FFF2-40B4-BE49-F238E27FC236}">
                <a16:creationId xmlns:a16="http://schemas.microsoft.com/office/drawing/2014/main" id="{4BD5BFBE-5936-435A-AEB6-933E2F57F4F5}"/>
              </a:ext>
            </a:extLst>
          </p:cNvPr>
          <p:cNvSpPr>
            <a:spLocks noGrp="1"/>
          </p:cNvSpPr>
          <p:nvPr>
            <p:ph idx="1"/>
          </p:nvPr>
        </p:nvSpPr>
        <p:spPr/>
        <p:txBody>
          <a:bodyPr/>
          <a:lstStyle/>
          <a:p>
            <a:r>
              <a:rPr lang="en-US" dirty="0"/>
              <a:t>Some applications need to have large amounts tasks running in parallel, such as application servers, middleware servers, aggressive clients, and the like, on the order of thousands of threads if not more.</a:t>
            </a:r>
          </a:p>
          <a:p>
            <a:r>
              <a:rPr lang="en-US" dirty="0"/>
              <a:t>It is not efficient to continually decommission old </a:t>
            </a:r>
            <a:r>
              <a:rPr lang="en-US" dirty="0">
                <a:highlight>
                  <a:srgbClr val="FFFF00"/>
                </a:highlight>
              </a:rPr>
              <a:t>threads</a:t>
            </a:r>
            <a:r>
              <a:rPr lang="en-US" dirty="0"/>
              <a:t> and create new threads every time a new task is needed.</a:t>
            </a:r>
          </a:p>
          <a:p>
            <a:r>
              <a:rPr lang="en-US" dirty="0"/>
              <a:t>A </a:t>
            </a:r>
            <a:r>
              <a:rPr lang="en-US" dirty="0" err="1"/>
              <a:t>threadpool</a:t>
            </a:r>
            <a:r>
              <a:rPr lang="en-US" dirty="0"/>
              <a:t> re-uses threads (streams of execution, not to be confused with the Java Thread class) to avoid this inefficiency.</a:t>
            </a:r>
          </a:p>
        </p:txBody>
      </p:sp>
    </p:spTree>
    <p:extLst>
      <p:ext uri="{BB962C8B-B14F-4D97-AF65-F5344CB8AC3E}">
        <p14:creationId xmlns:p14="http://schemas.microsoft.com/office/powerpoint/2010/main" val="3403142094"/>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AFB3-7418-4BE5-9C6F-FD464B974C9B}"/>
              </a:ext>
            </a:extLst>
          </p:cNvPr>
          <p:cNvSpPr>
            <a:spLocks noGrp="1"/>
          </p:cNvSpPr>
          <p:nvPr>
            <p:ph type="title"/>
          </p:nvPr>
        </p:nvSpPr>
        <p:spPr/>
        <p:txBody>
          <a:bodyPr/>
          <a:lstStyle/>
          <a:p>
            <a:r>
              <a:rPr lang="en-US" dirty="0"/>
              <a:t>Executors and </a:t>
            </a:r>
            <a:r>
              <a:rPr lang="en-US" dirty="0" err="1"/>
              <a:t>ExecutorService</a:t>
            </a:r>
            <a:endParaRPr lang="en-US" dirty="0"/>
          </a:p>
        </p:txBody>
      </p:sp>
      <p:sp>
        <p:nvSpPr>
          <p:cNvPr id="3" name="Content Placeholder 2">
            <a:extLst>
              <a:ext uri="{FF2B5EF4-FFF2-40B4-BE49-F238E27FC236}">
                <a16:creationId xmlns:a16="http://schemas.microsoft.com/office/drawing/2014/main" id="{EA3126F1-9710-401D-A0D3-281CE3A4B70B}"/>
              </a:ext>
            </a:extLst>
          </p:cNvPr>
          <p:cNvSpPr>
            <a:spLocks noGrp="1"/>
          </p:cNvSpPr>
          <p:nvPr>
            <p:ph idx="1"/>
          </p:nvPr>
        </p:nvSpPr>
        <p:spPr/>
        <p:txBody>
          <a:bodyPr/>
          <a:lstStyle/>
          <a:p>
            <a:r>
              <a:rPr lang="en-US" dirty="0"/>
              <a:t>The Executors class creates different types of </a:t>
            </a:r>
            <a:r>
              <a:rPr lang="en-US" dirty="0" err="1"/>
              <a:t>threadpools</a:t>
            </a:r>
            <a:r>
              <a:rPr lang="en-US" dirty="0"/>
              <a:t> for the app’s needs:</a:t>
            </a:r>
          </a:p>
          <a:p>
            <a:pPr lvl="1"/>
            <a:r>
              <a:rPr lang="en-US" dirty="0"/>
              <a:t>Statically sized thread pool for a fixed number of threads.</a:t>
            </a:r>
          </a:p>
          <a:p>
            <a:pPr lvl="1"/>
            <a:r>
              <a:rPr lang="en-US" dirty="0"/>
              <a:t>Dynamically sized thread pool that reuses threads if available, and creates new ones as needed. </a:t>
            </a:r>
          </a:p>
          <a:p>
            <a:pPr lvl="1"/>
            <a:r>
              <a:rPr lang="en-US" dirty="0"/>
              <a:t>Single threaded pool.</a:t>
            </a:r>
          </a:p>
          <a:p>
            <a:r>
              <a:rPr lang="en-US" dirty="0"/>
              <a:t>The </a:t>
            </a:r>
            <a:r>
              <a:rPr lang="en-US" dirty="0" err="1"/>
              <a:t>ExecutorService</a:t>
            </a:r>
            <a:r>
              <a:rPr lang="en-US" dirty="0"/>
              <a:t> subclasses act as both a </a:t>
            </a:r>
            <a:r>
              <a:rPr lang="en-US" dirty="0" err="1"/>
              <a:t>threadpool</a:t>
            </a:r>
            <a:r>
              <a:rPr lang="en-US" dirty="0"/>
              <a:t> and a means of creating and interacting with threads.</a:t>
            </a:r>
          </a:p>
        </p:txBody>
      </p:sp>
    </p:spTree>
    <p:extLst>
      <p:ext uri="{BB962C8B-B14F-4D97-AF65-F5344CB8AC3E}">
        <p14:creationId xmlns:p14="http://schemas.microsoft.com/office/powerpoint/2010/main" val="4218874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35E3-4CA6-4F77-B82E-06B21C6E6DAD}"/>
              </a:ext>
            </a:extLst>
          </p:cNvPr>
          <p:cNvSpPr>
            <a:spLocks noGrp="1"/>
          </p:cNvSpPr>
          <p:nvPr>
            <p:ph type="title"/>
          </p:nvPr>
        </p:nvSpPr>
        <p:spPr/>
        <p:txBody>
          <a:bodyPr/>
          <a:lstStyle/>
          <a:p>
            <a:r>
              <a:rPr lang="en-US" dirty="0"/>
              <a:t>Background Concepts</a:t>
            </a:r>
          </a:p>
        </p:txBody>
      </p:sp>
      <p:graphicFrame>
        <p:nvGraphicFramePr>
          <p:cNvPr id="4" name="Content Placeholder 3">
            <a:extLst>
              <a:ext uri="{FF2B5EF4-FFF2-40B4-BE49-F238E27FC236}">
                <a16:creationId xmlns:a16="http://schemas.microsoft.com/office/drawing/2014/main" id="{41C65870-854F-4C17-A527-7030CB7C2449}"/>
              </a:ext>
            </a:extLst>
          </p:cNvPr>
          <p:cNvGraphicFramePr>
            <a:graphicFrameLocks noGrp="1"/>
          </p:cNvGraphicFramePr>
          <p:nvPr>
            <p:ph idx="1"/>
            <p:extLst>
              <p:ext uri="{D42A27DB-BD31-4B8C-83A1-F6EECF244321}">
                <p14:modId xmlns:p14="http://schemas.microsoft.com/office/powerpoint/2010/main" val="1607816106"/>
              </p:ext>
            </p:extLst>
          </p:nvPr>
        </p:nvGraphicFramePr>
        <p:xfrm>
          <a:off x="609600" y="1600200"/>
          <a:ext cx="10972800" cy="510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1179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F7310AA2-25A5-4D34-8B1B-13D3A7EE469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D0030846-A653-4321-B5CA-9FD481D9EB7E}"/>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36E79EDD-EBDE-413F-B860-8978C80FE00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CA47E9FF-9D61-47A1-8FEB-1CD2B24B34D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C292F136-A061-46D4-BDA7-F4D0C74C27F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457B966A-5D6C-4067-AA2F-58E8F6D5324F}"/>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8058BF8A-D02A-4CB3-93E5-DB4EE2466D7B}"/>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D5A23E45-AC99-4993-A973-950A3CEAF309}"/>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59D0A575-B844-467D-8ECD-2DFDD57F529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Fixed Size </a:t>
            </a:r>
            <a:r>
              <a:rPr lang="en-US" dirty="0" err="1"/>
              <a:t>Threadpool</a:t>
            </a:r>
            <a:r>
              <a:rPr lang="en-US" dirty="0"/>
              <a:t> Demo</a:t>
            </a:r>
          </a:p>
        </p:txBody>
      </p:sp>
      <p:sp>
        <p:nvSpPr>
          <p:cNvPr id="6" name="TextBox 5">
            <a:extLst>
              <a:ext uri="{FF2B5EF4-FFF2-40B4-BE49-F238E27FC236}">
                <a16:creationId xmlns:a16="http://schemas.microsoft.com/office/drawing/2014/main" id="{07088D6D-0A98-445E-B06B-80F4559410F4}"/>
              </a:ext>
            </a:extLst>
          </p:cNvPr>
          <p:cNvSpPr txBox="1"/>
          <p:nvPr/>
        </p:nvSpPr>
        <p:spPr>
          <a:xfrm>
            <a:off x="609600" y="1533197"/>
            <a:ext cx="10972800" cy="4401205"/>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DemoThreadpool</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ExecutorService</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threadpool</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Executors.</a:t>
            </a:r>
            <a:r>
              <a:rPr lang="en-US" sz="1400" i="1" dirty="0" err="1">
                <a:solidFill>
                  <a:srgbClr val="000000"/>
                </a:solidFill>
                <a:latin typeface="Consolas" panose="020B0609020204030204" pitchFamily="49" charset="0"/>
              </a:rPr>
              <a:t>newFixedThreadPool</a:t>
            </a:r>
            <a:r>
              <a:rPr lang="en-US" sz="1400" i="1" dirty="0">
                <a:solidFill>
                  <a:srgbClr val="000000"/>
                </a:solidFill>
                <a:latin typeface="Consolas" panose="020B0609020204030204" pitchFamily="49" charset="0"/>
              </a:rPr>
              <a:t>(2);</a:t>
            </a:r>
          </a:p>
          <a:p>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threadpool</a:t>
            </a:r>
            <a:r>
              <a:rPr lang="en-US" sz="1400" dirty="0" err="1">
                <a:solidFill>
                  <a:srgbClr val="000000"/>
                </a:solidFill>
                <a:latin typeface="Consolas" panose="020B0609020204030204" pitchFamily="49" charset="0"/>
              </a:rPr>
              <a:t>.execute</a:t>
            </a:r>
            <a:r>
              <a:rPr lang="en-US" sz="1400"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ChildThread</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"A"</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threadpool</a:t>
            </a:r>
            <a:r>
              <a:rPr lang="en-US" sz="1400" dirty="0" err="1">
                <a:solidFill>
                  <a:srgbClr val="000000"/>
                </a:solidFill>
                <a:latin typeface="Consolas" panose="020B0609020204030204" pitchFamily="49" charset="0"/>
              </a:rPr>
              <a:t>.execute</a:t>
            </a:r>
            <a:r>
              <a:rPr lang="en-US" sz="1400"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ChildThread</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"B"</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threadpool</a:t>
            </a:r>
            <a:r>
              <a:rPr lang="en-US" sz="1400" dirty="0" err="1">
                <a:solidFill>
                  <a:srgbClr val="000000"/>
                </a:solidFill>
                <a:latin typeface="Consolas" panose="020B0609020204030204" pitchFamily="49" charset="0"/>
              </a:rPr>
              <a:t>.execute</a:t>
            </a:r>
            <a:r>
              <a:rPr lang="en-US" sz="1400"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ChildThread</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"C"</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ChildThread</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implements</a:t>
            </a:r>
            <a:r>
              <a:rPr lang="en-US" sz="1400" b="1" dirty="0">
                <a:solidFill>
                  <a:srgbClr val="000000"/>
                </a:solidFill>
                <a:latin typeface="Consolas" panose="020B0609020204030204" pitchFamily="49" charset="0"/>
              </a:rPr>
              <a:t> Runnable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a:solidFill>
                  <a:srgbClr val="0000C0"/>
                </a:solidFill>
                <a:latin typeface="Consolas" panose="020B0609020204030204" pitchFamily="49" charset="0"/>
              </a:rPr>
              <a:t>prefix</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ChildThread</a:t>
            </a:r>
            <a:r>
              <a:rPr lang="en-US" sz="1400" b="1" dirty="0">
                <a:solidFill>
                  <a:srgbClr val="000000"/>
                </a:solidFill>
                <a:latin typeface="Consolas" panose="020B0609020204030204" pitchFamily="49" charset="0"/>
              </a:rPr>
              <a:t>(String </a:t>
            </a:r>
            <a:r>
              <a:rPr lang="en-US" sz="1400" b="1" dirty="0">
                <a:solidFill>
                  <a:srgbClr val="6A3E3E"/>
                </a:solidFill>
                <a:latin typeface="Consolas" panose="020B0609020204030204" pitchFamily="49" charset="0"/>
              </a:rPr>
              <a:t>prefix</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err="1">
                <a:solidFill>
                  <a:srgbClr val="7F0055"/>
                </a:solidFill>
                <a:latin typeface="Consolas" panose="020B0609020204030204" pitchFamily="49" charset="0"/>
              </a:rPr>
              <a:t>this</a:t>
            </a:r>
            <a:r>
              <a:rPr lang="en-US" sz="1400" b="1" dirty="0" err="1">
                <a:solidFill>
                  <a:srgbClr val="000000"/>
                </a:solidFill>
                <a:latin typeface="Consolas" panose="020B0609020204030204" pitchFamily="49" charset="0"/>
              </a:rPr>
              <a:t>.</a:t>
            </a:r>
            <a:r>
              <a:rPr lang="en-US" sz="1400" b="1" dirty="0" err="1">
                <a:solidFill>
                  <a:srgbClr val="0000C0"/>
                </a:solidFill>
                <a:latin typeface="Consolas" panose="020B0609020204030204" pitchFamily="49" charset="0"/>
              </a:rPr>
              <a:t>prefix</a:t>
            </a:r>
            <a:r>
              <a:rPr lang="en-US" sz="1400" b="1" dirty="0">
                <a:solidFill>
                  <a:srgbClr val="000000"/>
                </a:solidFill>
                <a:latin typeface="Consolas" panose="020B0609020204030204" pitchFamily="49" charset="0"/>
              </a:rPr>
              <a:t> = </a:t>
            </a:r>
            <a:r>
              <a:rPr lang="en-US" sz="1400" b="1" dirty="0">
                <a:solidFill>
                  <a:srgbClr val="6A3E3E"/>
                </a:solidFill>
                <a:latin typeface="Consolas" panose="020B0609020204030204" pitchFamily="49" charset="0"/>
              </a:rPr>
              <a:t>prefix</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run() {</a:t>
            </a:r>
          </a:p>
          <a:p>
            <a:r>
              <a:rPr lang="nn-NO" sz="1400" dirty="0">
                <a:solidFill>
                  <a:srgbClr val="000000"/>
                </a:solidFill>
                <a:latin typeface="Consolas" panose="020B0609020204030204" pitchFamily="49" charset="0"/>
              </a:rPr>
              <a:t>      </a:t>
            </a:r>
            <a:r>
              <a:rPr lang="nn-NO" sz="1400" b="1" dirty="0">
                <a:solidFill>
                  <a:srgbClr val="7F0055"/>
                </a:solidFill>
                <a:latin typeface="Consolas" panose="020B0609020204030204" pitchFamily="49" charset="0"/>
              </a:rPr>
              <a:t>for</a:t>
            </a:r>
            <a:r>
              <a:rPr lang="nn-NO" sz="1400" b="1" dirty="0">
                <a:solidFill>
                  <a:srgbClr val="000000"/>
                </a:solidFill>
                <a:latin typeface="Consolas" panose="020B0609020204030204" pitchFamily="49" charset="0"/>
              </a:rPr>
              <a:t> (</a:t>
            </a:r>
            <a:r>
              <a:rPr lang="nn-NO" sz="1400" b="1" dirty="0">
                <a:solidFill>
                  <a:srgbClr val="7F0055"/>
                </a:solidFill>
                <a:latin typeface="Consolas" panose="020B0609020204030204" pitchFamily="49" charset="0"/>
              </a:rPr>
              <a:t>int</a:t>
            </a:r>
            <a:r>
              <a:rPr lang="nn-NO" sz="1400" b="1" dirty="0">
                <a:solidFill>
                  <a:srgbClr val="000000"/>
                </a:solidFill>
                <a:latin typeface="Consolas" panose="020B0609020204030204" pitchFamily="49" charset="0"/>
              </a:rPr>
              <a:t>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 0;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&lt; 10;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 "</a:t>
            </a:r>
            <a:r>
              <a:rPr lang="en-US" sz="1400" b="1" i="1" dirty="0">
                <a:solidFill>
                  <a:srgbClr val="000000"/>
                </a:solidFill>
                <a:latin typeface="Consolas" panose="020B0609020204030204" pitchFamily="49" charset="0"/>
              </a:rPr>
              <a:t> + </a:t>
            </a:r>
            <a:r>
              <a:rPr lang="en-US" sz="1400" b="1" i="1" dirty="0">
                <a:solidFill>
                  <a:srgbClr val="0000C0"/>
                </a:solidFill>
                <a:latin typeface="Consolas" panose="020B0609020204030204" pitchFamily="49" charset="0"/>
              </a:rPr>
              <a:t>prefix</a:t>
            </a:r>
            <a:r>
              <a:rPr lang="en-US" sz="1400" b="1" i="1" dirty="0">
                <a:solidFill>
                  <a:srgbClr val="000000"/>
                </a:solidFill>
                <a:latin typeface="Consolas" panose="020B0609020204030204" pitchFamily="49" charset="0"/>
              </a:rPr>
              <a:t> + </a:t>
            </a:r>
            <a:r>
              <a:rPr lang="en-US" sz="1400" b="1" i="1" dirty="0" err="1">
                <a:solidFill>
                  <a:srgbClr val="6A3E3E"/>
                </a:solidFill>
                <a:latin typeface="Consolas" panose="020B0609020204030204" pitchFamily="49" charset="0"/>
              </a:rPr>
              <a:t>i</a:t>
            </a:r>
            <a:r>
              <a:rPr lang="en-US" sz="1400" b="1"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609600" y="6172200"/>
            <a:ext cx="10972800" cy="553998"/>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Output</a:t>
            </a:r>
          </a:p>
          <a:p>
            <a:pPr lvl="0">
              <a:spcBef>
                <a:spcPts val="0"/>
              </a:spcBef>
              <a:spcAft>
                <a:spcPts val="0"/>
              </a:spcAft>
            </a:pPr>
            <a:r>
              <a:rPr lang="pt-BR"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A0 B0 A1 B1 A2 B2 A3 A4 A5 A6 A7 B3 A8 B4 A9 B5 B6 B7 B8 B9 C0 C1 C2 C3 C4 C5 C6 C7 C8 C9</a:t>
            </a:r>
            <a:endParaRPr lang="en-US"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2389138544"/>
      </p:ext>
    </p:extLst>
  </p:cSld>
  <p:clrMapOvr>
    <a:masterClrMapping/>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Dynamic </a:t>
            </a:r>
            <a:r>
              <a:rPr lang="en-US" dirty="0" err="1"/>
              <a:t>Threadpool</a:t>
            </a:r>
            <a:r>
              <a:rPr lang="en-US" dirty="0"/>
              <a:t> Demo</a:t>
            </a:r>
          </a:p>
        </p:txBody>
      </p:sp>
      <p:sp>
        <p:nvSpPr>
          <p:cNvPr id="6" name="TextBox 5">
            <a:extLst>
              <a:ext uri="{FF2B5EF4-FFF2-40B4-BE49-F238E27FC236}">
                <a16:creationId xmlns:a16="http://schemas.microsoft.com/office/drawing/2014/main" id="{07088D6D-0A98-445E-B06B-80F4559410F4}"/>
              </a:ext>
            </a:extLst>
          </p:cNvPr>
          <p:cNvSpPr txBox="1"/>
          <p:nvPr/>
        </p:nvSpPr>
        <p:spPr>
          <a:xfrm>
            <a:off x="609600" y="1572989"/>
            <a:ext cx="10972800" cy="4339650"/>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DemoDynamicThreadpool</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throws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InterruptedException</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ExecutorService</a:t>
            </a:r>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threadpool</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Executors.</a:t>
            </a:r>
            <a:r>
              <a:rPr lang="en-US" sz="1200" i="1" dirty="0" err="1">
                <a:solidFill>
                  <a:srgbClr val="000000"/>
                </a:solidFill>
                <a:latin typeface="Consolas" panose="020B0609020204030204" pitchFamily="49" charset="0"/>
              </a:rPr>
              <a:t>newCachedThreadPool</a:t>
            </a:r>
            <a:r>
              <a:rPr lang="en-US" sz="1200"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threadpool</a:t>
            </a:r>
            <a:r>
              <a:rPr lang="en-US" sz="1200" dirty="0" err="1">
                <a:solidFill>
                  <a:srgbClr val="000000"/>
                </a:solidFill>
                <a:latin typeface="Consolas" panose="020B0609020204030204" pitchFamily="49" charset="0"/>
              </a:rPr>
              <a:t>.execute</a:t>
            </a:r>
            <a:r>
              <a:rPr lang="en-US" sz="1200"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a:t>
            </a:r>
            <a:r>
              <a:rPr lang="en-US" sz="1200" b="1" dirty="0">
                <a:solidFill>
                  <a:srgbClr val="2A00FF"/>
                </a:solidFill>
                <a:latin typeface="Consolas" panose="020B0609020204030204" pitchFamily="49" charset="0"/>
              </a:rPr>
              <a:t>"A"</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threadpool</a:t>
            </a:r>
            <a:r>
              <a:rPr lang="en-US" sz="1200" dirty="0" err="1">
                <a:solidFill>
                  <a:srgbClr val="000000"/>
                </a:solidFill>
                <a:latin typeface="Consolas" panose="020B0609020204030204" pitchFamily="49" charset="0"/>
              </a:rPr>
              <a:t>.execute</a:t>
            </a:r>
            <a:r>
              <a:rPr lang="en-US" sz="1200"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a:t>
            </a:r>
            <a:r>
              <a:rPr lang="en-US" sz="1200" b="1" dirty="0">
                <a:solidFill>
                  <a:srgbClr val="2A00FF"/>
                </a:solidFill>
                <a:latin typeface="Consolas" panose="020B0609020204030204" pitchFamily="49" charset="0"/>
              </a:rPr>
              <a:t>"B"</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threadpool</a:t>
            </a:r>
            <a:r>
              <a:rPr lang="en-US" sz="1200" dirty="0" err="1">
                <a:solidFill>
                  <a:srgbClr val="000000"/>
                </a:solidFill>
                <a:latin typeface="Consolas" panose="020B0609020204030204" pitchFamily="49" charset="0"/>
              </a:rPr>
              <a:t>.execute</a:t>
            </a:r>
            <a:r>
              <a:rPr lang="en-US" sz="1200"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a:t>
            </a:r>
            <a:r>
              <a:rPr lang="en-US" sz="1200" b="1" dirty="0">
                <a:solidFill>
                  <a:srgbClr val="2A00FF"/>
                </a:solidFill>
                <a:latin typeface="Consolas" panose="020B0609020204030204" pitchFamily="49" charset="0"/>
              </a:rPr>
              <a:t>"C"</a:t>
            </a:r>
            <a:r>
              <a:rPr lang="en-US" sz="1200" b="1" dirty="0">
                <a:solidFill>
                  <a:srgbClr val="000000"/>
                </a:solidFill>
                <a:latin typeface="Consolas" panose="020B0609020204030204" pitchFamily="49" charset="0"/>
              </a:rPr>
              <a:t>));</a:t>
            </a:r>
          </a:p>
          <a:p>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threadpool</a:t>
            </a:r>
            <a:r>
              <a:rPr lang="en-US" sz="1200" dirty="0" err="1">
                <a:solidFill>
                  <a:srgbClr val="000000"/>
                </a:solidFill>
                <a:latin typeface="Consolas" panose="020B0609020204030204" pitchFamily="49" charset="0"/>
              </a:rPr>
              <a:t>.shutdown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threadpool</a:t>
            </a:r>
            <a:r>
              <a:rPr lang="en-US" sz="1200" dirty="0" err="1">
                <a:solidFill>
                  <a:srgbClr val="000000"/>
                </a:solidFill>
                <a:latin typeface="Consolas" panose="020B0609020204030204" pitchFamily="49" charset="0"/>
              </a:rPr>
              <a:t>.awaitTermination</a:t>
            </a:r>
            <a:r>
              <a:rPr lang="en-US" sz="1200" dirty="0">
                <a:solidFill>
                  <a:srgbClr val="000000"/>
                </a:solidFill>
                <a:latin typeface="Consolas" panose="020B0609020204030204" pitchFamily="49" charset="0"/>
              </a:rPr>
              <a:t>(10000, </a:t>
            </a:r>
            <a:r>
              <a:rPr lang="en-US" sz="1200" dirty="0" err="1">
                <a:solidFill>
                  <a:srgbClr val="000000"/>
                </a:solidFill>
                <a:latin typeface="Consolas" panose="020B0609020204030204" pitchFamily="49" charset="0"/>
              </a:rPr>
              <a:t>TimeUnit.</a:t>
            </a:r>
            <a:r>
              <a:rPr lang="en-US" sz="1200" b="1" i="1" dirty="0" err="1">
                <a:solidFill>
                  <a:srgbClr val="0000C0"/>
                </a:solidFill>
                <a:latin typeface="Consolas" panose="020B0609020204030204" pitchFamily="49" charset="0"/>
              </a:rPr>
              <a:t>MILLISECONDS</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a:t>
            </a:r>
            <a:r>
              <a:rPr lang="en-US" sz="1200" b="1" i="1" dirty="0" err="1">
                <a:solidFill>
                  <a:srgbClr val="2A00FF"/>
                </a:solidFill>
                <a:latin typeface="Consolas" panose="020B0609020204030204" pitchFamily="49" charset="0"/>
              </a:rPr>
              <a:t>nAll</a:t>
            </a:r>
            <a:r>
              <a:rPr lang="en-US" sz="1200" b="1" i="1" dirty="0">
                <a:solidFill>
                  <a:srgbClr val="2A00FF"/>
                </a:solidFill>
                <a:latin typeface="Consolas" panose="020B0609020204030204" pitchFamily="49" charset="0"/>
              </a:rPr>
              <a:t> threads are done."</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implements</a:t>
            </a:r>
            <a:r>
              <a:rPr lang="en-US" sz="1200" b="1" dirty="0">
                <a:solidFill>
                  <a:srgbClr val="000000"/>
                </a:solidFill>
                <a:latin typeface="Consolas" panose="020B0609020204030204" pitchFamily="49" charset="0"/>
              </a:rPr>
              <a:t> Runnable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String </a:t>
            </a:r>
            <a:r>
              <a:rPr lang="en-US" sz="1200" b="1" dirty="0">
                <a:solidFill>
                  <a:srgbClr val="0000C0"/>
                </a:solidFill>
                <a:latin typeface="Consolas" panose="020B0609020204030204" pitchFamily="49" charset="0"/>
              </a:rPr>
              <a:t>prefix</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(String </a:t>
            </a:r>
            <a:r>
              <a:rPr lang="en-US" sz="1200" b="1" dirty="0">
                <a:solidFill>
                  <a:srgbClr val="6A3E3E"/>
                </a:solidFill>
                <a:latin typeface="Consolas" panose="020B0609020204030204" pitchFamily="49" charset="0"/>
              </a:rPr>
              <a:t>prefix</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this</a:t>
            </a:r>
            <a:r>
              <a:rPr lang="en-US" sz="1200" b="1" dirty="0" err="1">
                <a:solidFill>
                  <a:srgbClr val="000000"/>
                </a:solidFill>
                <a:latin typeface="Consolas" panose="020B0609020204030204" pitchFamily="49" charset="0"/>
              </a:rPr>
              <a:t>.</a:t>
            </a:r>
            <a:r>
              <a:rPr lang="en-US" sz="1200" b="1" dirty="0" err="1">
                <a:solidFill>
                  <a:srgbClr val="0000C0"/>
                </a:solidFill>
                <a:latin typeface="Consolas" panose="020B0609020204030204" pitchFamily="49" charset="0"/>
              </a:rPr>
              <a:t>prefix</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prefix</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run() {</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10;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 "</a:t>
            </a:r>
            <a:r>
              <a:rPr lang="en-US" sz="1200" b="1" i="1" dirty="0">
                <a:solidFill>
                  <a:srgbClr val="000000"/>
                </a:solidFill>
                <a:latin typeface="Consolas" panose="020B0609020204030204" pitchFamily="49" charset="0"/>
              </a:rPr>
              <a:t> + </a:t>
            </a:r>
            <a:r>
              <a:rPr lang="en-US" sz="1200" b="1" i="1" dirty="0">
                <a:solidFill>
                  <a:srgbClr val="0000C0"/>
                </a:solidFill>
                <a:latin typeface="Consolas" panose="020B0609020204030204" pitchFamily="49" charset="0"/>
              </a:rPr>
              <a:t>prefix</a:t>
            </a:r>
            <a:r>
              <a:rPr lang="en-US" sz="1200" b="1" i="1" dirty="0">
                <a:solidFill>
                  <a:srgbClr val="000000"/>
                </a:solidFill>
                <a:latin typeface="Consolas" panose="020B0609020204030204" pitchFamily="49" charset="0"/>
              </a:rPr>
              <a:t> + </a:t>
            </a:r>
            <a:r>
              <a:rPr lang="en-US" sz="1200" b="1" i="1" dirty="0" err="1">
                <a:solidFill>
                  <a:srgbClr val="6A3E3E"/>
                </a:solidFill>
                <a:latin typeface="Consolas" panose="020B0609020204030204" pitchFamily="49" charset="0"/>
              </a:rPr>
              <a:t>i</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607764" y="6019800"/>
            <a:ext cx="10972800" cy="769441"/>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Output</a:t>
            </a:r>
          </a:p>
          <a:p>
            <a:pPr lvl="0">
              <a:spcBef>
                <a:spcPts val="0"/>
              </a:spcBef>
              <a:spcAft>
                <a:spcPts val="0"/>
              </a:spcAft>
            </a:pPr>
            <a:r>
              <a:rPr lang="en-US"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B0 C0 A0 C1 B1 C2 C3 C4 C5 C6 A1 A2 A3 A4 A5 A6 C7 B2 C8 A7 A8 A9 C9 B3 B4 B5 B6 B7 B8 B9</a:t>
            </a:r>
          </a:p>
          <a:p>
            <a:pPr lvl="0">
              <a:spcBef>
                <a:spcPts val="0"/>
              </a:spcBef>
              <a:spcAft>
                <a:spcPts val="0"/>
              </a:spcAft>
            </a:pPr>
            <a:r>
              <a:rPr lang="en-US"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All threads are done.</a:t>
            </a:r>
          </a:p>
        </p:txBody>
      </p:sp>
    </p:spTree>
    <p:extLst>
      <p:ext uri="{BB962C8B-B14F-4D97-AF65-F5344CB8AC3E}">
        <p14:creationId xmlns:p14="http://schemas.microsoft.com/office/powerpoint/2010/main" val="3720317296"/>
      </p:ext>
    </p:extLst>
  </p:cSld>
  <p:clrMapOvr>
    <a:masterClrMapping/>
  </p:clrMapOvr>
  <p:extLst>
    <p:ext uri="{6950BFC3-D8DA-4A85-94F7-54DA5524770B}">
      <p188:commentRel xmlns:p188="http://schemas.microsoft.com/office/powerpoint/2018/8/main" r:id="rId3"/>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6D97-FBA6-4F5B-B56D-9F939C5D0139}"/>
              </a:ext>
            </a:extLst>
          </p:cNvPr>
          <p:cNvSpPr>
            <a:spLocks noGrp="1"/>
          </p:cNvSpPr>
          <p:nvPr>
            <p:ph type="title"/>
          </p:nvPr>
        </p:nvSpPr>
        <p:spPr/>
        <p:txBody>
          <a:bodyPr/>
          <a:lstStyle/>
          <a:p>
            <a:r>
              <a:rPr lang="en-US" dirty="0"/>
              <a:t>Concurrency in the Real World</a:t>
            </a:r>
          </a:p>
        </p:txBody>
      </p:sp>
      <p:graphicFrame>
        <p:nvGraphicFramePr>
          <p:cNvPr id="4" name="Content Placeholder 3">
            <a:extLst>
              <a:ext uri="{FF2B5EF4-FFF2-40B4-BE49-F238E27FC236}">
                <a16:creationId xmlns:a16="http://schemas.microsoft.com/office/drawing/2014/main" id="{E04DFACB-2EB6-45FA-8791-90A78E6373C5}"/>
              </a:ext>
            </a:extLst>
          </p:cNvPr>
          <p:cNvGraphicFramePr>
            <a:graphicFrameLocks noGrp="1"/>
          </p:cNvGraphicFramePr>
          <p:nvPr>
            <p:ph idx="1"/>
            <p:extLst>
              <p:ext uri="{D42A27DB-BD31-4B8C-83A1-F6EECF244321}">
                <p14:modId xmlns:p14="http://schemas.microsoft.com/office/powerpoint/2010/main" val="4281291639"/>
              </p:ext>
            </p:extLst>
          </p:nvPr>
        </p:nvGraphicFramePr>
        <p:xfrm>
          <a:off x="609600" y="1600200"/>
          <a:ext cx="10972800" cy="510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51025674"/>
      </p:ext>
    </p:extLst>
  </p:cSld>
  <p:clrMapOvr>
    <a:masterClrMapping/>
  </p:clrMapOvr>
  <p:extLst>
    <p:ext uri="{6950BFC3-D8DA-4A85-94F7-54DA5524770B}">
      <p188:commentRel xmlns:p188="http://schemas.microsoft.com/office/powerpoint/2018/8/main" r:id="rId3"/>
    </p:ext>
  </p:extLs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r>
              <a:rPr lang="en-US" altLang="en-US" dirty="0"/>
              <a:t>End</a:t>
            </a:r>
          </a:p>
        </p:txBody>
      </p:sp>
      <p:pic>
        <p:nvPicPr>
          <p:cNvPr id="21507" name="Picture 5"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464" y="876301"/>
            <a:ext cx="20653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3332" y="876301"/>
            <a:ext cx="2065337"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B678-1FBE-4AE9-B627-2A9F29631D3A}"/>
              </a:ext>
            </a:extLst>
          </p:cNvPr>
          <p:cNvSpPr>
            <a:spLocks noGrp="1"/>
          </p:cNvSpPr>
          <p:nvPr>
            <p:ph type="title"/>
          </p:nvPr>
        </p:nvSpPr>
        <p:spPr/>
        <p:txBody>
          <a:bodyPr/>
          <a:lstStyle/>
          <a:p>
            <a:r>
              <a:rPr lang="en-US" dirty="0"/>
              <a:t>Operating System Concurrency </a:t>
            </a:r>
          </a:p>
        </p:txBody>
      </p:sp>
      <p:sp>
        <p:nvSpPr>
          <p:cNvPr id="3" name="Content Placeholder 2">
            <a:extLst>
              <a:ext uri="{FF2B5EF4-FFF2-40B4-BE49-F238E27FC236}">
                <a16:creationId xmlns:a16="http://schemas.microsoft.com/office/drawing/2014/main" id="{DC64B1AF-5CCA-456A-850D-F0F1E3AE0238}"/>
              </a:ext>
            </a:extLst>
          </p:cNvPr>
          <p:cNvSpPr>
            <a:spLocks noGrp="1"/>
          </p:cNvSpPr>
          <p:nvPr>
            <p:ph idx="1"/>
          </p:nvPr>
        </p:nvSpPr>
        <p:spPr/>
        <p:txBody>
          <a:bodyPr/>
          <a:lstStyle/>
          <a:p>
            <a:r>
              <a:rPr lang="en-US" dirty="0"/>
              <a:t>Modern hardware has sufficient resources to run many applications and threads simultaneously.</a:t>
            </a:r>
          </a:p>
          <a:p>
            <a:r>
              <a:rPr lang="en-US" dirty="0"/>
              <a:t>People have multiple processes open simultaneously, such as a web browser, Word, a messaging app, and file explorer.</a:t>
            </a:r>
          </a:p>
          <a:p>
            <a:r>
              <a:rPr lang="en-US" dirty="0"/>
              <a:t>Processes typically have multiple threads running simultaneously for better performance and responsiveness:</a:t>
            </a:r>
          </a:p>
          <a:p>
            <a:pPr lvl="1"/>
            <a:r>
              <a:rPr lang="en-US" dirty="0"/>
              <a:t>Common example: the </a:t>
            </a:r>
            <a:r>
              <a:rPr lang="en-US" dirty="0">
                <a:highlight>
                  <a:srgbClr val="FFFF00"/>
                </a:highlight>
              </a:rPr>
              <a:t>user interface </a:t>
            </a:r>
            <a:r>
              <a:rPr lang="en-US" dirty="0"/>
              <a:t>can continue responding on one thread while the process is performing other tasks</a:t>
            </a:r>
          </a:p>
          <a:p>
            <a:pPr lvl="1"/>
            <a:r>
              <a:rPr lang="en-US" dirty="0"/>
              <a:t>Tasks can be broken into subtasks and run in parallel for speed</a:t>
            </a:r>
          </a:p>
          <a:p>
            <a:pPr lvl="1"/>
            <a:r>
              <a:rPr lang="en-US" dirty="0"/>
              <a:t>Can utilize multiple processors in some cases</a:t>
            </a:r>
          </a:p>
          <a:p>
            <a:endParaRPr lang="en-US" dirty="0"/>
          </a:p>
          <a:p>
            <a:endParaRPr lang="en-US" dirty="0"/>
          </a:p>
          <a:p>
            <a:endParaRPr lang="en-US" dirty="0"/>
          </a:p>
        </p:txBody>
      </p:sp>
    </p:spTree>
    <p:extLst>
      <p:ext uri="{BB962C8B-B14F-4D97-AF65-F5344CB8AC3E}">
        <p14:creationId xmlns:p14="http://schemas.microsoft.com/office/powerpoint/2010/main" val="3993409233"/>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5B85-C8A4-426F-8CBC-A8FB0B5D5497}"/>
              </a:ext>
            </a:extLst>
          </p:cNvPr>
          <p:cNvSpPr>
            <a:spLocks noGrp="1"/>
          </p:cNvSpPr>
          <p:nvPr>
            <p:ph type="title"/>
          </p:nvPr>
        </p:nvSpPr>
        <p:spPr/>
        <p:txBody>
          <a:bodyPr/>
          <a:lstStyle/>
          <a:p>
            <a:r>
              <a:rPr lang="en-US" dirty="0"/>
              <a:t>Multithreading Visual</a:t>
            </a:r>
          </a:p>
        </p:txBody>
      </p:sp>
      <p:pic>
        <p:nvPicPr>
          <p:cNvPr id="17" name="Content Placeholder 16">
            <a:extLst>
              <a:ext uri="{FF2B5EF4-FFF2-40B4-BE49-F238E27FC236}">
                <a16:creationId xmlns:a16="http://schemas.microsoft.com/office/drawing/2014/main" id="{AE623029-86FF-440C-8298-824BDC1EFE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1790" y="1447800"/>
            <a:ext cx="6538888" cy="5257800"/>
          </a:xfrm>
        </p:spPr>
      </p:pic>
    </p:spTree>
    <p:extLst>
      <p:ext uri="{BB962C8B-B14F-4D97-AF65-F5344CB8AC3E}">
        <p14:creationId xmlns:p14="http://schemas.microsoft.com/office/powerpoint/2010/main" val="4260097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35E3-4CA6-4F77-B82E-06B21C6E6DAD}"/>
              </a:ext>
            </a:extLst>
          </p:cNvPr>
          <p:cNvSpPr>
            <a:spLocks noGrp="1"/>
          </p:cNvSpPr>
          <p:nvPr>
            <p:ph type="title"/>
          </p:nvPr>
        </p:nvSpPr>
        <p:spPr/>
        <p:txBody>
          <a:bodyPr/>
          <a:lstStyle/>
          <a:p>
            <a:r>
              <a:rPr lang="en-US" dirty="0"/>
              <a:t>Types of Schedulers</a:t>
            </a:r>
          </a:p>
        </p:txBody>
      </p:sp>
      <p:graphicFrame>
        <p:nvGraphicFramePr>
          <p:cNvPr id="4" name="Content Placeholder 3">
            <a:extLst>
              <a:ext uri="{FF2B5EF4-FFF2-40B4-BE49-F238E27FC236}">
                <a16:creationId xmlns:a16="http://schemas.microsoft.com/office/drawing/2014/main" id="{41C65870-854F-4C17-A527-7030CB7C2449}"/>
              </a:ext>
            </a:extLst>
          </p:cNvPr>
          <p:cNvGraphicFramePr>
            <a:graphicFrameLocks noGrp="1"/>
          </p:cNvGraphicFramePr>
          <p:nvPr>
            <p:ph idx="1"/>
            <p:extLst>
              <p:ext uri="{D42A27DB-BD31-4B8C-83A1-F6EECF244321}">
                <p14:modId xmlns:p14="http://schemas.microsoft.com/office/powerpoint/2010/main" val="3804058510"/>
              </p:ext>
            </p:extLst>
          </p:nvPr>
        </p:nvGraphicFramePr>
        <p:xfrm>
          <a:off x="609600" y="1600200"/>
          <a:ext cx="10972800" cy="510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2976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F7310AA2-25A5-4D34-8B1B-13D3A7EE469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D0030846-A653-4321-B5CA-9FD481D9EB7E}"/>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36E79EDD-EBDE-413F-B860-8978C80FE00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CA47E9FF-9D61-47A1-8FEB-1CD2B24B34D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C292F136-A061-46D4-BDA7-F4D0C74C27F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457B966A-5D6C-4067-AA2F-58E8F6D5324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F5BB-0061-4F55-89D5-EDE3EDB944D9}"/>
              </a:ext>
            </a:extLst>
          </p:cNvPr>
          <p:cNvSpPr>
            <a:spLocks noGrp="1"/>
          </p:cNvSpPr>
          <p:nvPr>
            <p:ph type="title"/>
          </p:nvPr>
        </p:nvSpPr>
        <p:spPr>
          <a:xfrm>
            <a:off x="381000" y="304800"/>
            <a:ext cx="10972800" cy="1020762"/>
          </a:xfrm>
        </p:spPr>
        <p:txBody>
          <a:bodyPr/>
          <a:lstStyle/>
          <a:p>
            <a:r>
              <a:rPr lang="en-US" dirty="0"/>
              <a:t>Scheduling Visual</a:t>
            </a:r>
          </a:p>
        </p:txBody>
      </p:sp>
      <p:pic>
        <p:nvPicPr>
          <p:cNvPr id="9" name="Content Placeholder 8">
            <a:extLst>
              <a:ext uri="{FF2B5EF4-FFF2-40B4-BE49-F238E27FC236}">
                <a16:creationId xmlns:a16="http://schemas.microsoft.com/office/drawing/2014/main" id="{B5382D18-11E7-41E3-9058-C4BAAE35B19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53182" y="1676400"/>
            <a:ext cx="9285636" cy="4567237"/>
          </a:xfrm>
        </p:spPr>
      </p:pic>
    </p:spTree>
    <p:extLst>
      <p:ext uri="{BB962C8B-B14F-4D97-AF65-F5344CB8AC3E}">
        <p14:creationId xmlns:p14="http://schemas.microsoft.com/office/powerpoint/2010/main" val="730561233"/>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E1A3A-82A2-4575-8B91-87A6391C6F83}"/>
              </a:ext>
            </a:extLst>
          </p:cNvPr>
          <p:cNvSpPr>
            <a:spLocks noGrp="1"/>
          </p:cNvSpPr>
          <p:nvPr>
            <p:ph type="title"/>
          </p:nvPr>
        </p:nvSpPr>
        <p:spPr/>
        <p:txBody>
          <a:bodyPr/>
          <a:lstStyle/>
          <a:p>
            <a:r>
              <a:rPr lang="en-US" dirty="0"/>
              <a:t>Thread Implementation in Java</a:t>
            </a:r>
          </a:p>
        </p:txBody>
      </p:sp>
      <p:graphicFrame>
        <p:nvGraphicFramePr>
          <p:cNvPr id="4" name="Content Placeholder 3">
            <a:extLst>
              <a:ext uri="{FF2B5EF4-FFF2-40B4-BE49-F238E27FC236}">
                <a16:creationId xmlns:a16="http://schemas.microsoft.com/office/drawing/2014/main" id="{EC9341F6-D996-43D0-988F-27687CBE3A72}"/>
              </a:ext>
            </a:extLst>
          </p:cNvPr>
          <p:cNvGraphicFramePr>
            <a:graphicFrameLocks noGrp="1"/>
          </p:cNvGraphicFramePr>
          <p:nvPr>
            <p:ph idx="1"/>
            <p:extLst>
              <p:ext uri="{D42A27DB-BD31-4B8C-83A1-F6EECF244321}">
                <p14:modId xmlns:p14="http://schemas.microsoft.com/office/powerpoint/2010/main" val="1174074909"/>
              </p:ext>
            </p:extLst>
          </p:nvPr>
        </p:nvGraphicFramePr>
        <p:xfrm>
          <a:off x="609600" y="1600200"/>
          <a:ext cx="10972800" cy="510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69874073"/>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B6C1A-8524-4662-AD50-BE72B3DCEB6A}"/>
              </a:ext>
            </a:extLst>
          </p:cNvPr>
          <p:cNvSpPr>
            <a:spLocks noGrp="1"/>
          </p:cNvSpPr>
          <p:nvPr>
            <p:ph type="title"/>
          </p:nvPr>
        </p:nvSpPr>
        <p:spPr/>
        <p:txBody>
          <a:bodyPr/>
          <a:lstStyle/>
          <a:p>
            <a:r>
              <a:rPr lang="en-US" dirty="0"/>
              <a:t>Callable/Runnable Notes</a:t>
            </a:r>
          </a:p>
        </p:txBody>
      </p:sp>
      <p:sp>
        <p:nvSpPr>
          <p:cNvPr id="3" name="Content Placeholder 2">
            <a:extLst>
              <a:ext uri="{FF2B5EF4-FFF2-40B4-BE49-F238E27FC236}">
                <a16:creationId xmlns:a16="http://schemas.microsoft.com/office/drawing/2014/main" id="{71E8E4A1-42D3-4767-9231-DE1A86D50F1A}"/>
              </a:ext>
            </a:extLst>
          </p:cNvPr>
          <p:cNvSpPr>
            <a:spLocks noGrp="1"/>
          </p:cNvSpPr>
          <p:nvPr>
            <p:ph idx="1"/>
          </p:nvPr>
        </p:nvSpPr>
        <p:spPr/>
        <p:txBody>
          <a:bodyPr/>
          <a:lstStyle/>
          <a:p>
            <a:r>
              <a:rPr lang="en-US" dirty="0"/>
              <a:t>Classes that implement either interface can be used to create a separate stream of execution.</a:t>
            </a:r>
          </a:p>
          <a:p>
            <a:r>
              <a:rPr lang="en-US" dirty="0"/>
              <a:t>Both are functional interfaces with a single public method, so are suitable for </a:t>
            </a:r>
            <a:r>
              <a:rPr lang="en-US" dirty="0">
                <a:highlight>
                  <a:srgbClr val="FFFF00"/>
                </a:highlight>
              </a:rPr>
              <a:t>lambdas</a:t>
            </a:r>
            <a:r>
              <a:rPr lang="en-US" dirty="0"/>
              <a:t>.</a:t>
            </a:r>
          </a:p>
          <a:p>
            <a:r>
              <a:rPr lang="en-US" dirty="0"/>
              <a:t>Note that an object implementing either </a:t>
            </a:r>
            <a:r>
              <a:rPr lang="en-US" dirty="0">
                <a:highlight>
                  <a:srgbClr val="FFFF00"/>
                </a:highlight>
              </a:rPr>
              <a:t>interface is </a:t>
            </a:r>
            <a:r>
              <a:rPr lang="en-US" i="1" dirty="0">
                <a:highlight>
                  <a:srgbClr val="FFFF00"/>
                </a:highlight>
              </a:rPr>
              <a:t>not</a:t>
            </a:r>
            <a:r>
              <a:rPr lang="en-US" dirty="0">
                <a:highlight>
                  <a:srgbClr val="FFFF00"/>
                </a:highlight>
              </a:rPr>
              <a:t> a stream </a:t>
            </a:r>
            <a:r>
              <a:rPr lang="en-US" dirty="0"/>
              <a:t>of execution in itself; the stream of execution happens behind the scenes; the object is a placeholder for starting and interacting with the stream of execution.</a:t>
            </a:r>
          </a:p>
          <a:p>
            <a:r>
              <a:rPr lang="en-US" dirty="0">
                <a:highlight>
                  <a:srgbClr val="FFFF00"/>
                </a:highlight>
              </a:rPr>
              <a:t>Concurrency is not an object-oriented concept</a:t>
            </a:r>
            <a:r>
              <a:rPr lang="en-US" dirty="0"/>
              <a:t>.</a:t>
            </a:r>
          </a:p>
          <a:p>
            <a:endParaRPr lang="en-US" dirty="0"/>
          </a:p>
        </p:txBody>
      </p:sp>
    </p:spTree>
    <p:extLst>
      <p:ext uri="{BB962C8B-B14F-4D97-AF65-F5344CB8AC3E}">
        <p14:creationId xmlns:p14="http://schemas.microsoft.com/office/powerpoint/2010/main" val="2231716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7C01-1726-4FD7-AAC6-8B8FEFDCF3BC}"/>
              </a:ext>
            </a:extLst>
          </p:cNvPr>
          <p:cNvSpPr>
            <a:spLocks noGrp="1"/>
          </p:cNvSpPr>
          <p:nvPr>
            <p:ph type="title"/>
          </p:nvPr>
        </p:nvSpPr>
        <p:spPr/>
        <p:txBody>
          <a:bodyPr/>
          <a:lstStyle/>
          <a:p>
            <a:r>
              <a:rPr lang="en-US" dirty="0"/>
              <a:t>Types of Threads in Java</a:t>
            </a:r>
          </a:p>
        </p:txBody>
      </p:sp>
      <p:sp>
        <p:nvSpPr>
          <p:cNvPr id="3" name="Content Placeholder 2">
            <a:extLst>
              <a:ext uri="{FF2B5EF4-FFF2-40B4-BE49-F238E27FC236}">
                <a16:creationId xmlns:a16="http://schemas.microsoft.com/office/drawing/2014/main" id="{271CBE07-C025-4C7E-B7DE-C86F8A2C2FD8}"/>
              </a:ext>
            </a:extLst>
          </p:cNvPr>
          <p:cNvSpPr>
            <a:spLocks noGrp="1"/>
          </p:cNvSpPr>
          <p:nvPr>
            <p:ph idx="1"/>
          </p:nvPr>
        </p:nvSpPr>
        <p:spPr/>
        <p:txBody>
          <a:bodyPr/>
          <a:lstStyle/>
          <a:p>
            <a:r>
              <a:rPr lang="en-US" dirty="0"/>
              <a:t>When the JVM starts, it creates a thread named “Main” that executes the public static void main(...) method.</a:t>
            </a:r>
          </a:p>
          <a:p>
            <a:r>
              <a:rPr lang="en-US" dirty="0"/>
              <a:t>The main thread may create child threads to perform various tasks as needed.</a:t>
            </a:r>
          </a:p>
          <a:p>
            <a:r>
              <a:rPr lang="en-US" dirty="0"/>
              <a:t>The JVM designates each thread as either “daemon” or “user” (the default us “user”).</a:t>
            </a:r>
          </a:p>
          <a:p>
            <a:r>
              <a:rPr lang="en-US" dirty="0"/>
              <a:t>The JVM will not exit until all user threads have terminated (not so with daemon threads).</a:t>
            </a:r>
          </a:p>
        </p:txBody>
      </p:sp>
    </p:spTree>
    <p:extLst>
      <p:ext uri="{BB962C8B-B14F-4D97-AF65-F5344CB8AC3E}">
        <p14:creationId xmlns:p14="http://schemas.microsoft.com/office/powerpoint/2010/main" val="1585243070"/>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BU Colors">
      <a:dk1>
        <a:sysClr val="windowText" lastClr="000000"/>
      </a:dk1>
      <a:lt1>
        <a:sysClr val="window" lastClr="FFFFFF"/>
      </a:lt1>
      <a:dk2>
        <a:srgbClr val="1F497D"/>
      </a:dk2>
      <a:lt2>
        <a:srgbClr val="EEECE1"/>
      </a:lt2>
      <a:accent1>
        <a:srgbClr val="00AFA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BU Colors">
      <a:dk1>
        <a:sysClr val="windowText" lastClr="000000"/>
      </a:dk1>
      <a:lt1>
        <a:sysClr val="window" lastClr="FFFFFF"/>
      </a:lt1>
      <a:dk2>
        <a:srgbClr val="1F497D"/>
      </a:dk2>
      <a:lt2>
        <a:srgbClr val="EEECE1"/>
      </a:lt2>
      <a:accent1>
        <a:srgbClr val="00AFA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32606</TotalTime>
  <Words>2668</Words>
  <Application>Microsoft Office PowerPoint</Application>
  <PresentationFormat>Widescreen</PresentationFormat>
  <Paragraphs>335</Paragraphs>
  <Slides>23</Slides>
  <Notes>16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23</vt:i4>
      </vt:variant>
    </vt:vector>
  </HeadingPairs>
  <TitlesOfParts>
    <vt:vector size="33" baseType="lpstr">
      <vt:lpstr>Arial</vt:lpstr>
      <vt:lpstr>Calibri</vt:lpstr>
      <vt:lpstr>Calibri Light</vt:lpstr>
      <vt:lpstr>Consolas</vt:lpstr>
      <vt:lpstr>Courier New</vt:lpstr>
      <vt:lpstr>Tahoma</vt:lpstr>
      <vt:lpstr>Wingdings</vt:lpstr>
      <vt:lpstr>Office Theme</vt:lpstr>
      <vt:lpstr>Custom Design</vt:lpstr>
      <vt:lpstr>1_Office Theme</vt:lpstr>
      <vt:lpstr>Fundamentals of Concurrency</vt:lpstr>
      <vt:lpstr>Background Concepts</vt:lpstr>
      <vt:lpstr>Operating System Concurrency </vt:lpstr>
      <vt:lpstr>Multithreading Visual</vt:lpstr>
      <vt:lpstr>Types of Schedulers</vt:lpstr>
      <vt:lpstr>Scheduling Visual</vt:lpstr>
      <vt:lpstr>Thread Implementation in Java</vt:lpstr>
      <vt:lpstr>Callable/Runnable Notes</vt:lpstr>
      <vt:lpstr>Types of Threads in Java</vt:lpstr>
      <vt:lpstr>Thread States in Java</vt:lpstr>
      <vt:lpstr>Basic Thread Control in Java</vt:lpstr>
      <vt:lpstr>Create by Extending Thread</vt:lpstr>
      <vt:lpstr>Create by Implementing Runnable</vt:lpstr>
      <vt:lpstr>Create as Callable with Future</vt:lpstr>
      <vt:lpstr>Joining</vt:lpstr>
      <vt:lpstr>Yielding</vt:lpstr>
      <vt:lpstr>Sleeping</vt:lpstr>
      <vt:lpstr>The Need for Threadpools</vt:lpstr>
      <vt:lpstr>Executors and ExecutorService</vt:lpstr>
      <vt:lpstr>Fixed Size Threadpool Demo</vt:lpstr>
      <vt:lpstr>Dynamic Threadpool Demo</vt:lpstr>
      <vt:lpstr>Concurrency in the Real World</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CS779</dc:title>
  <dc:creator>Borkmark</dc:creator>
  <cp:lastModifiedBy>Kramer, Michael, Gabriel</cp:lastModifiedBy>
  <cp:revision>967</cp:revision>
  <dcterms:created xsi:type="dcterms:W3CDTF">2010-09-03T10:48:34Z</dcterms:created>
  <dcterms:modified xsi:type="dcterms:W3CDTF">2022-02-10T02:09:13Z</dcterms:modified>
</cp:coreProperties>
</file>