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omments/modernComment_172_65F73A96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F4_32DCC526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F8_4B1467D7.xml" ContentType="application/vnd.ms-powerpoint.comments+xml"/>
  <Override PartName="/ppt/comments/modernComment_1FA_614EB8A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28"/>
  </p:notesMasterIdLst>
  <p:handoutMasterIdLst>
    <p:handoutMasterId r:id="rId29"/>
  </p:handoutMasterIdLst>
  <p:sldIdLst>
    <p:sldId id="298" r:id="rId3"/>
    <p:sldId id="380" r:id="rId4"/>
    <p:sldId id="381" r:id="rId5"/>
    <p:sldId id="383" r:id="rId6"/>
    <p:sldId id="384" r:id="rId7"/>
    <p:sldId id="326" r:id="rId8"/>
    <p:sldId id="370" r:id="rId9"/>
    <p:sldId id="329" r:id="rId10"/>
    <p:sldId id="328" r:id="rId11"/>
    <p:sldId id="348" r:id="rId12"/>
    <p:sldId id="382" r:id="rId13"/>
    <p:sldId id="388" r:id="rId14"/>
    <p:sldId id="500" r:id="rId15"/>
    <p:sldId id="387" r:id="rId16"/>
    <p:sldId id="353" r:id="rId17"/>
    <p:sldId id="501" r:id="rId18"/>
    <p:sldId id="389" r:id="rId19"/>
    <p:sldId id="391" r:id="rId20"/>
    <p:sldId id="502" r:id="rId21"/>
    <p:sldId id="503" r:id="rId22"/>
    <p:sldId id="504" r:id="rId23"/>
    <p:sldId id="505" r:id="rId24"/>
    <p:sldId id="506" r:id="rId25"/>
    <p:sldId id="507" r:id="rId26"/>
    <p:sldId id="279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AC2949-DE10-DF52-009D-098EBEC026D7}" name="Kramer, Michael, Gabriel" initials="KMG" userId="Kramer, Michael, Gabri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9" autoAdjust="0"/>
    <p:restoredTop sz="80145" autoAdjust="0"/>
  </p:normalViewPr>
  <p:slideViewPr>
    <p:cSldViewPr>
      <p:cViewPr varScale="1">
        <p:scale>
          <a:sx n="62" d="100"/>
          <a:sy n="62" d="100"/>
        </p:scale>
        <p:origin x="90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5-45F6-B903-73B4E2137E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35-45F6-B903-73B4E2137E84}"/>
              </c:ext>
            </c:extLst>
          </c:dPt>
          <c:cat>
            <c:strRef>
              <c:f>Sheet1!$A$2:$A$3</c:f>
              <c:strCache>
                <c:ptCount val="2"/>
                <c:pt idx="0">
                  <c:v>Relational (Roughly 77%)</c:v>
                </c:pt>
                <c:pt idx="1">
                  <c:v>NoSQL/Search (Roughly 23%)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B-4063-973D-3CD48CF4D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72_65F73A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D7DD5A-3A8B-44CD-976E-18D7D44D860C}" authorId="{54AC2949-DE10-DF52-009D-098EBEC026D7}" created="2022-02-17T01:07:10.6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10701206" sldId="370"/>
      <ac:graphicFrameMk id="4" creationId="{E8E04613-A524-489C-8D1D-F3E0DAD788ED}"/>
      <dc:dgmMk xmlns:dc="http://schemas.microsoft.com/office/drawing/2013/diagram/command"/>
      <dc:nodeMk xmlns:dc="http://schemas.microsoft.com/office/drawing/2013/diagram/command" id="{A826CCF0-BD90-4046-822A-737C4F9A25D7}"/>
      <ac:txMk cp="0" len="7">
        <ac:context len="8" hash="2875728491"/>
      </ac:txMk>
    </ac:txMkLst>
    <p188:pos x="2823275" y="2491353"/>
    <p188:txBody>
      <a:bodyPr/>
      <a:lstStyle/>
      <a:p>
        <a:r>
          <a:rPr lang="en-US"/>
          <a:t>Serverless:
You're using the API to access a file on a local machine instead of API to access server (like with MySQL and PostgreSQL)</a:t>
        </a:r>
      </a:p>
    </p188:txBody>
  </p188:cm>
</p188:cmLst>
</file>

<file path=ppt/comments/modernComment_1F4_32DCC52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874D0C-3C9B-420C-9C1A-249FC6ED4508}" authorId="{54AC2949-DE10-DF52-009D-098EBEC026D7}" created="2022-02-17T01:11:19.2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53329190" sldId="500"/>
      <ac:spMk id="2" creationId="{097E87EE-C2B7-4D8F-8254-E2D2FE243DC1}"/>
      <ac:txMk cp="11" len="11">
        <ac:context len="23" hash="1716123090"/>
      </ac:txMk>
    </ac:txMkLst>
    <p188:pos x="8689383" y="515776"/>
    <p188:replyLst>
      <p188:reply id="{8B27C75A-4008-4E6D-AB5B-CDF0441FF0AC}" authorId="{54AC2949-DE10-DF52-009D-098EBEC026D7}" created="2022-02-17T01:15:31.551">
        <p188:txBody>
          <a:bodyPr/>
          <a:lstStyle/>
          <a:p>
            <a:r>
              <a:rPr lang="en-US"/>
              <a:t>Keep a separate package of persistence objects to translate database data to Objects 
You can use an object oriented tool like Hibernate if you want, but not required. </a:t>
            </a:r>
          </a:p>
        </p188:txBody>
      </p188:reply>
    </p188:replyLst>
    <p188:txBody>
      <a:bodyPr/>
      <a:lstStyle/>
      <a:p>
        <a:r>
          <a:rPr lang="en-US"/>
          <a:t>Isomorphic means how things translate across "platforms"</a:t>
        </a:r>
      </a:p>
    </p188:txBody>
  </p188:cm>
</p188:cmLst>
</file>

<file path=ppt/comments/modernComment_1F8_4B1467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A504F8-9BCF-4D2D-9CDE-740DF7008917}" authorId="{54AC2949-DE10-DF52-009D-098EBEC026D7}" created="2022-02-17T01:21:36.2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59628503" sldId="504"/>
      <ac:spMk id="2" creationId="{9F3D5E6F-462D-4222-9599-B99FE55EA46E}"/>
      <ac:txMk cp="0" len="11">
        <ac:context len="12" hash="3661593280"/>
      </ac:txMk>
    </ac:txMkLst>
    <p188:pos x="7294536" y="515776"/>
    <p188:txBody>
      <a:bodyPr/>
      <a:lstStyle/>
      <a:p>
        <a:r>
          <a:rPr lang="en-US"/>
          <a:t>A Foreign Key is referencing some column that exist in the table being referenced. </a:t>
        </a:r>
      </a:p>
    </p188:txBody>
  </p188:cm>
</p188:cmLst>
</file>

<file path=ppt/comments/modernComment_1FA_614EB8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11D706-3272-46FE-A4DD-A2EA687A3AB5}" authorId="{54AC2949-DE10-DF52-009D-098EBEC026D7}" created="2022-02-17T01:22:37.3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32549025" sldId="506"/>
      <ac:spMk id="2" creationId="{C5DF82AC-06FB-4239-BE27-2DEDB41AA6C7}"/>
      <ac:txMk cp="0" len="6">
        <ac:context len="7" hash="2539234244"/>
      </ac:txMk>
    </ac:txMkLst>
    <p188:pos x="6659105" y="515776"/>
    <p188:txBody>
      <a:bodyPr/>
      <a:lstStyle/>
      <a:p>
        <a:r>
          <a:rPr lang="en-US"/>
          <a:t>Unlike Primary Key, Unique CAN be null though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C08F4-0CA3-461F-B704-A466BE18646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6823-3499-4DFC-98B3-35E71AF18625}">
      <dgm:prSet phldrT="[Text]"/>
      <dgm:spPr/>
      <dgm:t>
        <a:bodyPr/>
        <a:lstStyle/>
        <a:p>
          <a:r>
            <a:rPr lang="en-US" b="1" dirty="0"/>
            <a:t>Relational</a:t>
          </a:r>
        </a:p>
      </dgm:t>
    </dgm:pt>
    <dgm:pt modelId="{40FC6EA9-F2CA-4221-8D84-2F635C69E194}" type="parTrans" cxnId="{E835F799-E302-4609-9678-7488D690C3C1}">
      <dgm:prSet/>
      <dgm:spPr/>
      <dgm:t>
        <a:bodyPr/>
        <a:lstStyle/>
        <a:p>
          <a:endParaRPr lang="en-US"/>
        </a:p>
      </dgm:t>
    </dgm:pt>
    <dgm:pt modelId="{803300A8-1700-4F06-9374-42C7CADDAE60}" type="sibTrans" cxnId="{E835F799-E302-4609-9678-7488D690C3C1}">
      <dgm:prSet/>
      <dgm:spPr/>
      <dgm:t>
        <a:bodyPr/>
        <a:lstStyle/>
        <a:p>
          <a:endParaRPr lang="en-US"/>
        </a:p>
      </dgm:t>
    </dgm:pt>
    <dgm:pt modelId="{38E7582D-AE87-4267-A9EC-3920A65E4357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4C678A89-B8E1-4FA2-BA73-EEEE157E1245}" type="parTrans" cxnId="{DFCA110C-60FE-4CAD-9F9D-06CBEF40D7B1}">
      <dgm:prSet/>
      <dgm:spPr/>
      <dgm:t>
        <a:bodyPr/>
        <a:lstStyle/>
        <a:p>
          <a:endParaRPr lang="en-US"/>
        </a:p>
      </dgm:t>
    </dgm:pt>
    <dgm:pt modelId="{1385469F-7118-417E-8387-F3A2446AFDD8}" type="sibTrans" cxnId="{DFCA110C-60FE-4CAD-9F9D-06CBEF40D7B1}">
      <dgm:prSet/>
      <dgm:spPr/>
      <dgm:t>
        <a:bodyPr/>
        <a:lstStyle/>
        <a:p>
          <a:endParaRPr lang="en-US"/>
        </a:p>
      </dgm:t>
    </dgm:pt>
    <dgm:pt modelId="{1FA1A5B3-E72F-4566-8D12-B392A4C3EB11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52810496-CE88-4258-8F9B-3768729D5542}" type="parTrans" cxnId="{A227F6C0-2240-4352-A000-CD80FFB78942}">
      <dgm:prSet/>
      <dgm:spPr/>
      <dgm:t>
        <a:bodyPr/>
        <a:lstStyle/>
        <a:p>
          <a:endParaRPr lang="en-US"/>
        </a:p>
      </dgm:t>
    </dgm:pt>
    <dgm:pt modelId="{14AFA878-604D-4A01-82DC-7450AD6BDB39}" type="sibTrans" cxnId="{A227F6C0-2240-4352-A000-CD80FFB78942}">
      <dgm:prSet/>
      <dgm:spPr/>
      <dgm:t>
        <a:bodyPr/>
        <a:lstStyle/>
        <a:p>
          <a:endParaRPr lang="en-US"/>
        </a:p>
      </dgm:t>
    </dgm:pt>
    <dgm:pt modelId="{E4BE9A66-2D22-4ED4-AA3D-E11B6BFA62E6}">
      <dgm:prSet phldrT="[Text]"/>
      <dgm:spPr/>
      <dgm:t>
        <a:bodyPr/>
        <a:lstStyle/>
        <a:p>
          <a:r>
            <a:rPr lang="en-US" b="1" dirty="0"/>
            <a:t>NoSQL/Search</a:t>
          </a:r>
        </a:p>
      </dgm:t>
    </dgm:pt>
    <dgm:pt modelId="{57AF49C3-1844-4E5C-8A61-5BEFA1186EFA}" type="parTrans" cxnId="{29BA3A95-6B4B-4C2A-BE40-31420A7716CE}">
      <dgm:prSet/>
      <dgm:spPr/>
      <dgm:t>
        <a:bodyPr/>
        <a:lstStyle/>
        <a:p>
          <a:endParaRPr lang="en-US"/>
        </a:p>
      </dgm:t>
    </dgm:pt>
    <dgm:pt modelId="{CA1D0BA6-F352-4198-8630-E743001AA952}" type="sibTrans" cxnId="{29BA3A95-6B4B-4C2A-BE40-31420A7716CE}">
      <dgm:prSet/>
      <dgm:spPr/>
      <dgm:t>
        <a:bodyPr/>
        <a:lstStyle/>
        <a:p>
          <a:endParaRPr lang="en-US"/>
        </a:p>
      </dgm:t>
    </dgm:pt>
    <dgm:pt modelId="{DFF18CAC-42B6-468D-B7DE-C624588AB0C2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E1426AF2-902F-4110-81BC-669D4B95949F}" type="parTrans" cxnId="{0EEF4246-65B6-4163-9DF2-527810686E03}">
      <dgm:prSet/>
      <dgm:spPr/>
      <dgm:t>
        <a:bodyPr/>
        <a:lstStyle/>
        <a:p>
          <a:endParaRPr lang="en-US"/>
        </a:p>
      </dgm:t>
    </dgm:pt>
    <dgm:pt modelId="{E0C6E282-2037-482C-8438-172490261D78}" type="sibTrans" cxnId="{0EEF4246-65B6-4163-9DF2-527810686E03}">
      <dgm:prSet/>
      <dgm:spPr/>
      <dgm:t>
        <a:bodyPr/>
        <a:lstStyle/>
        <a:p>
          <a:endParaRPr lang="en-US"/>
        </a:p>
      </dgm:t>
    </dgm:pt>
    <dgm:pt modelId="{A607867D-7ED8-48C3-9825-EADF66DFE741}">
      <dgm:prSet phldrT="[Text]"/>
      <dgm:spPr/>
      <dgm:t>
        <a:bodyPr/>
        <a:lstStyle/>
        <a:p>
          <a:r>
            <a:rPr lang="en-US" dirty="0" err="1"/>
            <a:t>Elastisearch</a:t>
          </a:r>
          <a:endParaRPr lang="en-US" dirty="0"/>
        </a:p>
      </dgm:t>
    </dgm:pt>
    <dgm:pt modelId="{B8C65359-8466-410F-B87A-CD07D90A34A0}" type="parTrans" cxnId="{090045D3-A346-46D1-901D-A36E1BDC428A}">
      <dgm:prSet/>
      <dgm:spPr/>
      <dgm:t>
        <a:bodyPr/>
        <a:lstStyle/>
        <a:p>
          <a:endParaRPr lang="en-US"/>
        </a:p>
      </dgm:t>
    </dgm:pt>
    <dgm:pt modelId="{DFFABF05-5549-4362-A0B1-9AA74143B842}" type="sibTrans" cxnId="{090045D3-A346-46D1-901D-A36E1BDC428A}">
      <dgm:prSet/>
      <dgm:spPr/>
      <dgm:t>
        <a:bodyPr/>
        <a:lstStyle/>
        <a:p>
          <a:endParaRPr lang="en-US"/>
        </a:p>
      </dgm:t>
    </dgm:pt>
    <dgm:pt modelId="{854AFE58-FC37-4834-8232-7543E875465B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FC768D34-84D2-4CCC-B6C2-B38BB000697F}" type="parTrans" cxnId="{971267D4-1B50-45C8-B4A7-412303248055}">
      <dgm:prSet/>
      <dgm:spPr/>
      <dgm:t>
        <a:bodyPr/>
        <a:lstStyle/>
        <a:p>
          <a:endParaRPr lang="en-US"/>
        </a:p>
      </dgm:t>
    </dgm:pt>
    <dgm:pt modelId="{240447EB-1E67-4693-A0B2-34BEEADBFE3D}" type="sibTrans" cxnId="{971267D4-1B50-45C8-B4A7-412303248055}">
      <dgm:prSet/>
      <dgm:spPr/>
      <dgm:t>
        <a:bodyPr/>
        <a:lstStyle/>
        <a:p>
          <a:endParaRPr lang="en-US"/>
        </a:p>
      </dgm:t>
    </dgm:pt>
    <dgm:pt modelId="{F98CFCD6-F27D-4070-A4E7-1AA4CFF129EB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32E70B91-25FA-4902-A834-DE3F92281878}" type="parTrans" cxnId="{4E9B2CA4-D97D-4DB8-90EF-EFC4EFF67656}">
      <dgm:prSet/>
      <dgm:spPr/>
      <dgm:t>
        <a:bodyPr/>
        <a:lstStyle/>
        <a:p>
          <a:endParaRPr lang="en-US"/>
        </a:p>
      </dgm:t>
    </dgm:pt>
    <dgm:pt modelId="{6A591C2D-A98C-4B72-BAB0-980489A7B601}" type="sibTrans" cxnId="{4E9B2CA4-D97D-4DB8-90EF-EFC4EFF67656}">
      <dgm:prSet/>
      <dgm:spPr/>
      <dgm:t>
        <a:bodyPr/>
        <a:lstStyle/>
        <a:p>
          <a:endParaRPr lang="en-US"/>
        </a:p>
      </dgm:t>
    </dgm:pt>
    <dgm:pt modelId="{A826CCF0-BD90-4046-822A-737C4F9A25D7}">
      <dgm:prSet phldrT="[Text]"/>
      <dgm:spPr/>
      <dgm:t>
        <a:bodyPr/>
        <a:lstStyle/>
        <a:p>
          <a:r>
            <a:rPr lang="en-US" dirty="0" err="1"/>
            <a:t>SQLLite</a:t>
          </a:r>
          <a:endParaRPr lang="en-US" dirty="0"/>
        </a:p>
      </dgm:t>
    </dgm:pt>
    <dgm:pt modelId="{A9566670-3CA9-4492-9AF6-78C900A2EA12}" type="parTrans" cxnId="{58371F1B-1ECC-4204-A347-9FDF2670B0B6}">
      <dgm:prSet/>
      <dgm:spPr/>
      <dgm:t>
        <a:bodyPr/>
        <a:lstStyle/>
        <a:p>
          <a:endParaRPr lang="en-US"/>
        </a:p>
      </dgm:t>
    </dgm:pt>
    <dgm:pt modelId="{B241B935-3ADA-4017-9358-AE83F3C1E5F4}" type="sibTrans" cxnId="{58371F1B-1ECC-4204-A347-9FDF2670B0B6}">
      <dgm:prSet/>
      <dgm:spPr/>
      <dgm:t>
        <a:bodyPr/>
        <a:lstStyle/>
        <a:p>
          <a:endParaRPr lang="en-US"/>
        </a:p>
      </dgm:t>
    </dgm:pt>
    <dgm:pt modelId="{735985C3-8A1F-459C-B79E-DBE2A6509954}">
      <dgm:prSet phldrT="[Text]"/>
      <dgm:spPr/>
      <dgm:t>
        <a:bodyPr/>
        <a:lstStyle/>
        <a:p>
          <a:r>
            <a:rPr lang="en-US" dirty="0"/>
            <a:t>Redis</a:t>
          </a:r>
        </a:p>
      </dgm:t>
    </dgm:pt>
    <dgm:pt modelId="{2729B45A-A576-4EF4-B16B-B12B8B8DBBA5}" type="parTrans" cxnId="{F309BE3A-9C36-46C0-99D7-FF05EFA6373E}">
      <dgm:prSet/>
      <dgm:spPr/>
      <dgm:t>
        <a:bodyPr/>
        <a:lstStyle/>
        <a:p>
          <a:endParaRPr lang="en-US"/>
        </a:p>
      </dgm:t>
    </dgm:pt>
    <dgm:pt modelId="{2C24AEBB-3137-4D39-B26C-211CC06932D0}" type="sibTrans" cxnId="{F309BE3A-9C36-46C0-99D7-FF05EFA6373E}">
      <dgm:prSet/>
      <dgm:spPr/>
      <dgm:t>
        <a:bodyPr/>
        <a:lstStyle/>
        <a:p>
          <a:endParaRPr lang="en-US"/>
        </a:p>
      </dgm:t>
    </dgm:pt>
    <dgm:pt modelId="{A051828F-63D7-4840-9488-EC1229B6E4D1}">
      <dgm:prSet phldrT="[Text]"/>
      <dgm:spPr/>
      <dgm:t>
        <a:bodyPr/>
        <a:lstStyle/>
        <a:p>
          <a:r>
            <a:rPr lang="en-US" dirty="0"/>
            <a:t>Cassandra</a:t>
          </a:r>
        </a:p>
      </dgm:t>
    </dgm:pt>
    <dgm:pt modelId="{1102DCF8-CDF5-4729-B411-1E102E798C6B}" type="parTrans" cxnId="{95C1E905-3F62-45A4-A8C1-F2F59C1C912A}">
      <dgm:prSet/>
      <dgm:spPr/>
      <dgm:t>
        <a:bodyPr/>
        <a:lstStyle/>
        <a:p>
          <a:endParaRPr lang="en-US"/>
        </a:p>
      </dgm:t>
    </dgm:pt>
    <dgm:pt modelId="{D0D96697-8F0E-4FE3-AC0D-BCE507942772}" type="sibTrans" cxnId="{95C1E905-3F62-45A4-A8C1-F2F59C1C912A}">
      <dgm:prSet/>
      <dgm:spPr/>
      <dgm:t>
        <a:bodyPr/>
        <a:lstStyle/>
        <a:p>
          <a:endParaRPr lang="en-US"/>
        </a:p>
      </dgm:t>
    </dgm:pt>
    <dgm:pt modelId="{BAAC58FE-AC07-409D-A315-CDF0EAC7EC19}" type="pres">
      <dgm:prSet presAssocID="{20CC08F4-0CA3-461F-B704-A466BE186465}" presName="vert0" presStyleCnt="0">
        <dgm:presLayoutVars>
          <dgm:dir/>
          <dgm:animOne val="branch"/>
          <dgm:animLvl val="lvl"/>
        </dgm:presLayoutVars>
      </dgm:prSet>
      <dgm:spPr/>
    </dgm:pt>
    <dgm:pt modelId="{BFF67D31-08AB-4D26-A23B-31694475BC20}" type="pres">
      <dgm:prSet presAssocID="{7F006823-3499-4DFC-98B3-35E71AF18625}" presName="thickLine" presStyleLbl="alignNode1" presStyleIdx="0" presStyleCnt="2"/>
      <dgm:spPr/>
    </dgm:pt>
    <dgm:pt modelId="{CE8714F8-F667-4498-9C28-212C915D5892}" type="pres">
      <dgm:prSet presAssocID="{7F006823-3499-4DFC-98B3-35E71AF18625}" presName="horz1" presStyleCnt="0"/>
      <dgm:spPr/>
    </dgm:pt>
    <dgm:pt modelId="{76132950-CC1A-48E3-86FF-0E68811575A0}" type="pres">
      <dgm:prSet presAssocID="{7F006823-3499-4DFC-98B3-35E71AF18625}" presName="tx1" presStyleLbl="revTx" presStyleIdx="0" presStyleCnt="11"/>
      <dgm:spPr/>
    </dgm:pt>
    <dgm:pt modelId="{67B96130-7329-4F23-88B6-F73F4AD0720F}" type="pres">
      <dgm:prSet presAssocID="{7F006823-3499-4DFC-98B3-35E71AF18625}" presName="vert1" presStyleCnt="0"/>
      <dgm:spPr/>
    </dgm:pt>
    <dgm:pt modelId="{B45572BB-F4A9-4063-8278-BF589D05EC55}" type="pres">
      <dgm:prSet presAssocID="{38E7582D-AE87-4267-A9EC-3920A65E4357}" presName="vertSpace2a" presStyleCnt="0"/>
      <dgm:spPr/>
    </dgm:pt>
    <dgm:pt modelId="{22211F03-017B-4556-B5B4-F5D3F5606A5B}" type="pres">
      <dgm:prSet presAssocID="{38E7582D-AE87-4267-A9EC-3920A65E4357}" presName="horz2" presStyleCnt="0"/>
      <dgm:spPr/>
    </dgm:pt>
    <dgm:pt modelId="{CFE3A159-91C3-45D5-B4D8-6062418F9BC9}" type="pres">
      <dgm:prSet presAssocID="{38E7582D-AE87-4267-A9EC-3920A65E4357}" presName="horzSpace2" presStyleCnt="0"/>
      <dgm:spPr/>
    </dgm:pt>
    <dgm:pt modelId="{221C21DD-A12D-46FF-96F1-61C07BB25EC0}" type="pres">
      <dgm:prSet presAssocID="{38E7582D-AE87-4267-A9EC-3920A65E4357}" presName="tx2" presStyleLbl="revTx" presStyleIdx="1" presStyleCnt="11"/>
      <dgm:spPr/>
    </dgm:pt>
    <dgm:pt modelId="{6CD2286F-9F20-41CA-A11F-8EC54E2DE96D}" type="pres">
      <dgm:prSet presAssocID="{38E7582D-AE87-4267-A9EC-3920A65E4357}" presName="vert2" presStyleCnt="0"/>
      <dgm:spPr/>
    </dgm:pt>
    <dgm:pt modelId="{5F24ABCA-DCB1-41C1-A272-E52A9BBE4573}" type="pres">
      <dgm:prSet presAssocID="{38E7582D-AE87-4267-A9EC-3920A65E4357}" presName="thinLine2b" presStyleLbl="callout" presStyleIdx="0" presStyleCnt="9"/>
      <dgm:spPr/>
    </dgm:pt>
    <dgm:pt modelId="{A5B4B15D-33B8-4C50-ADAC-9ABCF719593E}" type="pres">
      <dgm:prSet presAssocID="{38E7582D-AE87-4267-A9EC-3920A65E4357}" presName="vertSpace2b" presStyleCnt="0"/>
      <dgm:spPr/>
    </dgm:pt>
    <dgm:pt modelId="{F6778C22-B4AD-497A-A5B4-4D879BF8D40E}" type="pres">
      <dgm:prSet presAssocID="{1FA1A5B3-E72F-4566-8D12-B392A4C3EB11}" presName="horz2" presStyleCnt="0"/>
      <dgm:spPr/>
    </dgm:pt>
    <dgm:pt modelId="{4C3D1EBC-8D1D-4012-A141-B3F585A2786A}" type="pres">
      <dgm:prSet presAssocID="{1FA1A5B3-E72F-4566-8D12-B392A4C3EB11}" presName="horzSpace2" presStyleCnt="0"/>
      <dgm:spPr/>
    </dgm:pt>
    <dgm:pt modelId="{8A9184E4-9746-4C18-8E1A-4213C7E98E63}" type="pres">
      <dgm:prSet presAssocID="{1FA1A5B3-E72F-4566-8D12-B392A4C3EB11}" presName="tx2" presStyleLbl="revTx" presStyleIdx="2" presStyleCnt="11"/>
      <dgm:spPr/>
    </dgm:pt>
    <dgm:pt modelId="{524FA04C-1C5E-46CA-8066-FDA3FD54CD9F}" type="pres">
      <dgm:prSet presAssocID="{1FA1A5B3-E72F-4566-8D12-B392A4C3EB11}" presName="vert2" presStyleCnt="0"/>
      <dgm:spPr/>
    </dgm:pt>
    <dgm:pt modelId="{041537E9-4A1E-477B-9E7C-3D1ADA2AACA6}" type="pres">
      <dgm:prSet presAssocID="{1FA1A5B3-E72F-4566-8D12-B392A4C3EB11}" presName="thinLine2b" presStyleLbl="callout" presStyleIdx="1" presStyleCnt="9"/>
      <dgm:spPr/>
    </dgm:pt>
    <dgm:pt modelId="{74929028-2362-4264-B126-A41FC6961F11}" type="pres">
      <dgm:prSet presAssocID="{1FA1A5B3-E72F-4566-8D12-B392A4C3EB11}" presName="vertSpace2b" presStyleCnt="0"/>
      <dgm:spPr/>
    </dgm:pt>
    <dgm:pt modelId="{C8685FF0-5E2E-4BC9-BDCE-AEFA10AD437E}" type="pres">
      <dgm:prSet presAssocID="{854AFE58-FC37-4834-8232-7543E875465B}" presName="horz2" presStyleCnt="0"/>
      <dgm:spPr/>
    </dgm:pt>
    <dgm:pt modelId="{2B62FA64-DA41-4288-9E01-B284D8C08EC8}" type="pres">
      <dgm:prSet presAssocID="{854AFE58-FC37-4834-8232-7543E875465B}" presName="horzSpace2" presStyleCnt="0"/>
      <dgm:spPr/>
    </dgm:pt>
    <dgm:pt modelId="{077F1E5C-C7B6-4185-9258-4287F0BC14A1}" type="pres">
      <dgm:prSet presAssocID="{854AFE58-FC37-4834-8232-7543E875465B}" presName="tx2" presStyleLbl="revTx" presStyleIdx="3" presStyleCnt="11"/>
      <dgm:spPr/>
    </dgm:pt>
    <dgm:pt modelId="{A8930DCC-80E3-45CA-9434-F65EC6245EF4}" type="pres">
      <dgm:prSet presAssocID="{854AFE58-FC37-4834-8232-7543E875465B}" presName="vert2" presStyleCnt="0"/>
      <dgm:spPr/>
    </dgm:pt>
    <dgm:pt modelId="{935CBF16-47AB-41D5-9F49-74788BD70966}" type="pres">
      <dgm:prSet presAssocID="{854AFE58-FC37-4834-8232-7543E875465B}" presName="thinLine2b" presStyleLbl="callout" presStyleIdx="2" presStyleCnt="9"/>
      <dgm:spPr/>
    </dgm:pt>
    <dgm:pt modelId="{A22F56FD-07CA-4C20-9A75-2E3CB3DEA04E}" type="pres">
      <dgm:prSet presAssocID="{854AFE58-FC37-4834-8232-7543E875465B}" presName="vertSpace2b" presStyleCnt="0"/>
      <dgm:spPr/>
    </dgm:pt>
    <dgm:pt modelId="{B1D864EF-F7AE-49EC-ADAD-72D80B7A1213}" type="pres">
      <dgm:prSet presAssocID="{F98CFCD6-F27D-4070-A4E7-1AA4CFF129EB}" presName="horz2" presStyleCnt="0"/>
      <dgm:spPr/>
    </dgm:pt>
    <dgm:pt modelId="{0F7FF631-5A32-4104-AE2E-C46C214640C4}" type="pres">
      <dgm:prSet presAssocID="{F98CFCD6-F27D-4070-A4E7-1AA4CFF129EB}" presName="horzSpace2" presStyleCnt="0"/>
      <dgm:spPr/>
    </dgm:pt>
    <dgm:pt modelId="{97491BE0-251C-491E-8E54-C2E22536B4C7}" type="pres">
      <dgm:prSet presAssocID="{F98CFCD6-F27D-4070-A4E7-1AA4CFF129EB}" presName="tx2" presStyleLbl="revTx" presStyleIdx="4" presStyleCnt="11"/>
      <dgm:spPr/>
    </dgm:pt>
    <dgm:pt modelId="{6CE9EFA2-5F0C-4C6C-8D28-EECAAD80225F}" type="pres">
      <dgm:prSet presAssocID="{F98CFCD6-F27D-4070-A4E7-1AA4CFF129EB}" presName="vert2" presStyleCnt="0"/>
      <dgm:spPr/>
    </dgm:pt>
    <dgm:pt modelId="{F6F645E4-C950-4032-9955-A416A2DA5A71}" type="pres">
      <dgm:prSet presAssocID="{F98CFCD6-F27D-4070-A4E7-1AA4CFF129EB}" presName="thinLine2b" presStyleLbl="callout" presStyleIdx="3" presStyleCnt="9"/>
      <dgm:spPr/>
    </dgm:pt>
    <dgm:pt modelId="{EFBB6FA2-C417-443F-B16B-80F847F27D68}" type="pres">
      <dgm:prSet presAssocID="{F98CFCD6-F27D-4070-A4E7-1AA4CFF129EB}" presName="vertSpace2b" presStyleCnt="0"/>
      <dgm:spPr/>
    </dgm:pt>
    <dgm:pt modelId="{31D4947E-36D1-475C-97D4-A16A0B8CC164}" type="pres">
      <dgm:prSet presAssocID="{A826CCF0-BD90-4046-822A-737C4F9A25D7}" presName="horz2" presStyleCnt="0"/>
      <dgm:spPr/>
    </dgm:pt>
    <dgm:pt modelId="{B5E535AA-3012-4EF5-9767-B053BAD02A50}" type="pres">
      <dgm:prSet presAssocID="{A826CCF0-BD90-4046-822A-737C4F9A25D7}" presName="horzSpace2" presStyleCnt="0"/>
      <dgm:spPr/>
    </dgm:pt>
    <dgm:pt modelId="{6BC5F063-6A76-486F-9B76-175838828BDC}" type="pres">
      <dgm:prSet presAssocID="{A826CCF0-BD90-4046-822A-737C4F9A25D7}" presName="tx2" presStyleLbl="revTx" presStyleIdx="5" presStyleCnt="11"/>
      <dgm:spPr/>
    </dgm:pt>
    <dgm:pt modelId="{883A5DDC-DF04-42A5-A74F-F45555515750}" type="pres">
      <dgm:prSet presAssocID="{A826CCF0-BD90-4046-822A-737C4F9A25D7}" presName="vert2" presStyleCnt="0"/>
      <dgm:spPr/>
    </dgm:pt>
    <dgm:pt modelId="{2BED5DF8-24A5-4407-B393-579C4DFC2730}" type="pres">
      <dgm:prSet presAssocID="{A826CCF0-BD90-4046-822A-737C4F9A25D7}" presName="thinLine2b" presStyleLbl="callout" presStyleIdx="4" presStyleCnt="9"/>
      <dgm:spPr/>
    </dgm:pt>
    <dgm:pt modelId="{5043A78B-F836-432F-8879-EBB09DA930CE}" type="pres">
      <dgm:prSet presAssocID="{A826CCF0-BD90-4046-822A-737C4F9A25D7}" presName="vertSpace2b" presStyleCnt="0"/>
      <dgm:spPr/>
    </dgm:pt>
    <dgm:pt modelId="{A27F9CE0-9D07-44D5-8AA1-07BA076DC02D}" type="pres">
      <dgm:prSet presAssocID="{E4BE9A66-2D22-4ED4-AA3D-E11B6BFA62E6}" presName="thickLine" presStyleLbl="alignNode1" presStyleIdx="1" presStyleCnt="2"/>
      <dgm:spPr/>
    </dgm:pt>
    <dgm:pt modelId="{351E1BDF-C5B2-4829-8E54-34F4B6424EE7}" type="pres">
      <dgm:prSet presAssocID="{E4BE9A66-2D22-4ED4-AA3D-E11B6BFA62E6}" presName="horz1" presStyleCnt="0"/>
      <dgm:spPr/>
    </dgm:pt>
    <dgm:pt modelId="{C4B61F4A-7AD1-4B53-B13D-D60465E1894A}" type="pres">
      <dgm:prSet presAssocID="{E4BE9A66-2D22-4ED4-AA3D-E11B6BFA62E6}" presName="tx1" presStyleLbl="revTx" presStyleIdx="6" presStyleCnt="11"/>
      <dgm:spPr/>
    </dgm:pt>
    <dgm:pt modelId="{B18D60FB-E695-48D8-A8A5-0E561791810F}" type="pres">
      <dgm:prSet presAssocID="{E4BE9A66-2D22-4ED4-AA3D-E11B6BFA62E6}" presName="vert1" presStyleCnt="0"/>
      <dgm:spPr/>
    </dgm:pt>
    <dgm:pt modelId="{B7617880-A0DC-4999-AC02-58D7620DCDF2}" type="pres">
      <dgm:prSet presAssocID="{DFF18CAC-42B6-468D-B7DE-C624588AB0C2}" presName="vertSpace2a" presStyleCnt="0"/>
      <dgm:spPr/>
    </dgm:pt>
    <dgm:pt modelId="{085858EA-D8F7-4B2C-802E-02D595BC1B48}" type="pres">
      <dgm:prSet presAssocID="{DFF18CAC-42B6-468D-B7DE-C624588AB0C2}" presName="horz2" presStyleCnt="0"/>
      <dgm:spPr/>
    </dgm:pt>
    <dgm:pt modelId="{2125B3ED-2991-4B63-8383-C201639A08EF}" type="pres">
      <dgm:prSet presAssocID="{DFF18CAC-42B6-468D-B7DE-C624588AB0C2}" presName="horzSpace2" presStyleCnt="0"/>
      <dgm:spPr/>
    </dgm:pt>
    <dgm:pt modelId="{442D7DC8-C04F-442B-9BF5-38900C4AD15F}" type="pres">
      <dgm:prSet presAssocID="{DFF18CAC-42B6-468D-B7DE-C624588AB0C2}" presName="tx2" presStyleLbl="revTx" presStyleIdx="7" presStyleCnt="11"/>
      <dgm:spPr/>
    </dgm:pt>
    <dgm:pt modelId="{BFA49FB4-4B83-467B-8ACF-9C4415CD456D}" type="pres">
      <dgm:prSet presAssocID="{DFF18CAC-42B6-468D-B7DE-C624588AB0C2}" presName="vert2" presStyleCnt="0"/>
      <dgm:spPr/>
    </dgm:pt>
    <dgm:pt modelId="{C5564EA8-DA2D-4860-8C9E-BC9539C292B0}" type="pres">
      <dgm:prSet presAssocID="{DFF18CAC-42B6-468D-B7DE-C624588AB0C2}" presName="thinLine2b" presStyleLbl="callout" presStyleIdx="5" presStyleCnt="9"/>
      <dgm:spPr/>
    </dgm:pt>
    <dgm:pt modelId="{D81F6B29-EA92-4403-A35F-DD102820C027}" type="pres">
      <dgm:prSet presAssocID="{DFF18CAC-42B6-468D-B7DE-C624588AB0C2}" presName="vertSpace2b" presStyleCnt="0"/>
      <dgm:spPr/>
    </dgm:pt>
    <dgm:pt modelId="{C8986C90-602C-4179-8A35-FF4AD2B2C8F1}" type="pres">
      <dgm:prSet presAssocID="{A607867D-7ED8-48C3-9825-EADF66DFE741}" presName="horz2" presStyleCnt="0"/>
      <dgm:spPr/>
    </dgm:pt>
    <dgm:pt modelId="{ACAFCA10-38DC-4D54-8290-D62824D02955}" type="pres">
      <dgm:prSet presAssocID="{A607867D-7ED8-48C3-9825-EADF66DFE741}" presName="horzSpace2" presStyleCnt="0"/>
      <dgm:spPr/>
    </dgm:pt>
    <dgm:pt modelId="{CC4F6C17-6502-4DF2-AB87-2B4F09D28C69}" type="pres">
      <dgm:prSet presAssocID="{A607867D-7ED8-48C3-9825-EADF66DFE741}" presName="tx2" presStyleLbl="revTx" presStyleIdx="8" presStyleCnt="11"/>
      <dgm:spPr/>
    </dgm:pt>
    <dgm:pt modelId="{4D4EE44D-9965-435B-AD51-E7CE9F5E00DD}" type="pres">
      <dgm:prSet presAssocID="{A607867D-7ED8-48C3-9825-EADF66DFE741}" presName="vert2" presStyleCnt="0"/>
      <dgm:spPr/>
    </dgm:pt>
    <dgm:pt modelId="{76CA66BF-5189-49BA-BD22-EC4DF296F978}" type="pres">
      <dgm:prSet presAssocID="{A607867D-7ED8-48C3-9825-EADF66DFE741}" presName="thinLine2b" presStyleLbl="callout" presStyleIdx="6" presStyleCnt="9"/>
      <dgm:spPr/>
    </dgm:pt>
    <dgm:pt modelId="{BB778F4E-77D7-4526-9068-360515EA1C9F}" type="pres">
      <dgm:prSet presAssocID="{A607867D-7ED8-48C3-9825-EADF66DFE741}" presName="vertSpace2b" presStyleCnt="0"/>
      <dgm:spPr/>
    </dgm:pt>
    <dgm:pt modelId="{7DBC52EE-2BC3-47AD-8A79-1C682E678B07}" type="pres">
      <dgm:prSet presAssocID="{735985C3-8A1F-459C-B79E-DBE2A6509954}" presName="horz2" presStyleCnt="0"/>
      <dgm:spPr/>
    </dgm:pt>
    <dgm:pt modelId="{494FF9B2-33B1-4185-9FC1-F81856CEDC1C}" type="pres">
      <dgm:prSet presAssocID="{735985C3-8A1F-459C-B79E-DBE2A6509954}" presName="horzSpace2" presStyleCnt="0"/>
      <dgm:spPr/>
    </dgm:pt>
    <dgm:pt modelId="{5DBC3706-34AA-44A1-B7EF-0FC6B8354A2D}" type="pres">
      <dgm:prSet presAssocID="{735985C3-8A1F-459C-B79E-DBE2A6509954}" presName="tx2" presStyleLbl="revTx" presStyleIdx="9" presStyleCnt="11"/>
      <dgm:spPr/>
    </dgm:pt>
    <dgm:pt modelId="{69D0843B-48B3-43E3-BDEF-B70B27743DD3}" type="pres">
      <dgm:prSet presAssocID="{735985C3-8A1F-459C-B79E-DBE2A6509954}" presName="vert2" presStyleCnt="0"/>
      <dgm:spPr/>
    </dgm:pt>
    <dgm:pt modelId="{A2F3D805-F971-4364-A765-EF1EC16D2D57}" type="pres">
      <dgm:prSet presAssocID="{735985C3-8A1F-459C-B79E-DBE2A6509954}" presName="thinLine2b" presStyleLbl="callout" presStyleIdx="7" presStyleCnt="9"/>
      <dgm:spPr/>
    </dgm:pt>
    <dgm:pt modelId="{4E073E9C-EFE9-4DC6-8C69-04FD0D31C6CB}" type="pres">
      <dgm:prSet presAssocID="{735985C3-8A1F-459C-B79E-DBE2A6509954}" presName="vertSpace2b" presStyleCnt="0"/>
      <dgm:spPr/>
    </dgm:pt>
    <dgm:pt modelId="{8A14F408-18FF-4A4E-B669-113697B2B696}" type="pres">
      <dgm:prSet presAssocID="{A051828F-63D7-4840-9488-EC1229B6E4D1}" presName="horz2" presStyleCnt="0"/>
      <dgm:spPr/>
    </dgm:pt>
    <dgm:pt modelId="{B3981A0D-7590-4FC8-ACC6-8FF2DEBE2207}" type="pres">
      <dgm:prSet presAssocID="{A051828F-63D7-4840-9488-EC1229B6E4D1}" presName="horzSpace2" presStyleCnt="0"/>
      <dgm:spPr/>
    </dgm:pt>
    <dgm:pt modelId="{562EB5F0-87D0-4E25-A1D1-8C3E3D342653}" type="pres">
      <dgm:prSet presAssocID="{A051828F-63D7-4840-9488-EC1229B6E4D1}" presName="tx2" presStyleLbl="revTx" presStyleIdx="10" presStyleCnt="11"/>
      <dgm:spPr/>
    </dgm:pt>
    <dgm:pt modelId="{F73F6286-2B47-4D18-8A8D-6EA54B81363A}" type="pres">
      <dgm:prSet presAssocID="{A051828F-63D7-4840-9488-EC1229B6E4D1}" presName="vert2" presStyleCnt="0"/>
      <dgm:spPr/>
    </dgm:pt>
    <dgm:pt modelId="{16C806EE-7B9A-428D-81FC-A1E6273C7D30}" type="pres">
      <dgm:prSet presAssocID="{A051828F-63D7-4840-9488-EC1229B6E4D1}" presName="thinLine2b" presStyleLbl="callout" presStyleIdx="8" presStyleCnt="9"/>
      <dgm:spPr/>
    </dgm:pt>
    <dgm:pt modelId="{56115A79-0D8C-49B1-9FEF-73552CDD93D7}" type="pres">
      <dgm:prSet presAssocID="{A051828F-63D7-4840-9488-EC1229B6E4D1}" presName="vertSpace2b" presStyleCnt="0"/>
      <dgm:spPr/>
    </dgm:pt>
  </dgm:ptLst>
  <dgm:cxnLst>
    <dgm:cxn modelId="{F5D35000-425C-4305-B0A9-C87801DC36E9}" type="presOf" srcId="{7F006823-3499-4DFC-98B3-35E71AF18625}" destId="{76132950-CC1A-48E3-86FF-0E68811575A0}" srcOrd="0" destOrd="0" presId="urn:microsoft.com/office/officeart/2008/layout/LinedList"/>
    <dgm:cxn modelId="{F400BF00-C662-4AEC-B67B-552D9A8CF9B8}" type="presOf" srcId="{A051828F-63D7-4840-9488-EC1229B6E4D1}" destId="{562EB5F0-87D0-4E25-A1D1-8C3E3D342653}" srcOrd="0" destOrd="0" presId="urn:microsoft.com/office/officeart/2008/layout/LinedList"/>
    <dgm:cxn modelId="{95C1E905-3F62-45A4-A8C1-F2F59C1C912A}" srcId="{E4BE9A66-2D22-4ED4-AA3D-E11B6BFA62E6}" destId="{A051828F-63D7-4840-9488-EC1229B6E4D1}" srcOrd="3" destOrd="0" parTransId="{1102DCF8-CDF5-4729-B411-1E102E798C6B}" sibTransId="{D0D96697-8F0E-4FE3-AC0D-BCE507942772}"/>
    <dgm:cxn modelId="{96792807-449C-4198-BF51-B5F30C7EE7E7}" type="presOf" srcId="{38E7582D-AE87-4267-A9EC-3920A65E4357}" destId="{221C21DD-A12D-46FF-96F1-61C07BB25EC0}" srcOrd="0" destOrd="0" presId="urn:microsoft.com/office/officeart/2008/layout/LinedList"/>
    <dgm:cxn modelId="{05A5D20A-55F3-4FF9-923E-CCA27712457F}" type="presOf" srcId="{F98CFCD6-F27D-4070-A4E7-1AA4CFF129EB}" destId="{97491BE0-251C-491E-8E54-C2E22536B4C7}" srcOrd="0" destOrd="0" presId="urn:microsoft.com/office/officeart/2008/layout/LinedList"/>
    <dgm:cxn modelId="{DFCA110C-60FE-4CAD-9F9D-06CBEF40D7B1}" srcId="{7F006823-3499-4DFC-98B3-35E71AF18625}" destId="{38E7582D-AE87-4267-A9EC-3920A65E4357}" srcOrd="0" destOrd="0" parTransId="{4C678A89-B8E1-4FA2-BA73-EEEE157E1245}" sibTransId="{1385469F-7118-417E-8387-F3A2446AFDD8}"/>
    <dgm:cxn modelId="{58371F1B-1ECC-4204-A347-9FDF2670B0B6}" srcId="{7F006823-3499-4DFC-98B3-35E71AF18625}" destId="{A826CCF0-BD90-4046-822A-737C4F9A25D7}" srcOrd="4" destOrd="0" parTransId="{A9566670-3CA9-4492-9AF6-78C900A2EA12}" sibTransId="{B241B935-3ADA-4017-9358-AE83F3C1E5F4}"/>
    <dgm:cxn modelId="{F309BE3A-9C36-46C0-99D7-FF05EFA6373E}" srcId="{E4BE9A66-2D22-4ED4-AA3D-E11B6BFA62E6}" destId="{735985C3-8A1F-459C-B79E-DBE2A6509954}" srcOrd="2" destOrd="0" parTransId="{2729B45A-A576-4EF4-B16B-B12B8B8DBBA5}" sibTransId="{2C24AEBB-3137-4D39-B26C-211CC06932D0}"/>
    <dgm:cxn modelId="{0EEF4246-65B6-4163-9DF2-527810686E03}" srcId="{E4BE9A66-2D22-4ED4-AA3D-E11B6BFA62E6}" destId="{DFF18CAC-42B6-468D-B7DE-C624588AB0C2}" srcOrd="0" destOrd="0" parTransId="{E1426AF2-902F-4110-81BC-669D4B95949F}" sibTransId="{E0C6E282-2037-482C-8438-172490261D78}"/>
    <dgm:cxn modelId="{E8D76E47-D1BA-4068-AD3E-DC203F8275ED}" type="presOf" srcId="{E4BE9A66-2D22-4ED4-AA3D-E11B6BFA62E6}" destId="{C4B61F4A-7AD1-4B53-B13D-D60465E1894A}" srcOrd="0" destOrd="0" presId="urn:microsoft.com/office/officeart/2008/layout/LinedList"/>
    <dgm:cxn modelId="{B461006C-7683-42BB-8A29-96519D0EE8F9}" type="presOf" srcId="{A607867D-7ED8-48C3-9825-EADF66DFE741}" destId="{CC4F6C17-6502-4DF2-AB87-2B4F09D28C69}" srcOrd="0" destOrd="0" presId="urn:microsoft.com/office/officeart/2008/layout/LinedList"/>
    <dgm:cxn modelId="{29BA3A95-6B4B-4C2A-BE40-31420A7716CE}" srcId="{20CC08F4-0CA3-461F-B704-A466BE186465}" destId="{E4BE9A66-2D22-4ED4-AA3D-E11B6BFA62E6}" srcOrd="1" destOrd="0" parTransId="{57AF49C3-1844-4E5C-8A61-5BEFA1186EFA}" sibTransId="{CA1D0BA6-F352-4198-8630-E743001AA952}"/>
    <dgm:cxn modelId="{82BB6E97-4B5F-4E12-81B9-8EAF288A2DF4}" type="presOf" srcId="{A826CCF0-BD90-4046-822A-737C4F9A25D7}" destId="{6BC5F063-6A76-486F-9B76-175838828BDC}" srcOrd="0" destOrd="0" presId="urn:microsoft.com/office/officeart/2008/layout/LinedList"/>
    <dgm:cxn modelId="{E835F799-E302-4609-9678-7488D690C3C1}" srcId="{20CC08F4-0CA3-461F-B704-A466BE186465}" destId="{7F006823-3499-4DFC-98B3-35E71AF18625}" srcOrd="0" destOrd="0" parTransId="{40FC6EA9-F2CA-4221-8D84-2F635C69E194}" sibTransId="{803300A8-1700-4F06-9374-42C7CADDAE60}"/>
    <dgm:cxn modelId="{346BFB99-9BDA-4DEA-9C84-4FC37C65C3EC}" type="presOf" srcId="{DFF18CAC-42B6-468D-B7DE-C624588AB0C2}" destId="{442D7DC8-C04F-442B-9BF5-38900C4AD15F}" srcOrd="0" destOrd="0" presId="urn:microsoft.com/office/officeart/2008/layout/LinedList"/>
    <dgm:cxn modelId="{1317D99F-ED59-42EF-B27D-5C74EB4C9CEF}" type="presOf" srcId="{854AFE58-FC37-4834-8232-7543E875465B}" destId="{077F1E5C-C7B6-4185-9258-4287F0BC14A1}" srcOrd="0" destOrd="0" presId="urn:microsoft.com/office/officeart/2008/layout/LinedList"/>
    <dgm:cxn modelId="{4E9B2CA4-D97D-4DB8-90EF-EFC4EFF67656}" srcId="{7F006823-3499-4DFC-98B3-35E71AF18625}" destId="{F98CFCD6-F27D-4070-A4E7-1AA4CFF129EB}" srcOrd="3" destOrd="0" parTransId="{32E70B91-25FA-4902-A834-DE3F92281878}" sibTransId="{6A591C2D-A98C-4B72-BAB0-980489A7B601}"/>
    <dgm:cxn modelId="{72F1A5B2-496B-4D28-8CA0-5A70477156A0}" type="presOf" srcId="{20CC08F4-0CA3-461F-B704-A466BE186465}" destId="{BAAC58FE-AC07-409D-A315-CDF0EAC7EC19}" srcOrd="0" destOrd="0" presId="urn:microsoft.com/office/officeart/2008/layout/LinedList"/>
    <dgm:cxn modelId="{3531F0BB-9E15-44DC-AB33-1E8270C71E54}" type="presOf" srcId="{1FA1A5B3-E72F-4566-8D12-B392A4C3EB11}" destId="{8A9184E4-9746-4C18-8E1A-4213C7E98E63}" srcOrd="0" destOrd="0" presId="urn:microsoft.com/office/officeart/2008/layout/LinedList"/>
    <dgm:cxn modelId="{A227F6C0-2240-4352-A000-CD80FFB78942}" srcId="{7F006823-3499-4DFC-98B3-35E71AF18625}" destId="{1FA1A5B3-E72F-4566-8D12-B392A4C3EB11}" srcOrd="1" destOrd="0" parTransId="{52810496-CE88-4258-8F9B-3768729D5542}" sibTransId="{14AFA878-604D-4A01-82DC-7450AD6BDB39}"/>
    <dgm:cxn modelId="{090045D3-A346-46D1-901D-A36E1BDC428A}" srcId="{E4BE9A66-2D22-4ED4-AA3D-E11B6BFA62E6}" destId="{A607867D-7ED8-48C3-9825-EADF66DFE741}" srcOrd="1" destOrd="0" parTransId="{B8C65359-8466-410F-B87A-CD07D90A34A0}" sibTransId="{DFFABF05-5549-4362-A0B1-9AA74143B842}"/>
    <dgm:cxn modelId="{971267D4-1B50-45C8-B4A7-412303248055}" srcId="{7F006823-3499-4DFC-98B3-35E71AF18625}" destId="{854AFE58-FC37-4834-8232-7543E875465B}" srcOrd="2" destOrd="0" parTransId="{FC768D34-84D2-4CCC-B6C2-B38BB000697F}" sibTransId="{240447EB-1E67-4693-A0B2-34BEEADBFE3D}"/>
    <dgm:cxn modelId="{01E58AFA-86DE-4696-BBAA-8815385990BA}" type="presOf" srcId="{735985C3-8A1F-459C-B79E-DBE2A6509954}" destId="{5DBC3706-34AA-44A1-B7EF-0FC6B8354A2D}" srcOrd="0" destOrd="0" presId="urn:microsoft.com/office/officeart/2008/layout/LinedList"/>
    <dgm:cxn modelId="{177AE84C-8CCB-41FA-907D-CE96E5291991}" type="presParOf" srcId="{BAAC58FE-AC07-409D-A315-CDF0EAC7EC19}" destId="{BFF67D31-08AB-4D26-A23B-31694475BC20}" srcOrd="0" destOrd="0" presId="urn:microsoft.com/office/officeart/2008/layout/LinedList"/>
    <dgm:cxn modelId="{FC15D8D7-50E3-4ECB-BE08-37B584EEB00F}" type="presParOf" srcId="{BAAC58FE-AC07-409D-A315-CDF0EAC7EC19}" destId="{CE8714F8-F667-4498-9C28-212C915D5892}" srcOrd="1" destOrd="0" presId="urn:microsoft.com/office/officeart/2008/layout/LinedList"/>
    <dgm:cxn modelId="{D1AD01EB-04DA-453E-95F2-AF1C65AEBCEC}" type="presParOf" srcId="{CE8714F8-F667-4498-9C28-212C915D5892}" destId="{76132950-CC1A-48E3-86FF-0E68811575A0}" srcOrd="0" destOrd="0" presId="urn:microsoft.com/office/officeart/2008/layout/LinedList"/>
    <dgm:cxn modelId="{BBD68046-F9C2-42A7-BD2D-672E4B4D8CA1}" type="presParOf" srcId="{CE8714F8-F667-4498-9C28-212C915D5892}" destId="{67B96130-7329-4F23-88B6-F73F4AD0720F}" srcOrd="1" destOrd="0" presId="urn:microsoft.com/office/officeart/2008/layout/LinedList"/>
    <dgm:cxn modelId="{6019DDC8-4380-4A76-A1B9-6EF8D89583BE}" type="presParOf" srcId="{67B96130-7329-4F23-88B6-F73F4AD0720F}" destId="{B45572BB-F4A9-4063-8278-BF589D05EC55}" srcOrd="0" destOrd="0" presId="urn:microsoft.com/office/officeart/2008/layout/LinedList"/>
    <dgm:cxn modelId="{FDB10970-63D3-490C-B5A1-83554E1D9C48}" type="presParOf" srcId="{67B96130-7329-4F23-88B6-F73F4AD0720F}" destId="{22211F03-017B-4556-B5B4-F5D3F5606A5B}" srcOrd="1" destOrd="0" presId="urn:microsoft.com/office/officeart/2008/layout/LinedList"/>
    <dgm:cxn modelId="{197D4CC7-921E-47F1-9896-B05D6F0B86C3}" type="presParOf" srcId="{22211F03-017B-4556-B5B4-F5D3F5606A5B}" destId="{CFE3A159-91C3-45D5-B4D8-6062418F9BC9}" srcOrd="0" destOrd="0" presId="urn:microsoft.com/office/officeart/2008/layout/LinedList"/>
    <dgm:cxn modelId="{2FA99D69-DB32-4118-BDB6-330D574EAAFF}" type="presParOf" srcId="{22211F03-017B-4556-B5B4-F5D3F5606A5B}" destId="{221C21DD-A12D-46FF-96F1-61C07BB25EC0}" srcOrd="1" destOrd="0" presId="urn:microsoft.com/office/officeart/2008/layout/LinedList"/>
    <dgm:cxn modelId="{E22F36C1-6D6E-4C2F-8AF5-1A619A77EA72}" type="presParOf" srcId="{22211F03-017B-4556-B5B4-F5D3F5606A5B}" destId="{6CD2286F-9F20-41CA-A11F-8EC54E2DE96D}" srcOrd="2" destOrd="0" presId="urn:microsoft.com/office/officeart/2008/layout/LinedList"/>
    <dgm:cxn modelId="{F89D654B-A61A-41CB-8D82-BDDFC41E60E4}" type="presParOf" srcId="{67B96130-7329-4F23-88B6-F73F4AD0720F}" destId="{5F24ABCA-DCB1-41C1-A272-E52A9BBE4573}" srcOrd="2" destOrd="0" presId="urn:microsoft.com/office/officeart/2008/layout/LinedList"/>
    <dgm:cxn modelId="{D98CF6A3-02F1-44DE-BD8E-3E13A2169DFB}" type="presParOf" srcId="{67B96130-7329-4F23-88B6-F73F4AD0720F}" destId="{A5B4B15D-33B8-4C50-ADAC-9ABCF719593E}" srcOrd="3" destOrd="0" presId="urn:microsoft.com/office/officeart/2008/layout/LinedList"/>
    <dgm:cxn modelId="{CE36E514-81CA-4920-9D23-EE6D31B552F8}" type="presParOf" srcId="{67B96130-7329-4F23-88B6-F73F4AD0720F}" destId="{F6778C22-B4AD-497A-A5B4-4D879BF8D40E}" srcOrd="4" destOrd="0" presId="urn:microsoft.com/office/officeart/2008/layout/LinedList"/>
    <dgm:cxn modelId="{74C8E82F-9F9E-4650-B082-DC73D4C7FF28}" type="presParOf" srcId="{F6778C22-B4AD-497A-A5B4-4D879BF8D40E}" destId="{4C3D1EBC-8D1D-4012-A141-B3F585A2786A}" srcOrd="0" destOrd="0" presId="urn:microsoft.com/office/officeart/2008/layout/LinedList"/>
    <dgm:cxn modelId="{9C187575-DAF6-46EC-9ABE-E33352F35BBB}" type="presParOf" srcId="{F6778C22-B4AD-497A-A5B4-4D879BF8D40E}" destId="{8A9184E4-9746-4C18-8E1A-4213C7E98E63}" srcOrd="1" destOrd="0" presId="urn:microsoft.com/office/officeart/2008/layout/LinedList"/>
    <dgm:cxn modelId="{B5F4D403-9AB2-4C28-BC6B-ED918F5C0515}" type="presParOf" srcId="{F6778C22-B4AD-497A-A5B4-4D879BF8D40E}" destId="{524FA04C-1C5E-46CA-8066-FDA3FD54CD9F}" srcOrd="2" destOrd="0" presId="urn:microsoft.com/office/officeart/2008/layout/LinedList"/>
    <dgm:cxn modelId="{FE656A4E-8313-4B1E-B467-70DE1294B023}" type="presParOf" srcId="{67B96130-7329-4F23-88B6-F73F4AD0720F}" destId="{041537E9-4A1E-477B-9E7C-3D1ADA2AACA6}" srcOrd="5" destOrd="0" presId="urn:microsoft.com/office/officeart/2008/layout/LinedList"/>
    <dgm:cxn modelId="{B6D055CD-A33A-48CE-9FEA-7C3C2F54E495}" type="presParOf" srcId="{67B96130-7329-4F23-88B6-F73F4AD0720F}" destId="{74929028-2362-4264-B126-A41FC6961F11}" srcOrd="6" destOrd="0" presId="urn:microsoft.com/office/officeart/2008/layout/LinedList"/>
    <dgm:cxn modelId="{403E66F1-B309-4FA3-AA25-E1405EB5D088}" type="presParOf" srcId="{67B96130-7329-4F23-88B6-F73F4AD0720F}" destId="{C8685FF0-5E2E-4BC9-BDCE-AEFA10AD437E}" srcOrd="7" destOrd="0" presId="urn:microsoft.com/office/officeart/2008/layout/LinedList"/>
    <dgm:cxn modelId="{191DEA77-4ECC-45A1-B639-A52EE4B3D5BB}" type="presParOf" srcId="{C8685FF0-5E2E-4BC9-BDCE-AEFA10AD437E}" destId="{2B62FA64-DA41-4288-9E01-B284D8C08EC8}" srcOrd="0" destOrd="0" presId="urn:microsoft.com/office/officeart/2008/layout/LinedList"/>
    <dgm:cxn modelId="{77B0E906-FBEC-460D-81BC-CE449C9A4908}" type="presParOf" srcId="{C8685FF0-5E2E-4BC9-BDCE-AEFA10AD437E}" destId="{077F1E5C-C7B6-4185-9258-4287F0BC14A1}" srcOrd="1" destOrd="0" presId="urn:microsoft.com/office/officeart/2008/layout/LinedList"/>
    <dgm:cxn modelId="{25BFB835-3906-4F7E-A1B1-4DBC1AEBE809}" type="presParOf" srcId="{C8685FF0-5E2E-4BC9-BDCE-AEFA10AD437E}" destId="{A8930DCC-80E3-45CA-9434-F65EC6245EF4}" srcOrd="2" destOrd="0" presId="urn:microsoft.com/office/officeart/2008/layout/LinedList"/>
    <dgm:cxn modelId="{AEDBEADB-E718-4696-B0A6-D7710AF70956}" type="presParOf" srcId="{67B96130-7329-4F23-88B6-F73F4AD0720F}" destId="{935CBF16-47AB-41D5-9F49-74788BD70966}" srcOrd="8" destOrd="0" presId="urn:microsoft.com/office/officeart/2008/layout/LinedList"/>
    <dgm:cxn modelId="{5141F384-0BAD-4491-BA06-CEDFB1F5E56E}" type="presParOf" srcId="{67B96130-7329-4F23-88B6-F73F4AD0720F}" destId="{A22F56FD-07CA-4C20-9A75-2E3CB3DEA04E}" srcOrd="9" destOrd="0" presId="urn:microsoft.com/office/officeart/2008/layout/LinedList"/>
    <dgm:cxn modelId="{EA134511-76B2-48DE-AEA5-78A165B8A159}" type="presParOf" srcId="{67B96130-7329-4F23-88B6-F73F4AD0720F}" destId="{B1D864EF-F7AE-49EC-ADAD-72D80B7A1213}" srcOrd="10" destOrd="0" presId="urn:microsoft.com/office/officeart/2008/layout/LinedList"/>
    <dgm:cxn modelId="{CE15E0D0-3A66-4B2A-B746-021208C26052}" type="presParOf" srcId="{B1D864EF-F7AE-49EC-ADAD-72D80B7A1213}" destId="{0F7FF631-5A32-4104-AE2E-C46C214640C4}" srcOrd="0" destOrd="0" presId="urn:microsoft.com/office/officeart/2008/layout/LinedList"/>
    <dgm:cxn modelId="{FCCB4DF6-09E9-41B0-8395-2205E5F9605A}" type="presParOf" srcId="{B1D864EF-F7AE-49EC-ADAD-72D80B7A1213}" destId="{97491BE0-251C-491E-8E54-C2E22536B4C7}" srcOrd="1" destOrd="0" presId="urn:microsoft.com/office/officeart/2008/layout/LinedList"/>
    <dgm:cxn modelId="{88EEFE2C-C622-47E3-96F9-44C97B5E9B6A}" type="presParOf" srcId="{B1D864EF-F7AE-49EC-ADAD-72D80B7A1213}" destId="{6CE9EFA2-5F0C-4C6C-8D28-EECAAD80225F}" srcOrd="2" destOrd="0" presId="urn:microsoft.com/office/officeart/2008/layout/LinedList"/>
    <dgm:cxn modelId="{6E0C2F4B-9D3F-4DA5-96C2-8188161B74B3}" type="presParOf" srcId="{67B96130-7329-4F23-88B6-F73F4AD0720F}" destId="{F6F645E4-C950-4032-9955-A416A2DA5A71}" srcOrd="11" destOrd="0" presId="urn:microsoft.com/office/officeart/2008/layout/LinedList"/>
    <dgm:cxn modelId="{F5792910-F1DD-4C64-AF46-A204D6B1E087}" type="presParOf" srcId="{67B96130-7329-4F23-88B6-F73F4AD0720F}" destId="{EFBB6FA2-C417-443F-B16B-80F847F27D68}" srcOrd="12" destOrd="0" presId="urn:microsoft.com/office/officeart/2008/layout/LinedList"/>
    <dgm:cxn modelId="{B22BA469-B03E-485D-91BD-0022E07D7999}" type="presParOf" srcId="{67B96130-7329-4F23-88B6-F73F4AD0720F}" destId="{31D4947E-36D1-475C-97D4-A16A0B8CC164}" srcOrd="13" destOrd="0" presId="urn:microsoft.com/office/officeart/2008/layout/LinedList"/>
    <dgm:cxn modelId="{C0AF3D74-3A51-4546-89C8-AD9FE21E7CB5}" type="presParOf" srcId="{31D4947E-36D1-475C-97D4-A16A0B8CC164}" destId="{B5E535AA-3012-4EF5-9767-B053BAD02A50}" srcOrd="0" destOrd="0" presId="urn:microsoft.com/office/officeart/2008/layout/LinedList"/>
    <dgm:cxn modelId="{AA6F23F9-674A-4DE3-9A75-78D1AB886116}" type="presParOf" srcId="{31D4947E-36D1-475C-97D4-A16A0B8CC164}" destId="{6BC5F063-6A76-486F-9B76-175838828BDC}" srcOrd="1" destOrd="0" presId="urn:microsoft.com/office/officeart/2008/layout/LinedList"/>
    <dgm:cxn modelId="{20A5E458-99B0-48C9-B2D0-C73BD534E80D}" type="presParOf" srcId="{31D4947E-36D1-475C-97D4-A16A0B8CC164}" destId="{883A5DDC-DF04-42A5-A74F-F45555515750}" srcOrd="2" destOrd="0" presId="urn:microsoft.com/office/officeart/2008/layout/LinedList"/>
    <dgm:cxn modelId="{29D440B2-46CA-43C2-881B-5201DB4E71B4}" type="presParOf" srcId="{67B96130-7329-4F23-88B6-F73F4AD0720F}" destId="{2BED5DF8-24A5-4407-B393-579C4DFC2730}" srcOrd="14" destOrd="0" presId="urn:microsoft.com/office/officeart/2008/layout/LinedList"/>
    <dgm:cxn modelId="{6937A836-416A-4682-9F65-F9D2D3BAFFEB}" type="presParOf" srcId="{67B96130-7329-4F23-88B6-F73F4AD0720F}" destId="{5043A78B-F836-432F-8879-EBB09DA930CE}" srcOrd="15" destOrd="0" presId="urn:microsoft.com/office/officeart/2008/layout/LinedList"/>
    <dgm:cxn modelId="{5F5D7A54-D4ED-42FE-AB16-2FB55AFF27AF}" type="presParOf" srcId="{BAAC58FE-AC07-409D-A315-CDF0EAC7EC19}" destId="{A27F9CE0-9D07-44D5-8AA1-07BA076DC02D}" srcOrd="2" destOrd="0" presId="urn:microsoft.com/office/officeart/2008/layout/LinedList"/>
    <dgm:cxn modelId="{9B4316B5-D6B5-46F8-A1F3-A6A4E0B2E7AB}" type="presParOf" srcId="{BAAC58FE-AC07-409D-A315-CDF0EAC7EC19}" destId="{351E1BDF-C5B2-4829-8E54-34F4B6424EE7}" srcOrd="3" destOrd="0" presId="urn:microsoft.com/office/officeart/2008/layout/LinedList"/>
    <dgm:cxn modelId="{AAD9C69D-1028-4D34-AC03-8377A875CB9F}" type="presParOf" srcId="{351E1BDF-C5B2-4829-8E54-34F4B6424EE7}" destId="{C4B61F4A-7AD1-4B53-B13D-D60465E1894A}" srcOrd="0" destOrd="0" presId="urn:microsoft.com/office/officeart/2008/layout/LinedList"/>
    <dgm:cxn modelId="{73D69E55-26AE-485E-A034-06F80C6089AF}" type="presParOf" srcId="{351E1BDF-C5B2-4829-8E54-34F4B6424EE7}" destId="{B18D60FB-E695-48D8-A8A5-0E561791810F}" srcOrd="1" destOrd="0" presId="urn:microsoft.com/office/officeart/2008/layout/LinedList"/>
    <dgm:cxn modelId="{FF036884-C632-4B0A-BC78-22217ECCB3B5}" type="presParOf" srcId="{B18D60FB-E695-48D8-A8A5-0E561791810F}" destId="{B7617880-A0DC-4999-AC02-58D7620DCDF2}" srcOrd="0" destOrd="0" presId="urn:microsoft.com/office/officeart/2008/layout/LinedList"/>
    <dgm:cxn modelId="{00DC508C-445D-46F8-87EB-83C0D8EAFF75}" type="presParOf" srcId="{B18D60FB-E695-48D8-A8A5-0E561791810F}" destId="{085858EA-D8F7-4B2C-802E-02D595BC1B48}" srcOrd="1" destOrd="0" presId="urn:microsoft.com/office/officeart/2008/layout/LinedList"/>
    <dgm:cxn modelId="{C25664F8-7662-406C-A864-534403E90C4F}" type="presParOf" srcId="{085858EA-D8F7-4B2C-802E-02D595BC1B48}" destId="{2125B3ED-2991-4B63-8383-C201639A08EF}" srcOrd="0" destOrd="0" presId="urn:microsoft.com/office/officeart/2008/layout/LinedList"/>
    <dgm:cxn modelId="{069ADE00-2A33-4A28-89BE-C8A88D9A448A}" type="presParOf" srcId="{085858EA-D8F7-4B2C-802E-02D595BC1B48}" destId="{442D7DC8-C04F-442B-9BF5-38900C4AD15F}" srcOrd="1" destOrd="0" presId="urn:microsoft.com/office/officeart/2008/layout/LinedList"/>
    <dgm:cxn modelId="{053E62D5-9C3A-4612-A1C3-DF4F0A203684}" type="presParOf" srcId="{085858EA-D8F7-4B2C-802E-02D595BC1B48}" destId="{BFA49FB4-4B83-467B-8ACF-9C4415CD456D}" srcOrd="2" destOrd="0" presId="urn:microsoft.com/office/officeart/2008/layout/LinedList"/>
    <dgm:cxn modelId="{29145F9C-D9EA-4040-A07E-76ABCF704DAE}" type="presParOf" srcId="{B18D60FB-E695-48D8-A8A5-0E561791810F}" destId="{C5564EA8-DA2D-4860-8C9E-BC9539C292B0}" srcOrd="2" destOrd="0" presId="urn:microsoft.com/office/officeart/2008/layout/LinedList"/>
    <dgm:cxn modelId="{D861074F-60D0-47AC-B093-DB8D90290ACD}" type="presParOf" srcId="{B18D60FB-E695-48D8-A8A5-0E561791810F}" destId="{D81F6B29-EA92-4403-A35F-DD102820C027}" srcOrd="3" destOrd="0" presId="urn:microsoft.com/office/officeart/2008/layout/LinedList"/>
    <dgm:cxn modelId="{1C9925E8-7D33-47F6-BF20-5A57FAE69456}" type="presParOf" srcId="{B18D60FB-E695-48D8-A8A5-0E561791810F}" destId="{C8986C90-602C-4179-8A35-FF4AD2B2C8F1}" srcOrd="4" destOrd="0" presId="urn:microsoft.com/office/officeart/2008/layout/LinedList"/>
    <dgm:cxn modelId="{0C930EA7-13BA-41D6-8896-5D388255F6BA}" type="presParOf" srcId="{C8986C90-602C-4179-8A35-FF4AD2B2C8F1}" destId="{ACAFCA10-38DC-4D54-8290-D62824D02955}" srcOrd="0" destOrd="0" presId="urn:microsoft.com/office/officeart/2008/layout/LinedList"/>
    <dgm:cxn modelId="{CF679963-D626-406B-998C-29CE73F5A31E}" type="presParOf" srcId="{C8986C90-602C-4179-8A35-FF4AD2B2C8F1}" destId="{CC4F6C17-6502-4DF2-AB87-2B4F09D28C69}" srcOrd="1" destOrd="0" presId="urn:microsoft.com/office/officeart/2008/layout/LinedList"/>
    <dgm:cxn modelId="{D9EE3656-72BA-461F-95E4-7165495DA0E4}" type="presParOf" srcId="{C8986C90-602C-4179-8A35-FF4AD2B2C8F1}" destId="{4D4EE44D-9965-435B-AD51-E7CE9F5E00DD}" srcOrd="2" destOrd="0" presId="urn:microsoft.com/office/officeart/2008/layout/LinedList"/>
    <dgm:cxn modelId="{1C8E3FAC-2910-49E0-860F-B1D946B076B2}" type="presParOf" srcId="{B18D60FB-E695-48D8-A8A5-0E561791810F}" destId="{76CA66BF-5189-49BA-BD22-EC4DF296F978}" srcOrd="5" destOrd="0" presId="urn:microsoft.com/office/officeart/2008/layout/LinedList"/>
    <dgm:cxn modelId="{DC371275-4904-4202-89D7-AFAA38D44E91}" type="presParOf" srcId="{B18D60FB-E695-48D8-A8A5-0E561791810F}" destId="{BB778F4E-77D7-4526-9068-360515EA1C9F}" srcOrd="6" destOrd="0" presId="urn:microsoft.com/office/officeart/2008/layout/LinedList"/>
    <dgm:cxn modelId="{8CCECC47-698A-47E4-A600-1C9BA0F1560C}" type="presParOf" srcId="{B18D60FB-E695-48D8-A8A5-0E561791810F}" destId="{7DBC52EE-2BC3-47AD-8A79-1C682E678B07}" srcOrd="7" destOrd="0" presId="urn:microsoft.com/office/officeart/2008/layout/LinedList"/>
    <dgm:cxn modelId="{6622DB37-DCBC-4AA3-8BD2-D12CE48DCE7E}" type="presParOf" srcId="{7DBC52EE-2BC3-47AD-8A79-1C682E678B07}" destId="{494FF9B2-33B1-4185-9FC1-F81856CEDC1C}" srcOrd="0" destOrd="0" presId="urn:microsoft.com/office/officeart/2008/layout/LinedList"/>
    <dgm:cxn modelId="{A7C19B8E-5461-489E-8CD8-04FB3882FE6F}" type="presParOf" srcId="{7DBC52EE-2BC3-47AD-8A79-1C682E678B07}" destId="{5DBC3706-34AA-44A1-B7EF-0FC6B8354A2D}" srcOrd="1" destOrd="0" presId="urn:microsoft.com/office/officeart/2008/layout/LinedList"/>
    <dgm:cxn modelId="{744C351C-4991-4BF5-912F-0CC15FED1D96}" type="presParOf" srcId="{7DBC52EE-2BC3-47AD-8A79-1C682E678B07}" destId="{69D0843B-48B3-43E3-BDEF-B70B27743DD3}" srcOrd="2" destOrd="0" presId="urn:microsoft.com/office/officeart/2008/layout/LinedList"/>
    <dgm:cxn modelId="{69721C4D-9DA3-4569-ABBE-5234602DFCD7}" type="presParOf" srcId="{B18D60FB-E695-48D8-A8A5-0E561791810F}" destId="{A2F3D805-F971-4364-A765-EF1EC16D2D57}" srcOrd="8" destOrd="0" presId="urn:microsoft.com/office/officeart/2008/layout/LinedList"/>
    <dgm:cxn modelId="{81FCE3D8-C182-48EF-B1D8-CB94193C05BB}" type="presParOf" srcId="{B18D60FB-E695-48D8-A8A5-0E561791810F}" destId="{4E073E9C-EFE9-4DC6-8C69-04FD0D31C6CB}" srcOrd="9" destOrd="0" presId="urn:microsoft.com/office/officeart/2008/layout/LinedList"/>
    <dgm:cxn modelId="{C38A6D4A-9F5C-463E-B227-B56E2F66ECC2}" type="presParOf" srcId="{B18D60FB-E695-48D8-A8A5-0E561791810F}" destId="{8A14F408-18FF-4A4E-B669-113697B2B696}" srcOrd="10" destOrd="0" presId="urn:microsoft.com/office/officeart/2008/layout/LinedList"/>
    <dgm:cxn modelId="{B52379FD-4691-48CA-95A7-347AA0DF77FC}" type="presParOf" srcId="{8A14F408-18FF-4A4E-B669-113697B2B696}" destId="{B3981A0D-7590-4FC8-ACC6-8FF2DEBE2207}" srcOrd="0" destOrd="0" presId="urn:microsoft.com/office/officeart/2008/layout/LinedList"/>
    <dgm:cxn modelId="{05D128AE-4AF5-4544-8568-49A3D561F9E2}" type="presParOf" srcId="{8A14F408-18FF-4A4E-B669-113697B2B696}" destId="{562EB5F0-87D0-4E25-A1D1-8C3E3D342653}" srcOrd="1" destOrd="0" presId="urn:microsoft.com/office/officeart/2008/layout/LinedList"/>
    <dgm:cxn modelId="{C87F6FF5-4BF6-47FB-8C05-3FDA9B7150E6}" type="presParOf" srcId="{8A14F408-18FF-4A4E-B669-113697B2B696}" destId="{F73F6286-2B47-4D18-8A8D-6EA54B81363A}" srcOrd="2" destOrd="0" presId="urn:microsoft.com/office/officeart/2008/layout/LinedList"/>
    <dgm:cxn modelId="{80F34F3A-3416-4A5E-98C1-9DD354F50CEC}" type="presParOf" srcId="{B18D60FB-E695-48D8-A8A5-0E561791810F}" destId="{16C806EE-7B9A-428D-81FC-A1E6273C7D30}" srcOrd="11" destOrd="0" presId="urn:microsoft.com/office/officeart/2008/layout/LinedList"/>
    <dgm:cxn modelId="{2630E6B0-53B4-4457-AA4C-877EFDE9D129}" type="presParOf" srcId="{B18D60FB-E695-48D8-A8A5-0E561791810F}" destId="{56115A79-0D8C-49B1-9FEF-73552CDD93D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F53E7-DF46-4A5E-A2C2-29998961668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8FC4B-4AF0-4F4A-8BA0-97430A268B19}">
      <dgm:prSet phldrT="[Text]"/>
      <dgm:spPr/>
      <dgm:t>
        <a:bodyPr/>
        <a:lstStyle/>
        <a:p>
          <a:r>
            <a:rPr lang="en-US" dirty="0"/>
            <a:t>Relational</a:t>
          </a:r>
        </a:p>
      </dgm:t>
    </dgm:pt>
    <dgm:pt modelId="{16FB685C-6A65-48C6-9A8A-8FA659085CBD}" type="parTrans" cxnId="{942B6040-B22E-4A61-9AAA-C848504A4B22}">
      <dgm:prSet/>
      <dgm:spPr/>
      <dgm:t>
        <a:bodyPr/>
        <a:lstStyle/>
        <a:p>
          <a:endParaRPr lang="en-US"/>
        </a:p>
      </dgm:t>
    </dgm:pt>
    <dgm:pt modelId="{7785166B-C3DF-4FB7-9D43-33F573E7177C}" type="sibTrans" cxnId="{942B6040-B22E-4A61-9AAA-C848504A4B22}">
      <dgm:prSet/>
      <dgm:spPr/>
      <dgm:t>
        <a:bodyPr/>
        <a:lstStyle/>
        <a:p>
          <a:endParaRPr lang="en-US"/>
        </a:p>
      </dgm:t>
    </dgm:pt>
    <dgm:pt modelId="{E827C63D-0017-45B8-A8EF-9B880CA395DF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EEB1172F-3F79-4C6B-AB7C-6D88816A4F0F}" type="parTrans" cxnId="{997CDB42-8DC7-44FC-A4D2-EFC7CB262563}">
      <dgm:prSet/>
      <dgm:spPr/>
      <dgm:t>
        <a:bodyPr/>
        <a:lstStyle/>
        <a:p>
          <a:endParaRPr lang="en-US"/>
        </a:p>
      </dgm:t>
    </dgm:pt>
    <dgm:pt modelId="{1788313C-EE54-4A60-B09E-4D907FF65321}" type="sibTrans" cxnId="{997CDB42-8DC7-44FC-A4D2-EFC7CB262563}">
      <dgm:prSet/>
      <dgm:spPr/>
      <dgm:t>
        <a:bodyPr/>
        <a:lstStyle/>
        <a:p>
          <a:endParaRPr lang="en-US"/>
        </a:p>
      </dgm:t>
    </dgm:pt>
    <dgm:pt modelId="{23682B2D-1642-403E-83C5-A4EA31444F77}">
      <dgm:prSet phldrT="[Text]"/>
      <dgm:spPr/>
      <dgm:t>
        <a:bodyPr/>
        <a:lstStyle/>
        <a:p>
          <a:r>
            <a:rPr lang="en-US" dirty="0"/>
            <a:t>NoSQL/Search</a:t>
          </a:r>
        </a:p>
      </dgm:t>
    </dgm:pt>
    <dgm:pt modelId="{3117020E-CC85-44E2-8DE8-66290AFFC2FC}" type="parTrans" cxnId="{6F742610-A28C-4082-8707-6A9B547F4E55}">
      <dgm:prSet/>
      <dgm:spPr/>
      <dgm:t>
        <a:bodyPr/>
        <a:lstStyle/>
        <a:p>
          <a:endParaRPr lang="en-US"/>
        </a:p>
      </dgm:t>
    </dgm:pt>
    <dgm:pt modelId="{B9FD65CD-D116-4439-B08C-D0BEA54EE5CC}" type="sibTrans" cxnId="{6F742610-A28C-4082-8707-6A9B547F4E55}">
      <dgm:prSet/>
      <dgm:spPr/>
      <dgm:t>
        <a:bodyPr/>
        <a:lstStyle/>
        <a:p>
          <a:endParaRPr lang="en-US"/>
        </a:p>
      </dgm:t>
    </dgm:pt>
    <dgm:pt modelId="{90FFBE9E-6ECC-45ED-90D4-A943551EEF3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A637052E-C47E-4BAC-9BB2-1AB457A27173}" type="parTrans" cxnId="{5E052733-38F8-402D-AD4A-9EE924D3B1D4}">
      <dgm:prSet/>
      <dgm:spPr/>
      <dgm:t>
        <a:bodyPr/>
        <a:lstStyle/>
        <a:p>
          <a:endParaRPr lang="en-US"/>
        </a:p>
      </dgm:t>
    </dgm:pt>
    <dgm:pt modelId="{53E7BE10-5E2D-4A74-B9D2-D400C3544A65}" type="sibTrans" cxnId="{5E052733-38F8-402D-AD4A-9EE924D3B1D4}">
      <dgm:prSet/>
      <dgm:spPr/>
      <dgm:t>
        <a:bodyPr/>
        <a:lstStyle/>
        <a:p>
          <a:endParaRPr lang="en-US"/>
        </a:p>
      </dgm:t>
    </dgm:pt>
    <dgm:pt modelId="{EA1B400B-29D7-4960-BEF7-23804EF8A0BD}">
      <dgm:prSet phldrT="[Text]"/>
      <dgm:spPr/>
      <dgm:t>
        <a:bodyPr/>
        <a:lstStyle/>
        <a:p>
          <a:r>
            <a:rPr lang="en-US" dirty="0"/>
            <a:t>Tabular</a:t>
          </a:r>
        </a:p>
      </dgm:t>
    </dgm:pt>
    <dgm:pt modelId="{C79299D4-FEE3-4960-87C7-72A5A47069EC}" type="parTrans" cxnId="{84A92EAC-7B80-4C46-B6C5-5A0B132D6013}">
      <dgm:prSet/>
      <dgm:spPr/>
      <dgm:t>
        <a:bodyPr/>
        <a:lstStyle/>
        <a:p>
          <a:endParaRPr lang="en-US"/>
        </a:p>
      </dgm:t>
    </dgm:pt>
    <dgm:pt modelId="{4785DA4A-4A39-4DE0-9E1E-D98B10047AA3}" type="sibTrans" cxnId="{84A92EAC-7B80-4C46-B6C5-5A0B132D6013}">
      <dgm:prSet/>
      <dgm:spPr/>
      <dgm:t>
        <a:bodyPr/>
        <a:lstStyle/>
        <a:p>
          <a:endParaRPr lang="en-US"/>
        </a:p>
      </dgm:t>
    </dgm:pt>
    <dgm:pt modelId="{3187F098-7DB4-4102-8820-AF37C23409F1}">
      <dgm:prSet phldrT="[Text]"/>
      <dgm:spPr/>
      <dgm:t>
        <a:bodyPr/>
        <a:lstStyle/>
        <a:p>
          <a:r>
            <a:rPr lang="en-US" dirty="0"/>
            <a:t>Broader User Base</a:t>
          </a:r>
        </a:p>
      </dgm:t>
    </dgm:pt>
    <dgm:pt modelId="{097DBCC0-CC41-45D6-97AE-2C10C67F32C3}" type="parTrans" cxnId="{2C6BCBC7-E39F-47B7-91C0-F8C4A8623E26}">
      <dgm:prSet/>
      <dgm:spPr/>
      <dgm:t>
        <a:bodyPr/>
        <a:lstStyle/>
        <a:p>
          <a:endParaRPr lang="en-US"/>
        </a:p>
      </dgm:t>
    </dgm:pt>
    <dgm:pt modelId="{F5100999-8E63-4490-94C5-FFDEFDDC62F3}" type="sibTrans" cxnId="{2C6BCBC7-E39F-47B7-91C0-F8C4A8623E26}">
      <dgm:prSet/>
      <dgm:spPr/>
      <dgm:t>
        <a:bodyPr/>
        <a:lstStyle/>
        <a:p>
          <a:endParaRPr lang="en-US"/>
        </a:p>
      </dgm:t>
    </dgm:pt>
    <dgm:pt modelId="{F3DA07ED-0B51-4D11-8627-C44E4BC2A0B2}">
      <dgm:prSet phldrT="[Text]"/>
      <dgm:spPr/>
      <dgm:t>
        <a:bodyPr/>
        <a:lstStyle/>
        <a:p>
          <a:r>
            <a:rPr lang="en-US" dirty="0"/>
            <a:t>Key/Value or Other</a:t>
          </a:r>
        </a:p>
      </dgm:t>
    </dgm:pt>
    <dgm:pt modelId="{91978092-111D-4362-BE66-D6C2343F57B1}" type="parTrans" cxnId="{9FE1C655-4D5E-4E4D-B58D-AAD0617E1770}">
      <dgm:prSet/>
      <dgm:spPr/>
      <dgm:t>
        <a:bodyPr/>
        <a:lstStyle/>
        <a:p>
          <a:endParaRPr lang="en-US"/>
        </a:p>
      </dgm:t>
    </dgm:pt>
    <dgm:pt modelId="{89186A76-2C51-4DC0-8762-2903677EB571}" type="sibTrans" cxnId="{9FE1C655-4D5E-4E4D-B58D-AAD0617E1770}">
      <dgm:prSet/>
      <dgm:spPr/>
      <dgm:t>
        <a:bodyPr/>
        <a:lstStyle/>
        <a:p>
          <a:endParaRPr lang="en-US"/>
        </a:p>
      </dgm:t>
    </dgm:pt>
    <dgm:pt modelId="{D6455A79-9ED0-4B29-A996-16CC8A1A50CD}">
      <dgm:prSet phldrT="[Text]"/>
      <dgm:spPr/>
      <dgm:t>
        <a:bodyPr/>
        <a:lstStyle/>
        <a:p>
          <a:r>
            <a:rPr lang="en-US" dirty="0"/>
            <a:t>Restricted to Programmers</a:t>
          </a:r>
        </a:p>
      </dgm:t>
    </dgm:pt>
    <dgm:pt modelId="{3A366738-C749-4FC7-BE79-E7D984BB5063}" type="parTrans" cxnId="{DBEDFE95-EB48-412B-8963-02166CF69581}">
      <dgm:prSet/>
      <dgm:spPr/>
      <dgm:t>
        <a:bodyPr/>
        <a:lstStyle/>
        <a:p>
          <a:endParaRPr lang="en-US"/>
        </a:p>
      </dgm:t>
    </dgm:pt>
    <dgm:pt modelId="{8F5E79B1-A3E3-421C-B4B3-5CF47BAA8C8A}" type="sibTrans" cxnId="{DBEDFE95-EB48-412B-8963-02166CF69581}">
      <dgm:prSet/>
      <dgm:spPr/>
      <dgm:t>
        <a:bodyPr/>
        <a:lstStyle/>
        <a:p>
          <a:endParaRPr lang="en-US"/>
        </a:p>
      </dgm:t>
    </dgm:pt>
    <dgm:pt modelId="{DB1E33CC-F0C2-4997-830E-0988C9E1F7CA}" type="pres">
      <dgm:prSet presAssocID="{717F53E7-DF46-4A5E-A2C2-29998961668B}" presName="theList" presStyleCnt="0">
        <dgm:presLayoutVars>
          <dgm:dir/>
          <dgm:animLvl val="lvl"/>
          <dgm:resizeHandles val="exact"/>
        </dgm:presLayoutVars>
      </dgm:prSet>
      <dgm:spPr/>
    </dgm:pt>
    <dgm:pt modelId="{F7C081EF-C94A-405B-810B-77E3074B0DA1}" type="pres">
      <dgm:prSet presAssocID="{7EE8FC4B-4AF0-4F4A-8BA0-97430A268B19}" presName="compNode" presStyleCnt="0"/>
      <dgm:spPr/>
    </dgm:pt>
    <dgm:pt modelId="{127F94AE-0A1C-4F66-9EAB-A70D5B24EEC9}" type="pres">
      <dgm:prSet presAssocID="{7EE8FC4B-4AF0-4F4A-8BA0-97430A268B19}" presName="aNode" presStyleLbl="bgShp" presStyleIdx="0" presStyleCnt="2"/>
      <dgm:spPr/>
    </dgm:pt>
    <dgm:pt modelId="{A23E7A68-D640-48C5-869E-9C6EC343B6B8}" type="pres">
      <dgm:prSet presAssocID="{7EE8FC4B-4AF0-4F4A-8BA0-97430A268B19}" presName="textNode" presStyleLbl="bgShp" presStyleIdx="0" presStyleCnt="2"/>
      <dgm:spPr/>
    </dgm:pt>
    <dgm:pt modelId="{3E9DB58E-DF87-4DD0-B024-90BDA879B27D}" type="pres">
      <dgm:prSet presAssocID="{7EE8FC4B-4AF0-4F4A-8BA0-97430A268B19}" presName="compChildNode" presStyleCnt="0"/>
      <dgm:spPr/>
    </dgm:pt>
    <dgm:pt modelId="{C04DD334-CC43-4FC3-999F-8B61F888802D}" type="pres">
      <dgm:prSet presAssocID="{7EE8FC4B-4AF0-4F4A-8BA0-97430A268B19}" presName="theInnerList" presStyleCnt="0"/>
      <dgm:spPr/>
    </dgm:pt>
    <dgm:pt modelId="{559103E1-B655-4DB7-AE46-4F9BFBF5C87D}" type="pres">
      <dgm:prSet presAssocID="{E827C63D-0017-45B8-A8EF-9B880CA395DF}" presName="childNode" presStyleLbl="node1" presStyleIdx="0" presStyleCnt="6">
        <dgm:presLayoutVars>
          <dgm:bulletEnabled val="1"/>
        </dgm:presLayoutVars>
      </dgm:prSet>
      <dgm:spPr/>
    </dgm:pt>
    <dgm:pt modelId="{86618291-F99F-4226-A8F5-2BDDA8795B2E}" type="pres">
      <dgm:prSet presAssocID="{E827C63D-0017-45B8-A8EF-9B880CA395DF}" presName="aSpace2" presStyleCnt="0"/>
      <dgm:spPr/>
    </dgm:pt>
    <dgm:pt modelId="{C65B2DDC-4461-4447-8556-447F22EFF7D3}" type="pres">
      <dgm:prSet presAssocID="{EA1B400B-29D7-4960-BEF7-23804EF8A0BD}" presName="childNode" presStyleLbl="node1" presStyleIdx="1" presStyleCnt="6">
        <dgm:presLayoutVars>
          <dgm:bulletEnabled val="1"/>
        </dgm:presLayoutVars>
      </dgm:prSet>
      <dgm:spPr/>
    </dgm:pt>
    <dgm:pt modelId="{A2E5BB5C-D3DF-4C73-932B-10245233C160}" type="pres">
      <dgm:prSet presAssocID="{EA1B400B-29D7-4960-BEF7-23804EF8A0BD}" presName="aSpace2" presStyleCnt="0"/>
      <dgm:spPr/>
    </dgm:pt>
    <dgm:pt modelId="{F532C846-DBA7-4A46-8D05-4F5794E26BCC}" type="pres">
      <dgm:prSet presAssocID="{3187F098-7DB4-4102-8820-AF37C23409F1}" presName="childNode" presStyleLbl="node1" presStyleIdx="2" presStyleCnt="6">
        <dgm:presLayoutVars>
          <dgm:bulletEnabled val="1"/>
        </dgm:presLayoutVars>
      </dgm:prSet>
      <dgm:spPr/>
    </dgm:pt>
    <dgm:pt modelId="{870008DD-EB37-4177-A263-2C8E04A01D92}" type="pres">
      <dgm:prSet presAssocID="{7EE8FC4B-4AF0-4F4A-8BA0-97430A268B19}" presName="aSpace" presStyleCnt="0"/>
      <dgm:spPr/>
    </dgm:pt>
    <dgm:pt modelId="{DE319F25-1B94-4BB4-B1EB-CADCEF4530BA}" type="pres">
      <dgm:prSet presAssocID="{23682B2D-1642-403E-83C5-A4EA31444F77}" presName="compNode" presStyleCnt="0"/>
      <dgm:spPr/>
    </dgm:pt>
    <dgm:pt modelId="{4FAF7A2E-1C94-49B7-B8A8-71FA478940A5}" type="pres">
      <dgm:prSet presAssocID="{23682B2D-1642-403E-83C5-A4EA31444F77}" presName="aNode" presStyleLbl="bgShp" presStyleIdx="1" presStyleCnt="2"/>
      <dgm:spPr/>
    </dgm:pt>
    <dgm:pt modelId="{5BDB1471-3ACA-4C9F-91BD-11DC5369F900}" type="pres">
      <dgm:prSet presAssocID="{23682B2D-1642-403E-83C5-A4EA31444F77}" presName="textNode" presStyleLbl="bgShp" presStyleIdx="1" presStyleCnt="2"/>
      <dgm:spPr/>
    </dgm:pt>
    <dgm:pt modelId="{CFFA1F41-100D-4C6B-9A45-B6990520BCCF}" type="pres">
      <dgm:prSet presAssocID="{23682B2D-1642-403E-83C5-A4EA31444F77}" presName="compChildNode" presStyleCnt="0"/>
      <dgm:spPr/>
    </dgm:pt>
    <dgm:pt modelId="{2350F3E7-A033-447A-A0BF-C32B1CDA6BF7}" type="pres">
      <dgm:prSet presAssocID="{23682B2D-1642-403E-83C5-A4EA31444F77}" presName="theInnerList" presStyleCnt="0"/>
      <dgm:spPr/>
    </dgm:pt>
    <dgm:pt modelId="{DB5035E7-7103-4121-9480-3604459EA0F5}" type="pres">
      <dgm:prSet presAssocID="{90FFBE9E-6ECC-45ED-90D4-A943551EEF33}" presName="childNode" presStyleLbl="node1" presStyleIdx="3" presStyleCnt="6">
        <dgm:presLayoutVars>
          <dgm:bulletEnabled val="1"/>
        </dgm:presLayoutVars>
      </dgm:prSet>
      <dgm:spPr/>
    </dgm:pt>
    <dgm:pt modelId="{718BB325-8661-493D-AADB-399366B0283C}" type="pres">
      <dgm:prSet presAssocID="{90FFBE9E-6ECC-45ED-90D4-A943551EEF33}" presName="aSpace2" presStyleCnt="0"/>
      <dgm:spPr/>
    </dgm:pt>
    <dgm:pt modelId="{1DC7C02D-A985-461C-BB5E-6B83A58D3E72}" type="pres">
      <dgm:prSet presAssocID="{F3DA07ED-0B51-4D11-8627-C44E4BC2A0B2}" presName="childNode" presStyleLbl="node1" presStyleIdx="4" presStyleCnt="6">
        <dgm:presLayoutVars>
          <dgm:bulletEnabled val="1"/>
        </dgm:presLayoutVars>
      </dgm:prSet>
      <dgm:spPr/>
    </dgm:pt>
    <dgm:pt modelId="{EE71780B-6170-4FFE-95B8-D9D23172BB77}" type="pres">
      <dgm:prSet presAssocID="{F3DA07ED-0B51-4D11-8627-C44E4BC2A0B2}" presName="aSpace2" presStyleCnt="0"/>
      <dgm:spPr/>
    </dgm:pt>
    <dgm:pt modelId="{C0B06072-4DB6-46CA-84C2-1C27132FB185}" type="pres">
      <dgm:prSet presAssocID="{D6455A79-9ED0-4B29-A996-16CC8A1A50C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DDF400A-4890-44FD-9850-5CB328466D82}" type="presOf" srcId="{7EE8FC4B-4AF0-4F4A-8BA0-97430A268B19}" destId="{127F94AE-0A1C-4F66-9EAB-A70D5B24EEC9}" srcOrd="0" destOrd="0" presId="urn:microsoft.com/office/officeart/2005/8/layout/lProcess2"/>
    <dgm:cxn modelId="{6F742610-A28C-4082-8707-6A9B547F4E55}" srcId="{717F53E7-DF46-4A5E-A2C2-29998961668B}" destId="{23682B2D-1642-403E-83C5-A4EA31444F77}" srcOrd="1" destOrd="0" parTransId="{3117020E-CC85-44E2-8DE8-66290AFFC2FC}" sibTransId="{B9FD65CD-D116-4439-B08C-D0BEA54EE5CC}"/>
    <dgm:cxn modelId="{58781930-9023-49AF-906F-4CE1A0570457}" type="presOf" srcId="{E827C63D-0017-45B8-A8EF-9B880CA395DF}" destId="{559103E1-B655-4DB7-AE46-4F9BFBF5C87D}" srcOrd="0" destOrd="0" presId="urn:microsoft.com/office/officeart/2005/8/layout/lProcess2"/>
    <dgm:cxn modelId="{5E052733-38F8-402D-AD4A-9EE924D3B1D4}" srcId="{23682B2D-1642-403E-83C5-A4EA31444F77}" destId="{90FFBE9E-6ECC-45ED-90D4-A943551EEF33}" srcOrd="0" destOrd="0" parTransId="{A637052E-C47E-4BAC-9BB2-1AB457A27173}" sibTransId="{53E7BE10-5E2D-4A74-B9D2-D400C3544A65}"/>
    <dgm:cxn modelId="{942B6040-B22E-4A61-9AAA-C848504A4B22}" srcId="{717F53E7-DF46-4A5E-A2C2-29998961668B}" destId="{7EE8FC4B-4AF0-4F4A-8BA0-97430A268B19}" srcOrd="0" destOrd="0" parTransId="{16FB685C-6A65-48C6-9A8A-8FA659085CBD}" sibTransId="{7785166B-C3DF-4FB7-9D43-33F573E7177C}"/>
    <dgm:cxn modelId="{997CDB42-8DC7-44FC-A4D2-EFC7CB262563}" srcId="{7EE8FC4B-4AF0-4F4A-8BA0-97430A268B19}" destId="{E827C63D-0017-45B8-A8EF-9B880CA395DF}" srcOrd="0" destOrd="0" parTransId="{EEB1172F-3F79-4C6B-AB7C-6D88816A4F0F}" sibTransId="{1788313C-EE54-4A60-B09E-4D907FF65321}"/>
    <dgm:cxn modelId="{FA73DF42-AB8D-45F1-BAA8-4BC19E8C4A5E}" type="presOf" srcId="{D6455A79-9ED0-4B29-A996-16CC8A1A50CD}" destId="{C0B06072-4DB6-46CA-84C2-1C27132FB185}" srcOrd="0" destOrd="0" presId="urn:microsoft.com/office/officeart/2005/8/layout/lProcess2"/>
    <dgm:cxn modelId="{A8E05E66-E11E-4925-8BA2-0E24B182EB27}" type="presOf" srcId="{EA1B400B-29D7-4960-BEF7-23804EF8A0BD}" destId="{C65B2DDC-4461-4447-8556-447F22EFF7D3}" srcOrd="0" destOrd="0" presId="urn:microsoft.com/office/officeart/2005/8/layout/lProcess2"/>
    <dgm:cxn modelId="{3A57974F-09DB-4032-8D89-D99D5C4144F4}" type="presOf" srcId="{23682B2D-1642-403E-83C5-A4EA31444F77}" destId="{4FAF7A2E-1C94-49B7-B8A8-71FA478940A5}" srcOrd="0" destOrd="0" presId="urn:microsoft.com/office/officeart/2005/8/layout/lProcess2"/>
    <dgm:cxn modelId="{9FE1C655-4D5E-4E4D-B58D-AAD0617E1770}" srcId="{23682B2D-1642-403E-83C5-A4EA31444F77}" destId="{F3DA07ED-0B51-4D11-8627-C44E4BC2A0B2}" srcOrd="1" destOrd="0" parTransId="{91978092-111D-4362-BE66-D6C2343F57B1}" sibTransId="{89186A76-2C51-4DC0-8762-2903677EB571}"/>
    <dgm:cxn modelId="{A1FFD680-A1C0-47CA-AA1F-EA5F4979F27B}" type="presOf" srcId="{7EE8FC4B-4AF0-4F4A-8BA0-97430A268B19}" destId="{A23E7A68-D640-48C5-869E-9C6EC343B6B8}" srcOrd="1" destOrd="0" presId="urn:microsoft.com/office/officeart/2005/8/layout/lProcess2"/>
    <dgm:cxn modelId="{DBEDFE95-EB48-412B-8963-02166CF69581}" srcId="{23682B2D-1642-403E-83C5-A4EA31444F77}" destId="{D6455A79-9ED0-4B29-A996-16CC8A1A50CD}" srcOrd="2" destOrd="0" parTransId="{3A366738-C749-4FC7-BE79-E7D984BB5063}" sibTransId="{8F5E79B1-A3E3-421C-B4B3-5CF47BAA8C8A}"/>
    <dgm:cxn modelId="{F77AF8A7-553F-4CDB-B48C-AC289B4C70F9}" type="presOf" srcId="{F3DA07ED-0B51-4D11-8627-C44E4BC2A0B2}" destId="{1DC7C02D-A985-461C-BB5E-6B83A58D3E72}" srcOrd="0" destOrd="0" presId="urn:microsoft.com/office/officeart/2005/8/layout/lProcess2"/>
    <dgm:cxn modelId="{84A92EAC-7B80-4C46-B6C5-5A0B132D6013}" srcId="{7EE8FC4B-4AF0-4F4A-8BA0-97430A268B19}" destId="{EA1B400B-29D7-4960-BEF7-23804EF8A0BD}" srcOrd="1" destOrd="0" parTransId="{C79299D4-FEE3-4960-87C7-72A5A47069EC}" sibTransId="{4785DA4A-4A39-4DE0-9E1E-D98B10047AA3}"/>
    <dgm:cxn modelId="{FA2571AC-31FD-48EA-8246-E43E3077D7CD}" type="presOf" srcId="{23682B2D-1642-403E-83C5-A4EA31444F77}" destId="{5BDB1471-3ACA-4C9F-91BD-11DC5369F900}" srcOrd="1" destOrd="0" presId="urn:microsoft.com/office/officeart/2005/8/layout/lProcess2"/>
    <dgm:cxn modelId="{2C6BCBC7-E39F-47B7-91C0-F8C4A8623E26}" srcId="{7EE8FC4B-4AF0-4F4A-8BA0-97430A268B19}" destId="{3187F098-7DB4-4102-8820-AF37C23409F1}" srcOrd="2" destOrd="0" parTransId="{097DBCC0-CC41-45D6-97AE-2C10C67F32C3}" sibTransId="{F5100999-8E63-4490-94C5-FFDEFDDC62F3}"/>
    <dgm:cxn modelId="{1BB9E1D1-0BD0-4EA2-96FE-D6155ADEBF30}" type="presOf" srcId="{717F53E7-DF46-4A5E-A2C2-29998961668B}" destId="{DB1E33CC-F0C2-4997-830E-0988C9E1F7CA}" srcOrd="0" destOrd="0" presId="urn:microsoft.com/office/officeart/2005/8/layout/lProcess2"/>
    <dgm:cxn modelId="{82EBE3D5-FCA4-4D11-8FD6-4A0B6A343308}" type="presOf" srcId="{90FFBE9E-6ECC-45ED-90D4-A943551EEF33}" destId="{DB5035E7-7103-4121-9480-3604459EA0F5}" srcOrd="0" destOrd="0" presId="urn:microsoft.com/office/officeart/2005/8/layout/lProcess2"/>
    <dgm:cxn modelId="{AF8ECAF7-4EB0-4F96-900A-BA1211291D84}" type="presOf" srcId="{3187F098-7DB4-4102-8820-AF37C23409F1}" destId="{F532C846-DBA7-4A46-8D05-4F5794E26BCC}" srcOrd="0" destOrd="0" presId="urn:microsoft.com/office/officeart/2005/8/layout/lProcess2"/>
    <dgm:cxn modelId="{46A6CD9A-F6A9-49DE-8246-74FB8D7614FE}" type="presParOf" srcId="{DB1E33CC-F0C2-4997-830E-0988C9E1F7CA}" destId="{F7C081EF-C94A-405B-810B-77E3074B0DA1}" srcOrd="0" destOrd="0" presId="urn:microsoft.com/office/officeart/2005/8/layout/lProcess2"/>
    <dgm:cxn modelId="{AA935BDC-86BD-4465-970A-7A73D9B0AD43}" type="presParOf" srcId="{F7C081EF-C94A-405B-810B-77E3074B0DA1}" destId="{127F94AE-0A1C-4F66-9EAB-A70D5B24EEC9}" srcOrd="0" destOrd="0" presId="urn:microsoft.com/office/officeart/2005/8/layout/lProcess2"/>
    <dgm:cxn modelId="{7BB8A5D6-2C26-4CD1-8F8E-C2871A58FB6D}" type="presParOf" srcId="{F7C081EF-C94A-405B-810B-77E3074B0DA1}" destId="{A23E7A68-D640-48C5-869E-9C6EC343B6B8}" srcOrd="1" destOrd="0" presId="urn:microsoft.com/office/officeart/2005/8/layout/lProcess2"/>
    <dgm:cxn modelId="{C712FA65-A1D3-4908-9F41-776F003A0107}" type="presParOf" srcId="{F7C081EF-C94A-405B-810B-77E3074B0DA1}" destId="{3E9DB58E-DF87-4DD0-B024-90BDA879B27D}" srcOrd="2" destOrd="0" presId="urn:microsoft.com/office/officeart/2005/8/layout/lProcess2"/>
    <dgm:cxn modelId="{44918119-50DE-49CC-A847-8AA5AD92477D}" type="presParOf" srcId="{3E9DB58E-DF87-4DD0-B024-90BDA879B27D}" destId="{C04DD334-CC43-4FC3-999F-8B61F888802D}" srcOrd="0" destOrd="0" presId="urn:microsoft.com/office/officeart/2005/8/layout/lProcess2"/>
    <dgm:cxn modelId="{7F8ADD58-2B12-4843-AB76-1B2892C48CAD}" type="presParOf" srcId="{C04DD334-CC43-4FC3-999F-8B61F888802D}" destId="{559103E1-B655-4DB7-AE46-4F9BFBF5C87D}" srcOrd="0" destOrd="0" presId="urn:microsoft.com/office/officeart/2005/8/layout/lProcess2"/>
    <dgm:cxn modelId="{F72FCD9B-00F3-4C9E-9797-96498056A28D}" type="presParOf" srcId="{C04DD334-CC43-4FC3-999F-8B61F888802D}" destId="{86618291-F99F-4226-A8F5-2BDDA8795B2E}" srcOrd="1" destOrd="0" presId="urn:microsoft.com/office/officeart/2005/8/layout/lProcess2"/>
    <dgm:cxn modelId="{DA18577C-12BA-4855-A5A7-86CB11D3315D}" type="presParOf" srcId="{C04DD334-CC43-4FC3-999F-8B61F888802D}" destId="{C65B2DDC-4461-4447-8556-447F22EFF7D3}" srcOrd="2" destOrd="0" presId="urn:microsoft.com/office/officeart/2005/8/layout/lProcess2"/>
    <dgm:cxn modelId="{0CE13AB1-539A-4D7B-B707-51196208A05E}" type="presParOf" srcId="{C04DD334-CC43-4FC3-999F-8B61F888802D}" destId="{A2E5BB5C-D3DF-4C73-932B-10245233C160}" srcOrd="3" destOrd="0" presId="urn:microsoft.com/office/officeart/2005/8/layout/lProcess2"/>
    <dgm:cxn modelId="{C09FA506-A773-4769-B5CC-23AA336F7FBB}" type="presParOf" srcId="{C04DD334-CC43-4FC3-999F-8B61F888802D}" destId="{F532C846-DBA7-4A46-8D05-4F5794E26BCC}" srcOrd="4" destOrd="0" presId="urn:microsoft.com/office/officeart/2005/8/layout/lProcess2"/>
    <dgm:cxn modelId="{1950F91A-1866-48C8-B695-3A5300212279}" type="presParOf" srcId="{DB1E33CC-F0C2-4997-830E-0988C9E1F7CA}" destId="{870008DD-EB37-4177-A263-2C8E04A01D92}" srcOrd="1" destOrd="0" presId="urn:microsoft.com/office/officeart/2005/8/layout/lProcess2"/>
    <dgm:cxn modelId="{896BA3AF-1042-491C-8C46-13F6B2BB7FAF}" type="presParOf" srcId="{DB1E33CC-F0C2-4997-830E-0988C9E1F7CA}" destId="{DE319F25-1B94-4BB4-B1EB-CADCEF4530BA}" srcOrd="2" destOrd="0" presId="urn:microsoft.com/office/officeart/2005/8/layout/lProcess2"/>
    <dgm:cxn modelId="{FC79841E-86FB-4270-9CA9-EA96C27607A5}" type="presParOf" srcId="{DE319F25-1B94-4BB4-B1EB-CADCEF4530BA}" destId="{4FAF7A2E-1C94-49B7-B8A8-71FA478940A5}" srcOrd="0" destOrd="0" presId="urn:microsoft.com/office/officeart/2005/8/layout/lProcess2"/>
    <dgm:cxn modelId="{CC9D396A-FF18-4353-9C38-17FC37B82109}" type="presParOf" srcId="{DE319F25-1B94-4BB4-B1EB-CADCEF4530BA}" destId="{5BDB1471-3ACA-4C9F-91BD-11DC5369F900}" srcOrd="1" destOrd="0" presId="urn:microsoft.com/office/officeart/2005/8/layout/lProcess2"/>
    <dgm:cxn modelId="{8138F803-11A4-445B-B196-A8C21D601E0D}" type="presParOf" srcId="{DE319F25-1B94-4BB4-B1EB-CADCEF4530BA}" destId="{CFFA1F41-100D-4C6B-9A45-B6990520BCCF}" srcOrd="2" destOrd="0" presId="urn:microsoft.com/office/officeart/2005/8/layout/lProcess2"/>
    <dgm:cxn modelId="{31F62A15-6980-44DA-AF4A-EF09954A8062}" type="presParOf" srcId="{CFFA1F41-100D-4C6B-9A45-B6990520BCCF}" destId="{2350F3E7-A033-447A-A0BF-C32B1CDA6BF7}" srcOrd="0" destOrd="0" presId="urn:microsoft.com/office/officeart/2005/8/layout/lProcess2"/>
    <dgm:cxn modelId="{9D654F37-9CF1-4C85-ACE6-0095B090F3F7}" type="presParOf" srcId="{2350F3E7-A033-447A-A0BF-C32B1CDA6BF7}" destId="{DB5035E7-7103-4121-9480-3604459EA0F5}" srcOrd="0" destOrd="0" presId="urn:microsoft.com/office/officeart/2005/8/layout/lProcess2"/>
    <dgm:cxn modelId="{991DF60C-5AC5-4A1F-B70A-4F790E77782E}" type="presParOf" srcId="{2350F3E7-A033-447A-A0BF-C32B1CDA6BF7}" destId="{718BB325-8661-493D-AADB-399366B0283C}" srcOrd="1" destOrd="0" presId="urn:microsoft.com/office/officeart/2005/8/layout/lProcess2"/>
    <dgm:cxn modelId="{0A93994C-6801-472F-AD21-9E27A0D31EE1}" type="presParOf" srcId="{2350F3E7-A033-447A-A0BF-C32B1CDA6BF7}" destId="{1DC7C02D-A985-461C-BB5E-6B83A58D3E72}" srcOrd="2" destOrd="0" presId="urn:microsoft.com/office/officeart/2005/8/layout/lProcess2"/>
    <dgm:cxn modelId="{CBC36B1D-438C-4848-8A77-3F4D28C8990E}" type="presParOf" srcId="{2350F3E7-A033-447A-A0BF-C32B1CDA6BF7}" destId="{EE71780B-6170-4FFE-95B8-D9D23172BB77}" srcOrd="3" destOrd="0" presId="urn:microsoft.com/office/officeart/2005/8/layout/lProcess2"/>
    <dgm:cxn modelId="{339DF73D-6048-4D4C-AF97-EC7061B0AE07}" type="presParOf" srcId="{2350F3E7-A033-447A-A0BF-C32B1CDA6BF7}" destId="{C0B06072-4DB6-46CA-84C2-1C27132FB18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67D31-08AB-4D26-A23B-31694475BC2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32950-CC1A-48E3-86FF-0E68811575A0}">
      <dsp:nvSpPr>
        <dsp:cNvPr id="0" name=""/>
        <dsp:cNvSpPr/>
      </dsp:nvSpPr>
      <dsp:spPr>
        <a:xfrm>
          <a:off x="0" y="0"/>
          <a:ext cx="164592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Relational</a:t>
          </a:r>
        </a:p>
      </dsp:txBody>
      <dsp:txXfrm>
        <a:off x="0" y="0"/>
        <a:ext cx="1645920" cy="2552700"/>
      </dsp:txXfrm>
    </dsp:sp>
    <dsp:sp modelId="{221C21DD-A12D-46FF-96F1-61C07BB25EC0}">
      <dsp:nvSpPr>
        <dsp:cNvPr id="0" name=""/>
        <dsp:cNvSpPr/>
      </dsp:nvSpPr>
      <dsp:spPr>
        <a:xfrm>
          <a:off x="1769364" y="24056"/>
          <a:ext cx="6460236" cy="4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Oracle</a:t>
          </a:r>
        </a:p>
      </dsp:txBody>
      <dsp:txXfrm>
        <a:off x="1769364" y="24056"/>
        <a:ext cx="6460236" cy="481124"/>
      </dsp:txXfrm>
    </dsp:sp>
    <dsp:sp modelId="{5F24ABCA-DCB1-41C1-A272-E52A9BBE4573}">
      <dsp:nvSpPr>
        <dsp:cNvPr id="0" name=""/>
        <dsp:cNvSpPr/>
      </dsp:nvSpPr>
      <dsp:spPr>
        <a:xfrm>
          <a:off x="1645920" y="50518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184E4-9746-4C18-8E1A-4213C7E98E63}">
      <dsp:nvSpPr>
        <dsp:cNvPr id="0" name=""/>
        <dsp:cNvSpPr/>
      </dsp:nvSpPr>
      <dsp:spPr>
        <a:xfrm>
          <a:off x="1769364" y="529236"/>
          <a:ext cx="6460236" cy="4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SQL Server</a:t>
          </a:r>
        </a:p>
      </dsp:txBody>
      <dsp:txXfrm>
        <a:off x="1769364" y="529236"/>
        <a:ext cx="6460236" cy="481124"/>
      </dsp:txXfrm>
    </dsp:sp>
    <dsp:sp modelId="{041537E9-4A1E-477B-9E7C-3D1ADA2AACA6}">
      <dsp:nvSpPr>
        <dsp:cNvPr id="0" name=""/>
        <dsp:cNvSpPr/>
      </dsp:nvSpPr>
      <dsp:spPr>
        <a:xfrm>
          <a:off x="1645920" y="101036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F1E5C-C7B6-4185-9258-4287F0BC14A1}">
      <dsp:nvSpPr>
        <dsp:cNvPr id="0" name=""/>
        <dsp:cNvSpPr/>
      </dsp:nvSpPr>
      <dsp:spPr>
        <a:xfrm>
          <a:off x="1769364" y="1034416"/>
          <a:ext cx="6460236" cy="4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MySQL</a:t>
          </a:r>
        </a:p>
      </dsp:txBody>
      <dsp:txXfrm>
        <a:off x="1769364" y="1034416"/>
        <a:ext cx="6460236" cy="481124"/>
      </dsp:txXfrm>
    </dsp:sp>
    <dsp:sp modelId="{935CBF16-47AB-41D5-9F49-74788BD70966}">
      <dsp:nvSpPr>
        <dsp:cNvPr id="0" name=""/>
        <dsp:cNvSpPr/>
      </dsp:nvSpPr>
      <dsp:spPr>
        <a:xfrm>
          <a:off x="1645920" y="151554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1BE0-251C-491E-8E54-C2E22536B4C7}">
      <dsp:nvSpPr>
        <dsp:cNvPr id="0" name=""/>
        <dsp:cNvSpPr/>
      </dsp:nvSpPr>
      <dsp:spPr>
        <a:xfrm>
          <a:off x="1769364" y="1539597"/>
          <a:ext cx="6460236" cy="4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PostgreSQL</a:t>
          </a:r>
        </a:p>
      </dsp:txBody>
      <dsp:txXfrm>
        <a:off x="1769364" y="1539597"/>
        <a:ext cx="6460236" cy="481124"/>
      </dsp:txXfrm>
    </dsp:sp>
    <dsp:sp modelId="{F6F645E4-C950-4032-9955-A416A2DA5A71}">
      <dsp:nvSpPr>
        <dsp:cNvPr id="0" name=""/>
        <dsp:cNvSpPr/>
      </dsp:nvSpPr>
      <dsp:spPr>
        <a:xfrm>
          <a:off x="1645920" y="202072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5F063-6A76-486F-9B76-175838828BDC}">
      <dsp:nvSpPr>
        <dsp:cNvPr id="0" name=""/>
        <dsp:cNvSpPr/>
      </dsp:nvSpPr>
      <dsp:spPr>
        <a:xfrm>
          <a:off x="1769364" y="2044777"/>
          <a:ext cx="6460236" cy="4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SQLLite</a:t>
          </a:r>
          <a:endParaRPr lang="en-US" sz="2200" kern="1200" dirty="0"/>
        </a:p>
      </dsp:txBody>
      <dsp:txXfrm>
        <a:off x="1769364" y="2044777"/>
        <a:ext cx="6460236" cy="481124"/>
      </dsp:txXfrm>
    </dsp:sp>
    <dsp:sp modelId="{2BED5DF8-24A5-4407-B393-579C4DFC2730}">
      <dsp:nvSpPr>
        <dsp:cNvPr id="0" name=""/>
        <dsp:cNvSpPr/>
      </dsp:nvSpPr>
      <dsp:spPr>
        <a:xfrm>
          <a:off x="1645920" y="252590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F9CE0-9D07-44D5-8AA1-07BA076DC02D}">
      <dsp:nvSpPr>
        <dsp:cNvPr id="0" name=""/>
        <dsp:cNvSpPr/>
      </dsp:nvSpPr>
      <dsp:spPr>
        <a:xfrm>
          <a:off x="0" y="25527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61F4A-7AD1-4B53-B13D-D60465E1894A}">
      <dsp:nvSpPr>
        <dsp:cNvPr id="0" name=""/>
        <dsp:cNvSpPr/>
      </dsp:nvSpPr>
      <dsp:spPr>
        <a:xfrm>
          <a:off x="0" y="2552700"/>
          <a:ext cx="164592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NoSQL/Search</a:t>
          </a:r>
        </a:p>
      </dsp:txBody>
      <dsp:txXfrm>
        <a:off x="0" y="2552700"/>
        <a:ext cx="1645920" cy="2552700"/>
      </dsp:txXfrm>
    </dsp:sp>
    <dsp:sp modelId="{442D7DC8-C04F-442B-9BF5-38900C4AD15F}">
      <dsp:nvSpPr>
        <dsp:cNvPr id="0" name=""/>
        <dsp:cNvSpPr/>
      </dsp:nvSpPr>
      <dsp:spPr>
        <a:xfrm>
          <a:off x="1769364" y="2582707"/>
          <a:ext cx="6460236" cy="60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MongoDB</a:t>
          </a:r>
        </a:p>
      </dsp:txBody>
      <dsp:txXfrm>
        <a:off x="1769364" y="2582707"/>
        <a:ext cx="6460236" cy="600158"/>
      </dsp:txXfrm>
    </dsp:sp>
    <dsp:sp modelId="{C5564EA8-DA2D-4860-8C9E-BC9539C292B0}">
      <dsp:nvSpPr>
        <dsp:cNvPr id="0" name=""/>
        <dsp:cNvSpPr/>
      </dsp:nvSpPr>
      <dsp:spPr>
        <a:xfrm>
          <a:off x="1645920" y="318286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F6C17-6502-4DF2-AB87-2B4F09D28C69}">
      <dsp:nvSpPr>
        <dsp:cNvPr id="0" name=""/>
        <dsp:cNvSpPr/>
      </dsp:nvSpPr>
      <dsp:spPr>
        <a:xfrm>
          <a:off x="1769364" y="3212874"/>
          <a:ext cx="6460236" cy="60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Elastisearch</a:t>
          </a:r>
          <a:endParaRPr lang="en-US" sz="2200" kern="1200" dirty="0"/>
        </a:p>
      </dsp:txBody>
      <dsp:txXfrm>
        <a:off x="1769364" y="3212874"/>
        <a:ext cx="6460236" cy="600158"/>
      </dsp:txXfrm>
    </dsp:sp>
    <dsp:sp modelId="{76CA66BF-5189-49BA-BD22-EC4DF296F978}">
      <dsp:nvSpPr>
        <dsp:cNvPr id="0" name=""/>
        <dsp:cNvSpPr/>
      </dsp:nvSpPr>
      <dsp:spPr>
        <a:xfrm>
          <a:off x="1645920" y="381303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C3706-34AA-44A1-B7EF-0FC6B8354A2D}">
      <dsp:nvSpPr>
        <dsp:cNvPr id="0" name=""/>
        <dsp:cNvSpPr/>
      </dsp:nvSpPr>
      <dsp:spPr>
        <a:xfrm>
          <a:off x="1769364" y="3843041"/>
          <a:ext cx="6460236" cy="60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Redis</a:t>
          </a:r>
        </a:p>
      </dsp:txBody>
      <dsp:txXfrm>
        <a:off x="1769364" y="3843041"/>
        <a:ext cx="6460236" cy="600158"/>
      </dsp:txXfrm>
    </dsp:sp>
    <dsp:sp modelId="{A2F3D805-F971-4364-A765-EF1EC16D2D57}">
      <dsp:nvSpPr>
        <dsp:cNvPr id="0" name=""/>
        <dsp:cNvSpPr/>
      </dsp:nvSpPr>
      <dsp:spPr>
        <a:xfrm>
          <a:off x="1645920" y="444319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EB5F0-87D0-4E25-A1D1-8C3E3D342653}">
      <dsp:nvSpPr>
        <dsp:cNvPr id="0" name=""/>
        <dsp:cNvSpPr/>
      </dsp:nvSpPr>
      <dsp:spPr>
        <a:xfrm>
          <a:off x="1769364" y="4473207"/>
          <a:ext cx="6460236" cy="60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Cassandra</a:t>
          </a:r>
        </a:p>
      </dsp:txBody>
      <dsp:txXfrm>
        <a:off x="1769364" y="4473207"/>
        <a:ext cx="6460236" cy="600158"/>
      </dsp:txXfrm>
    </dsp:sp>
    <dsp:sp modelId="{16C806EE-7B9A-428D-81FC-A1E6273C7D30}">
      <dsp:nvSpPr>
        <dsp:cNvPr id="0" name=""/>
        <dsp:cNvSpPr/>
      </dsp:nvSpPr>
      <dsp:spPr>
        <a:xfrm>
          <a:off x="1645920" y="507336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F94AE-0A1C-4F66-9EAB-A70D5B24EEC9}">
      <dsp:nvSpPr>
        <dsp:cNvPr id="0" name=""/>
        <dsp:cNvSpPr/>
      </dsp:nvSpPr>
      <dsp:spPr>
        <a:xfrm>
          <a:off x="4118" y="0"/>
          <a:ext cx="3962102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Relational</a:t>
          </a:r>
        </a:p>
      </dsp:txBody>
      <dsp:txXfrm>
        <a:off x="4118" y="0"/>
        <a:ext cx="3962102" cy="1531620"/>
      </dsp:txXfrm>
    </dsp:sp>
    <dsp:sp modelId="{559103E1-B655-4DB7-AE46-4F9BFBF5C87D}">
      <dsp:nvSpPr>
        <dsp:cNvPr id="0" name=""/>
        <dsp:cNvSpPr/>
      </dsp:nvSpPr>
      <dsp:spPr>
        <a:xfrm>
          <a:off x="400329" y="1532056"/>
          <a:ext cx="3169681" cy="1003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Declarative</a:t>
          </a:r>
        </a:p>
      </dsp:txBody>
      <dsp:txXfrm>
        <a:off x="429706" y="1561433"/>
        <a:ext cx="3110927" cy="944252"/>
      </dsp:txXfrm>
    </dsp:sp>
    <dsp:sp modelId="{C65B2DDC-4461-4447-8556-447F22EFF7D3}">
      <dsp:nvSpPr>
        <dsp:cNvPr id="0" name=""/>
        <dsp:cNvSpPr/>
      </dsp:nvSpPr>
      <dsp:spPr>
        <a:xfrm>
          <a:off x="400329" y="2689371"/>
          <a:ext cx="3169681" cy="1003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Tabular</a:t>
          </a:r>
        </a:p>
      </dsp:txBody>
      <dsp:txXfrm>
        <a:off x="429706" y="2718748"/>
        <a:ext cx="3110927" cy="944252"/>
      </dsp:txXfrm>
    </dsp:sp>
    <dsp:sp modelId="{F532C846-DBA7-4A46-8D05-4F5794E26BCC}">
      <dsp:nvSpPr>
        <dsp:cNvPr id="0" name=""/>
        <dsp:cNvSpPr/>
      </dsp:nvSpPr>
      <dsp:spPr>
        <a:xfrm>
          <a:off x="400329" y="3846687"/>
          <a:ext cx="3169681" cy="1003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Broader User Base</a:t>
          </a:r>
        </a:p>
      </dsp:txBody>
      <dsp:txXfrm>
        <a:off x="429706" y="3876064"/>
        <a:ext cx="3110927" cy="944252"/>
      </dsp:txXfrm>
    </dsp:sp>
    <dsp:sp modelId="{4FAF7A2E-1C94-49B7-B8A8-71FA478940A5}">
      <dsp:nvSpPr>
        <dsp:cNvPr id="0" name=""/>
        <dsp:cNvSpPr/>
      </dsp:nvSpPr>
      <dsp:spPr>
        <a:xfrm>
          <a:off x="4263378" y="0"/>
          <a:ext cx="3962102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NoSQL/Search</a:t>
          </a:r>
        </a:p>
      </dsp:txBody>
      <dsp:txXfrm>
        <a:off x="4263378" y="0"/>
        <a:ext cx="3962102" cy="1531620"/>
      </dsp:txXfrm>
    </dsp:sp>
    <dsp:sp modelId="{DB5035E7-7103-4121-9480-3604459EA0F5}">
      <dsp:nvSpPr>
        <dsp:cNvPr id="0" name=""/>
        <dsp:cNvSpPr/>
      </dsp:nvSpPr>
      <dsp:spPr>
        <a:xfrm>
          <a:off x="4659589" y="1532056"/>
          <a:ext cx="3169681" cy="1003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Imperative</a:t>
          </a:r>
        </a:p>
      </dsp:txBody>
      <dsp:txXfrm>
        <a:off x="4688966" y="1561433"/>
        <a:ext cx="3110927" cy="944252"/>
      </dsp:txXfrm>
    </dsp:sp>
    <dsp:sp modelId="{1DC7C02D-A985-461C-BB5E-6B83A58D3E72}">
      <dsp:nvSpPr>
        <dsp:cNvPr id="0" name=""/>
        <dsp:cNvSpPr/>
      </dsp:nvSpPr>
      <dsp:spPr>
        <a:xfrm>
          <a:off x="4659589" y="2689371"/>
          <a:ext cx="3169681" cy="1003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Key/Value or Other</a:t>
          </a:r>
        </a:p>
      </dsp:txBody>
      <dsp:txXfrm>
        <a:off x="4688966" y="2718748"/>
        <a:ext cx="3110927" cy="944252"/>
      </dsp:txXfrm>
    </dsp:sp>
    <dsp:sp modelId="{C0B06072-4DB6-46CA-84C2-1C27132FB185}">
      <dsp:nvSpPr>
        <dsp:cNvPr id="0" name=""/>
        <dsp:cNvSpPr/>
      </dsp:nvSpPr>
      <dsp:spPr>
        <a:xfrm>
          <a:off x="4659589" y="3846687"/>
          <a:ext cx="3169681" cy="1003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Restricted to Programmers</a:t>
          </a:r>
        </a:p>
      </dsp:txBody>
      <dsp:txXfrm>
        <a:off x="4688966" y="3876064"/>
        <a:ext cx="3110927" cy="94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table is isomorphic with a Java class with no behavior and all public members.</a:t>
            </a:r>
          </a:p>
          <a:p>
            <a:r>
              <a:rPr lang="en-US" dirty="0"/>
              <a:t>Table columns are isomorphic with members of the class.</a:t>
            </a:r>
          </a:p>
          <a:p>
            <a:r>
              <a:rPr lang="en-US" dirty="0"/>
              <a:t>Table rows are isomorphic with objects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3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11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a reference has a type while relational model relationships are enforced with foreign keys.</a:t>
            </a:r>
          </a:p>
          <a:p>
            <a:r>
              <a:rPr lang="en-US" dirty="0"/>
              <a:t>Notice that references implicitly use addresses as identifiers (invisible to the app) while in the relational model the identifiers must be explicitly compared.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principle behind structural independence and data independence is abstraction – a layer of objects which can be created, accessed, modified, or deleted without dependence on the particulars of the layer(s) below.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We rely on this independence (abstraction) every day in many areas.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we know to press the gas pedal to go, the brake pedal to stop, and to rotate the steering wheel to turn.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While driving, we don’t concern ourselves with the throttle valve controlled by the gas pedal, the hydraulics and discs/shoes controlled by the brake pedal, or the pivoted joints controlled by the steering wheel. We just use them!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fact, we can get into almost any car and use all three without having any knowledge whatsoever of how they were designed in that particular car.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Even better, how they work can change over time without changing how we use them. For example, the gas pedal today works with a throttle valve that is computer controlled, yet in times past no computer was involved!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460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table is a virtual construct which the database can save in many different ways.</a:t>
            </a:r>
          </a:p>
          <a:p>
            <a:r>
              <a:rPr lang="en-US" sz="1200" dirty="0"/>
              <a:t>These virtual constructs must be stored permanently on disk in specific files with specific structures; however, we concern ourselves neither with files nor file structures when working with them.</a:t>
            </a:r>
          </a:p>
          <a:p>
            <a:r>
              <a:rPr lang="en-US" sz="1200" dirty="0"/>
              <a:t>The files and structures can change as needed.</a:t>
            </a:r>
          </a:p>
          <a:p>
            <a:r>
              <a:rPr lang="en-US" sz="1200" dirty="0"/>
              <a:t>The database instances can change.</a:t>
            </a:r>
          </a:p>
          <a:p>
            <a:r>
              <a:rPr lang="en-US" sz="1200" dirty="0"/>
              <a:t>Even the hardware itself can be changed, such as replacing a hard drive with a flash drive, or moving to a NAS device.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80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Virtually every organization (and most people) in the world uses a database directly or indirectly.</a:t>
            </a:r>
          </a:p>
          <a:p>
            <a:r>
              <a:rPr lang="en-US" sz="2400" dirty="0"/>
              <a:t>For-profit companies, not-for-profits, governments, clubs, and individuals use databases.</a:t>
            </a:r>
          </a:p>
          <a:p>
            <a:r>
              <a:rPr lang="en-US" sz="2400" dirty="0"/>
              <a:t>Almost all database access is indirect; people use an application which uses a database.</a:t>
            </a:r>
          </a:p>
          <a:p>
            <a:pPr lvl="1"/>
            <a:r>
              <a:rPr lang="en-US" sz="2000" dirty="0"/>
              <a:t>Websites such as Amazon.com</a:t>
            </a:r>
          </a:p>
          <a:p>
            <a:pPr lvl="1"/>
            <a:r>
              <a:rPr lang="en-US" sz="2000" dirty="0"/>
              <a:t>Mobile applications</a:t>
            </a:r>
          </a:p>
          <a:p>
            <a:pPr lvl="1"/>
            <a:r>
              <a:rPr lang="en-US" sz="2000" dirty="0"/>
              <a:t>Business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Applications, typically object-oriented, focus on managing transient types and on presenting interfaces to the end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database’s role for the application is to store and provide access to durable types.</a:t>
            </a:r>
          </a:p>
          <a:p>
            <a:r>
              <a:rPr lang="en-US" sz="2400" dirty="0"/>
              <a:t>I.T. professionals such as database administrators, database developers, and data analysts, access the database directly.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63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Modern applications are becoming increasingly complex, and may require multiple user interfaces.</a:t>
            </a:r>
          </a:p>
          <a:p>
            <a:pPr eaLnBrk="1" hangingPunct="1">
              <a:defRPr/>
            </a:pPr>
            <a:r>
              <a:rPr lang="en-US" dirty="0"/>
              <a:t>Modern applications have tiers, where each tier is specifically responsible for a portion of the overall application.</a:t>
            </a:r>
          </a:p>
          <a:p>
            <a:pPr eaLnBrk="1" hangingPunct="1">
              <a:defRPr/>
            </a:pPr>
            <a:r>
              <a:rPr lang="en-US" dirty="0"/>
              <a:t>2-tier and n-tier client-server architectures are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11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can be different client types with n-tier.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Databases are developed for and in tandem with applications and information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83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are by far the most popular and used kind of database (Solid IT).</a:t>
            </a:r>
          </a:p>
          <a:p>
            <a:r>
              <a:rPr lang="en-US" dirty="0"/>
              <a:t>NoSQL and search databases are the most significant alternative.</a:t>
            </a:r>
          </a:p>
          <a:p>
            <a:r>
              <a:rPr lang="en-US" dirty="0"/>
              <a:t>Many texts treat “relational database” and “database” as synonymous terms. </a:t>
            </a:r>
          </a:p>
          <a:p>
            <a:r>
              <a:rPr lang="en-US" dirty="0"/>
              <a:t>Even the definition of alternative databases as “NoSQL” is a testament to the popularity of relational databases.</a:t>
            </a:r>
          </a:p>
          <a:p>
            <a:r>
              <a:rPr lang="en-US" dirty="0"/>
              <a:t>Relational databases are considered the foundational technology even if NoSQL databases are learned.</a:t>
            </a:r>
          </a:p>
          <a:p>
            <a:endParaRPr lang="en-US" dirty="0"/>
          </a:p>
          <a:p>
            <a:r>
              <a:rPr lang="en-US" dirty="0"/>
              <a:t>Works Cited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Solid IT (September 2018). DB-Engines Ranking. Retrieved September 4, 2018, from https://db-engines.com/en/ranking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70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 is created by Oracle Corporation, SQL Server is created by Microsoft.</a:t>
            </a:r>
          </a:p>
          <a:p>
            <a:r>
              <a:rPr lang="en-US" dirty="0"/>
              <a:t>Both are in-demand commercial databases that are widely deployed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PostgreSQL (aka Postgres) is an open-source database that has its origins in the Berkeley POSTGRES project starting in 1986.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Cited</a:t>
            </a:r>
          </a:p>
          <a:p>
            <a:endParaRPr lang="en-US" dirty="0"/>
          </a:p>
          <a:p>
            <a:r>
              <a:rPr lang="en-US" dirty="0"/>
              <a:t>Stack Overflow (2018, March 13). Most popular databases in 2018 according to </a:t>
            </a:r>
            <a:r>
              <a:rPr lang="en-US" dirty="0" err="1"/>
              <a:t>StackOverflow</a:t>
            </a:r>
            <a:r>
              <a:rPr lang="en-US" dirty="0"/>
              <a:t> survey. Retrieved September 4, 2018 from https://www.eversql.com/most-popular-databases-in-2018-according-to-stackoverflow-survey/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81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88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is:</a:t>
            </a:r>
          </a:p>
          <a:p>
            <a:r>
              <a:rPr lang="en-US" dirty="0"/>
              <a:t>A representation to show the construction of something (Dictionary.com)</a:t>
            </a:r>
          </a:p>
          <a:p>
            <a:r>
              <a:rPr lang="en-US" dirty="0"/>
              <a:t>A description to visualize something that cannot be observed (Merriam-Webster)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 data model, therefore, is a representation or description of data that describes the data.</a:t>
            </a:r>
          </a:p>
          <a:p>
            <a:pPr>
              <a:buFontTx/>
              <a:buNone/>
            </a:pPr>
            <a:r>
              <a:rPr lang="en-US" dirty="0"/>
              <a:t>Typically data models define the structure of the data and identify relationships in the data.</a:t>
            </a:r>
          </a:p>
          <a:p>
            <a:pPr>
              <a:buFontTx/>
              <a:buNone/>
            </a:pPr>
            <a:r>
              <a:rPr lang="en-US" dirty="0"/>
              <a:t>Data models provide a mechanism whereby many individuals to discuss, analyze, and change the implementation in a low cost manner.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36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of the success of the relational model is because it uses a tabular construct, a two-dimensional structure consisting of rows and columns, at its core.</a:t>
            </a:r>
          </a:p>
          <a:p>
            <a:r>
              <a:rPr lang="en-US" dirty="0"/>
              <a:t>Columns have names and types of data allowed in them.</a:t>
            </a:r>
          </a:p>
          <a:p>
            <a:r>
              <a:rPr lang="en-US" dirty="0"/>
              <a:t>Most people understand tables. Consider the success of the Excel spreadsheet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1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2/16/2022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4_32DCC52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F8_4B1467D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FA_614EB8A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72_65F73A96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Relational Databases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 Warren Mansur and Eric </a:t>
            </a:r>
            <a:r>
              <a:rPr lang="en-US" dirty="0" err="1"/>
              <a:t>Braude</a:t>
            </a:r>
            <a:r>
              <a:rPr lang="en-US" dirty="0"/>
              <a:t>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pic>
        <p:nvPicPr>
          <p:cNvPr id="4" name="Picture 5" descr="DataModelXSmal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6883" y="2209800"/>
            <a:ext cx="8638234" cy="39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8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1970, E.F. Codd proposed a data model he termed the “relational model”.</a:t>
            </a:r>
          </a:p>
          <a:p>
            <a:r>
              <a:rPr lang="en-US" dirty="0"/>
              <a:t>It was deemed useful at the time, but hardware could not support it.</a:t>
            </a:r>
          </a:p>
          <a:p>
            <a:r>
              <a:rPr lang="en-US" dirty="0"/>
              <a:t>Fast forward, an overwhelming majority of databases in use today are relational databases.</a:t>
            </a:r>
          </a:p>
          <a:p>
            <a:r>
              <a:rPr lang="en-US" dirty="0"/>
              <a:t>Structured Query Language (SQL) is the universal language for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86793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4A6-A275-4115-86FD-47CB5ED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Relational Feature: The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327C3C-4FD8-4145-AF59-A9899F67F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5446"/>
              </p:ext>
            </p:extLst>
          </p:nvPr>
        </p:nvGraphicFramePr>
        <p:xfrm>
          <a:off x="1981200" y="1600200"/>
          <a:ext cx="8229600" cy="22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234236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239889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578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last_name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birth_date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2/7/1973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73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Goodwill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10/27/1954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79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Elizabeth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Amaryte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4/1/1983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41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6/17/1944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19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52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87EE-C2B7-4D8F-8254-E2D2FE24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Isomorphism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E86E72-D773-4FE9-81CF-FEAC2297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0" y="1600200"/>
            <a:ext cx="7606899" cy="5105400"/>
          </a:xfrm>
        </p:spPr>
      </p:pic>
    </p:spTree>
    <p:extLst>
      <p:ext uri="{BB962C8B-B14F-4D97-AF65-F5344CB8AC3E}">
        <p14:creationId xmlns:p14="http://schemas.microsoft.com/office/powerpoint/2010/main" val="8533291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590D-AD78-40B4-B0F3-2DB44AA8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Relational Feature: Relationships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45864B4-9CAC-4A56-AF70-B0D18824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85" y="1600200"/>
            <a:ext cx="6012431" cy="5105400"/>
          </a:xfrm>
        </p:spPr>
      </p:pic>
    </p:spTree>
    <p:extLst>
      <p:ext uri="{BB962C8B-B14F-4D97-AF65-F5344CB8AC3E}">
        <p14:creationId xmlns:p14="http://schemas.microsoft.com/office/powerpoint/2010/main" val="151320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same data value is duplicated in two different rows of the same or different tables, those rows are related</a:t>
            </a:r>
          </a:p>
          <a:p>
            <a:pPr lvl="1"/>
            <a:r>
              <a:rPr lang="en-US" dirty="0"/>
              <a:t>Rows in the same relation can be related</a:t>
            </a:r>
          </a:p>
          <a:p>
            <a:pPr lvl="1"/>
            <a:r>
              <a:rPr lang="en-US" dirty="0"/>
              <a:t>Rows in different relations can be related</a:t>
            </a:r>
          </a:p>
          <a:p>
            <a:r>
              <a:rPr lang="en-US" dirty="0"/>
              <a:t>This is a primitive form of a programming reference, such 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References are tied to types and are more sophisticated; nevertheless, data duplication allows for basic referencing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51324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7ABA-C2F5-433C-B2F6-E7A13D04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Isomorphism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7D1C32-FABE-429B-8FF9-F9171DD4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93" y="1600200"/>
            <a:ext cx="8285613" cy="5105400"/>
          </a:xfrm>
        </p:spPr>
      </p:pic>
    </p:spTree>
    <p:extLst>
      <p:ext uri="{BB962C8B-B14F-4D97-AF65-F5344CB8AC3E}">
        <p14:creationId xmlns:p14="http://schemas.microsoft.com/office/powerpoint/2010/main" val="328636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E41E-AF2D-4BCF-8E8D-489D144B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Relational Feature: Structural Independence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2AEF-34E3-4FDE-A2F6-5CE624F74E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3048001"/>
            <a:ext cx="5105400" cy="3611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700B7-603D-4994-8E9A-AFD31500E37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5015" y="1524000"/>
            <a:ext cx="528578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81148-558E-4DF6-A0F9-EFD44A3D810C}"/>
              </a:ext>
            </a:extLst>
          </p:cNvPr>
          <p:cNvSpPr txBox="1"/>
          <p:nvPr/>
        </p:nvSpPr>
        <p:spPr>
          <a:xfrm>
            <a:off x="7222567" y="1515291"/>
            <a:ext cx="27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Steering Wheel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EEA44-6D4E-4147-B286-BFF11E8B5CE5}"/>
              </a:ext>
            </a:extLst>
          </p:cNvPr>
          <p:cNvSpPr txBox="1"/>
          <p:nvPr/>
        </p:nvSpPr>
        <p:spPr>
          <a:xfrm>
            <a:off x="3200400" y="62905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Car Pedals</a:t>
            </a:r>
          </a:p>
        </p:txBody>
      </p:sp>
    </p:spTree>
    <p:extLst>
      <p:ext uri="{BB962C8B-B14F-4D97-AF65-F5344CB8AC3E}">
        <p14:creationId xmlns:p14="http://schemas.microsoft.com/office/powerpoint/2010/main" val="22518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9B0D-EB2B-4653-8DF2-2012015E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Independence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3CC8-768A-4E57-B0CD-E71D860F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theoretically be laid out as: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CE6216-C8EC-43D1-838F-4B181092A5AD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362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5675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97690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1104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6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3/27/1980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830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F31FDC-2EE2-4EDC-88F8-4ABB0263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375023"/>
            <a:ext cx="2209800" cy="703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95A9F-0D50-4C4A-9147-DE283FB7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351418"/>
            <a:ext cx="29718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C02A1-9708-4BD6-9547-5226825E6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1" y="5728757"/>
            <a:ext cx="5095875" cy="92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188A4-08CC-442D-AA27-72A1B19DA8A7}"/>
              </a:ext>
            </a:extLst>
          </p:cNvPr>
          <p:cNvSpPr txBox="1"/>
          <p:nvPr/>
        </p:nvSpPr>
        <p:spPr>
          <a:xfrm>
            <a:off x="2133600" y="40056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2E162-C9CD-4D5F-A590-66F42DC32EDD}"/>
              </a:ext>
            </a:extLst>
          </p:cNvPr>
          <p:cNvSpPr txBox="1"/>
          <p:nvPr/>
        </p:nvSpPr>
        <p:spPr>
          <a:xfrm>
            <a:off x="5486400" y="39820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841FD-91C8-44DB-BCFE-6FF15FD39767}"/>
              </a:ext>
            </a:extLst>
          </p:cNvPr>
          <p:cNvSpPr txBox="1"/>
          <p:nvPr/>
        </p:nvSpPr>
        <p:spPr>
          <a:xfrm>
            <a:off x="2133600" y="5360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404487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B2EE-263E-4009-8AB4-E41F7053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1380-358B-4651-841F-5C8DCDE2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 support 5 kinds of constraints on tables – primary key, foreign key, not null, unique, and check.</a:t>
            </a:r>
          </a:p>
          <a:p>
            <a:r>
              <a:rPr lang="en-US" dirty="0"/>
              <a:t>These low-level constraints are used to ensure basic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8971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862-BDB8-4FA2-8FBB-0EBF7BFB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0ABE-FF84-4FEA-86DD-0A0CA45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database is an application designed to provide long-term storage of data.</a:t>
            </a:r>
          </a:p>
          <a:p>
            <a:r>
              <a:rPr lang="en-US" sz="2400" dirty="0"/>
              <a:t>Databases provide three critical features beyond data storage – data security, and efficient access, structural independence.</a:t>
            </a:r>
          </a:p>
          <a:p>
            <a:pPr lvl="1"/>
            <a:r>
              <a:rPr lang="en-US" sz="2000" dirty="0"/>
              <a:t>Databases ensure that only authorized people can make use of the data, typically with extensive and customizable data security configurations. </a:t>
            </a:r>
          </a:p>
          <a:p>
            <a:pPr lvl="1"/>
            <a:r>
              <a:rPr lang="en-US" sz="2000" dirty="0"/>
              <a:t>Databases ensure that just the right data items can be retrieved quickly (typically in less than a second) from amongst a potentially vast amount of storage.</a:t>
            </a:r>
          </a:p>
          <a:p>
            <a:pPr lvl="1"/>
            <a:r>
              <a:rPr lang="en-US" sz="2000" dirty="0"/>
              <a:t>Databases provide a level of abstraction so that applications are immune to server and file structure changes.</a:t>
            </a:r>
          </a:p>
        </p:txBody>
      </p:sp>
    </p:spTree>
    <p:extLst>
      <p:ext uri="{BB962C8B-B14F-4D97-AF65-F5344CB8AC3E}">
        <p14:creationId xmlns:p14="http://schemas.microsoft.com/office/powerpoint/2010/main" val="378355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854A-931C-4BC5-95E7-5BF19D1C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B96F-2568-4D49-B43C-2D9DED91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primary key is a column or set of columns that uniquely identifies every row.</a:t>
            </a:r>
          </a:p>
          <a:p>
            <a:r>
              <a:rPr lang="en-US" sz="2800" dirty="0"/>
              <a:t>Primary key values are used as the basis for creating a reference to a table.</a:t>
            </a:r>
          </a:p>
          <a:p>
            <a:r>
              <a:rPr lang="en-US" sz="2800" dirty="0"/>
              <a:t>You can think of a primary key as the “address” of a table row.</a:t>
            </a:r>
          </a:p>
          <a:p>
            <a:r>
              <a:rPr lang="en-US" sz="2800" dirty="0"/>
              <a:t>A primary key </a:t>
            </a:r>
            <a:r>
              <a:rPr lang="en-US" sz="2800" i="1" dirty="0"/>
              <a:t>constraint </a:t>
            </a:r>
            <a:r>
              <a:rPr lang="en-US" sz="2800" dirty="0"/>
              <a:t>enforces the fact that the column(s) are unique and not null.</a:t>
            </a:r>
          </a:p>
          <a:p>
            <a:r>
              <a:rPr lang="en-US" sz="2800" dirty="0"/>
              <a:t>Example: A </a:t>
            </a:r>
            <a:r>
              <a:rPr lang="en-US" sz="2800" dirty="0" err="1"/>
              <a:t>person_id</a:t>
            </a:r>
            <a:r>
              <a:rPr lang="en-US" sz="2800" dirty="0"/>
              <a:t> column in a Person table has a primary key constraint.</a:t>
            </a:r>
          </a:p>
        </p:txBody>
      </p:sp>
    </p:spTree>
    <p:extLst>
      <p:ext uri="{BB962C8B-B14F-4D97-AF65-F5344CB8AC3E}">
        <p14:creationId xmlns:p14="http://schemas.microsoft.com/office/powerpoint/2010/main" val="106953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E6F-462D-4222-9599-B99FE55E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1CCD-97F8-4650-900F-BB494ED2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constraint enforces the fact that a reference is valid.</a:t>
            </a:r>
          </a:p>
          <a:p>
            <a:r>
              <a:rPr lang="en-US" dirty="0"/>
              <a:t>Each value specified in a foreign key column must exist in the table being referenced.</a:t>
            </a:r>
          </a:p>
          <a:p>
            <a:r>
              <a:rPr lang="en-US" dirty="0"/>
              <a:t>Example: An Employee table has a foreign key to an Address table via an </a:t>
            </a:r>
            <a:r>
              <a:rPr lang="en-US" dirty="0" err="1"/>
              <a:t>address_id</a:t>
            </a:r>
            <a:r>
              <a:rPr lang="en-US" dirty="0"/>
              <a:t> column. Any value in the </a:t>
            </a:r>
            <a:r>
              <a:rPr lang="en-US" dirty="0" err="1"/>
              <a:t>address_id</a:t>
            </a:r>
            <a:r>
              <a:rPr lang="en-US" dirty="0"/>
              <a:t> column in Employee must exist in Address (i.e. the reference must be valid). </a:t>
            </a:r>
          </a:p>
        </p:txBody>
      </p:sp>
    </p:spTree>
    <p:extLst>
      <p:ext uri="{BB962C8B-B14F-4D97-AF65-F5344CB8AC3E}">
        <p14:creationId xmlns:p14="http://schemas.microsoft.com/office/powerpoint/2010/main" val="12596285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A6B5-82B8-46C7-A35E-A7E19868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407D-8C65-493F-BDA6-790D2A2E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 null constraint requires that every row in the table must have a value for that column.</a:t>
            </a:r>
          </a:p>
          <a:p>
            <a:r>
              <a:rPr lang="en-US" dirty="0"/>
              <a:t>Example: Often the </a:t>
            </a:r>
            <a:r>
              <a:rPr lang="en-US" dirty="0" err="1"/>
              <a:t>last_name</a:t>
            </a:r>
            <a:r>
              <a:rPr lang="en-US" dirty="0"/>
              <a:t> column in a Person table is not null so that a last name is required for every person.</a:t>
            </a:r>
          </a:p>
        </p:txBody>
      </p:sp>
    </p:spTree>
    <p:extLst>
      <p:ext uri="{BB962C8B-B14F-4D97-AF65-F5344CB8AC3E}">
        <p14:creationId xmlns:p14="http://schemas.microsoft.com/office/powerpoint/2010/main" val="297289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2AC-06FB-4239-BE27-2DEDB41A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89B8-DC2B-4EC2-A38B-9481DA0A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unique constraint requires that every value in the table for the column or set of columns must be unique (appear only once).</a:t>
            </a:r>
          </a:p>
          <a:p>
            <a:r>
              <a:rPr lang="en-US" dirty="0"/>
              <a:t>A unique constraint does not require </a:t>
            </a:r>
            <a:r>
              <a:rPr lang="en-US"/>
              <a:t>the column </a:t>
            </a:r>
            <a:r>
              <a:rPr lang="en-US" dirty="0"/>
              <a:t>be not null.</a:t>
            </a:r>
          </a:p>
          <a:p>
            <a:r>
              <a:rPr lang="en-US" dirty="0"/>
              <a:t>Example: A person table already has a </a:t>
            </a:r>
            <a:r>
              <a:rPr lang="en-US" dirty="0" err="1"/>
              <a:t>person_id</a:t>
            </a:r>
            <a:r>
              <a:rPr lang="en-US" dirty="0"/>
              <a:t> primary key, but also has a </a:t>
            </a:r>
            <a:r>
              <a:rPr lang="en-US" dirty="0" err="1"/>
              <a:t>social_security_number</a:t>
            </a:r>
            <a:r>
              <a:rPr lang="en-US" dirty="0"/>
              <a:t> field with a unique constraint to ensure every person’s number is unique (will catch bad data entry,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16325490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36C5-F9C2-422E-B8BA-7F75F29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0648-9D29-43C9-80FD-E5183170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check constraint supports for a Boolean expression that can involve any of the table’s columns, to check for cross-column integrity.</a:t>
            </a:r>
          </a:p>
          <a:p>
            <a:r>
              <a:rPr lang="en-US" dirty="0"/>
              <a:t>Example: Hourly Employees have the </a:t>
            </a:r>
            <a:r>
              <a:rPr lang="en-US" dirty="0" err="1"/>
              <a:t>hourly_rate</a:t>
            </a:r>
            <a:r>
              <a:rPr lang="en-US" dirty="0"/>
              <a:t> column filled in, and Salaried Employees have the salary column filled in, in an Employee table. A check constraint ensures that one of the fields has a value, and both cannot have a value (not possible with a not null constraint).</a:t>
            </a:r>
          </a:p>
        </p:txBody>
      </p:sp>
    </p:spTree>
    <p:extLst>
      <p:ext uri="{BB962C8B-B14F-4D97-AF65-F5344CB8AC3E}">
        <p14:creationId xmlns:p14="http://schemas.microsoft.com/office/powerpoint/2010/main" val="4128196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5C-0A7A-44E1-A78A-F40DB669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Database Usage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EE3459-8C2C-4E2D-8419-E41741F6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76400"/>
            <a:ext cx="8610600" cy="4775448"/>
          </a:xfrm>
        </p:spPr>
      </p:pic>
    </p:spTree>
    <p:extLst>
      <p:ext uri="{BB962C8B-B14F-4D97-AF65-F5344CB8AC3E}">
        <p14:creationId xmlns:p14="http://schemas.microsoft.com/office/powerpoint/2010/main" val="185490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2-tier Client-Server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24952"/>
            <a:ext cx="6845146" cy="57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N-Tier Client-Server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27" y="1264920"/>
            <a:ext cx="6921346" cy="57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3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694D-FD57-48CC-9FAD-24DA0B0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Popularity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91F52-B735-487B-B747-3EC2433986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7400" y="1477962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020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54F-4FA7-4B56-B001-EEBD5F92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Significant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04613-A524-489C-8D1D-F3E0DAD788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07012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20F9-284F-416C-BA8D-0242BCF2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Major Differences Between DB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2386CB-A5CB-40AF-8075-E19480B48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87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Relational Databases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relational database is a collection of tables, indexes, sequences, stored procedures, triggers, and man other durable objects.</a:t>
            </a:r>
          </a:p>
          <a:p>
            <a:pPr>
              <a:defRPr/>
            </a:pPr>
            <a:r>
              <a:rPr lang="en-US" dirty="0"/>
              <a:t>A relational database instance is the DBMS software installed on a specific computer and its associated storage.</a:t>
            </a:r>
          </a:p>
          <a:p>
            <a:pPr>
              <a:defRPr/>
            </a:pPr>
            <a:r>
              <a:rPr lang="en-US" dirty="0"/>
              <a:t>Instances are what applications and people connect to for storing and retrieving data.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7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28433</TotalTime>
  <Words>1745</Words>
  <Application>Microsoft Office PowerPoint</Application>
  <PresentationFormat>Widescreen</PresentationFormat>
  <Paragraphs>181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Custom Design</vt:lpstr>
      <vt:lpstr>Introduction to Relational Databases</vt:lpstr>
      <vt:lpstr>What is a Database?</vt:lpstr>
      <vt:lpstr>Typical Database Usage</vt:lpstr>
      <vt:lpstr>2-tier Client-Server Architecture</vt:lpstr>
      <vt:lpstr>N-Tier Client-Server Architecture</vt:lpstr>
      <vt:lpstr>Database Popularity</vt:lpstr>
      <vt:lpstr>Significant Databases</vt:lpstr>
      <vt:lpstr>Major Differences Between DB Types</vt:lpstr>
      <vt:lpstr>Relational Databases</vt:lpstr>
      <vt:lpstr>Data Modeling</vt:lpstr>
      <vt:lpstr>The Relational Model</vt:lpstr>
      <vt:lpstr>Relational Feature: The Table</vt:lpstr>
      <vt:lpstr>Relational Isomorphism</vt:lpstr>
      <vt:lpstr>Relational Feature: Relationships</vt:lpstr>
      <vt:lpstr>Relationships</vt:lpstr>
      <vt:lpstr>Relationship Isomorphism</vt:lpstr>
      <vt:lpstr>Relational Feature: Structural Independence</vt:lpstr>
      <vt:lpstr>Structural Independence Example</vt:lpstr>
      <vt:lpstr>Integrity Constraints</vt:lpstr>
      <vt:lpstr>Primary Key</vt:lpstr>
      <vt:lpstr>Foreign Key</vt:lpstr>
      <vt:lpstr>Not Null</vt:lpstr>
      <vt:lpstr>Unique</vt:lpstr>
      <vt:lpstr>Check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Kramer, Michael, Gabriel</cp:lastModifiedBy>
  <cp:revision>824</cp:revision>
  <dcterms:created xsi:type="dcterms:W3CDTF">2010-09-03T10:48:34Z</dcterms:created>
  <dcterms:modified xsi:type="dcterms:W3CDTF">2022-02-17T01:22:38Z</dcterms:modified>
</cp:coreProperties>
</file>