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Modellentwicklung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Problemstellung: Vorhersage der Gesundheitskosten anhand klinischer Variablen</a:t>
            </a:r>
          </a:p>
          <a:p>
            <a:r>
              <a:t>- Datenbasis: SQLite-Datenbank mit Patienten- und Gesundheitsdaten</a:t>
            </a:r>
          </a:p>
          <a:p>
            <a:r>
              <a:t>- Erste Modellansätze:</a:t>
            </a:r>
          </a:p>
          <a:p>
            <a:r>
              <a:t>  • Lineare Regression mit BMI (schlechte Performance, R² = 0.13)</a:t>
            </a:r>
          </a:p>
          <a:p>
            <a:r>
              <a:t>  • Erweiterung um Alter, Versicherungsschutz, Medikationen (R² = 0.49)</a:t>
            </a:r>
          </a:p>
          <a:p>
            <a:r>
              <a:t>  • Nutzung nicht-linearer Modelle (Random Forest, Gradient Boosting, R² bis 0.99)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Hyperparameter-Tuning mit GridSearchCV (108 Kombinationen getestet)</a:t>
            </a:r>
          </a:p>
          <a:p>
            <a:r>
              <a:t>- Bestes Modell: XGBoost mit optimalen Parametern</a:t>
            </a:r>
          </a:p>
          <a:p>
            <a:r>
              <a:t>  • learning_rate = 0.2, max_depth = 3, n_estimators = 300</a:t>
            </a:r>
          </a:p>
          <a:p>
            <a:r>
              <a:t>  • R² = 0.9997, MAE = 4.581 USD, RMSE = 10.583 USD</a:t>
            </a:r>
          </a:p>
          <a:p>
            <a:r>
              <a:t>- Feature-Importance-Analyse: Versicherungsschutz, Alter und Behandlungskosten sind wichtigste Einflussfaktoren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Modellvalidierung mit Fake-Datenbank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Erstellung einer realistischen Fake-Datenbank mit 10.000 Patienten</a:t>
            </a:r>
          </a:p>
          <a:p>
            <a:r>
              <a:t>  • Berücksichtigung von Einkommen, chronischen Erkrankungen, Raucherstatus etc.</a:t>
            </a:r>
          </a:p>
          <a:p>
            <a:r>
              <a:t>- Modellvalidierung auf synthetischen Daten:</a:t>
            </a:r>
          </a:p>
          <a:p>
            <a:r>
              <a:t>  • MAE = 1.749 USD, RMSE = 2.728 USD, R² = 0.65 → Gute Generalisierbarkeit</a:t>
            </a:r>
          </a:p>
          <a:p>
            <a:r>
              <a:t>- Nächste Schritte: Erweiterung um weitere klinische Parameter, Test auf Real-Daten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