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1370-ED2B-184F-ADBA-33B431E1BCBA}" type="datetimeFigureOut">
              <a:rPr lang="en-US" smtClean="0"/>
              <a:t>27.4.2013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266E9-2C0A-A640-B7FF-98CAFD47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(Use objective 2 to explain). Programming languages had more cons than pros, for example:</a:t>
            </a:r>
            <a:r>
              <a:rPr lang="en-US" baseline="0" dirty="0" smtClean="0"/>
              <a:t> topic was too generic for the deadline.</a:t>
            </a:r>
          </a:p>
          <a:p>
            <a:r>
              <a:rPr lang="en-US" baseline="0" dirty="0" smtClean="0"/>
              <a:t>Pros: we are familiar with topic, easy to gather information (knowledge of language), interesting topic audience</a:t>
            </a:r>
          </a:p>
          <a:p>
            <a:r>
              <a:rPr lang="en-US" baseline="0" dirty="0" smtClean="0"/>
              <a:t>Cons: There is not any we are aware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66E9-2C0A-A640-B7FF-98CAFD4783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3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66E9-2C0A-A640-B7FF-98CAFD478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 doesn’t</a:t>
            </a:r>
            <a:r>
              <a:rPr lang="fr-FR" dirty="0" smtClean="0"/>
              <a:t> </a:t>
            </a:r>
            <a:r>
              <a:rPr lang="fr-FR" dirty="0" err="1" smtClean="0"/>
              <a:t>require</a:t>
            </a:r>
            <a:r>
              <a:rPr lang="fr-FR" dirty="0" smtClean="0"/>
              <a:t> a leader, </a:t>
            </a:r>
            <a:r>
              <a:rPr lang="fr-FR" dirty="0" err="1" smtClean="0"/>
              <a:t>rather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on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cohesive</a:t>
            </a:r>
            <a:r>
              <a:rPr lang="fr-FR" dirty="0" smtClean="0"/>
              <a:t> team and </a:t>
            </a:r>
            <a:r>
              <a:rPr lang="fr-FR" dirty="0" err="1" smtClean="0"/>
              <a:t>individual</a:t>
            </a:r>
            <a:r>
              <a:rPr lang="fr-FR" dirty="0" smtClean="0"/>
              <a:t> </a:t>
            </a:r>
            <a:r>
              <a:rPr lang="fr-FR" dirty="0" err="1" smtClean="0"/>
              <a:t>commitment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66E9-2C0A-A640-B7FF-98CAFD4783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0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regularly updated Gantt</a:t>
            </a:r>
            <a:r>
              <a:rPr lang="en-US" baseline="0" dirty="0" smtClean="0"/>
              <a:t> chart and task sheet to reflect ongoing work.</a:t>
            </a:r>
          </a:p>
          <a:p>
            <a:r>
              <a:rPr lang="en-US" baseline="0" dirty="0" smtClean="0"/>
              <a:t>Gantt chart shows the expectation vs. reality.</a:t>
            </a:r>
          </a:p>
          <a:p>
            <a:r>
              <a:rPr lang="en-US" baseline="0" dirty="0" smtClean="0"/>
              <a:t>Task sheet shows actual hours for </a:t>
            </a:r>
            <a:r>
              <a:rPr lang="en-US" baseline="0" smtClean="0"/>
              <a:t>each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66E9-2C0A-A640-B7FF-98CAFD4783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1999" y="685800"/>
            <a:ext cx="7543800" cy="8894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1904915"/>
            <a:ext cx="7543800" cy="42672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-27432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-22860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-22860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-22860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Project Management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Software Development</a:t>
            </a:r>
          </a:p>
          <a:p>
            <a:r>
              <a:rPr lang="en-US" sz="2100" dirty="0" smtClean="0"/>
              <a:t>By </a:t>
            </a:r>
            <a:r>
              <a:rPr lang="en-US" sz="2100" dirty="0" err="1" smtClean="0"/>
              <a:t>Georgi</a:t>
            </a:r>
            <a:r>
              <a:rPr lang="en-US" sz="2100" dirty="0" smtClean="0"/>
              <a:t> </a:t>
            </a:r>
            <a:r>
              <a:rPr lang="en-US" sz="2100" dirty="0" err="1" smtClean="0"/>
              <a:t>Getsov</a:t>
            </a:r>
            <a:r>
              <a:rPr lang="en-US" sz="2100" dirty="0" smtClean="0"/>
              <a:t>, Stefan </a:t>
            </a:r>
            <a:r>
              <a:rPr lang="en-US" sz="2100" dirty="0" err="1" smtClean="0"/>
              <a:t>Stoev</a:t>
            </a:r>
            <a:r>
              <a:rPr lang="en-US" sz="2100" dirty="0" smtClean="0"/>
              <a:t> &amp; Michael Kubovic</a:t>
            </a:r>
            <a:endParaRPr lang="en-US" sz="2100" dirty="0"/>
          </a:p>
        </p:txBody>
      </p:sp>
      <p:pic>
        <p:nvPicPr>
          <p:cNvPr id="4" name="Picture 3" descr="europe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742" y="15380"/>
            <a:ext cx="8634909" cy="26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3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Identifying requirements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Choosing a topic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Development processes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Workload distribution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Gant chart &amp; Task sheet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Individual research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Website development</a:t>
            </a:r>
          </a:p>
        </p:txBody>
      </p:sp>
    </p:spTree>
    <p:extLst>
      <p:ext uri="{BB962C8B-B14F-4D97-AF65-F5344CB8AC3E}">
        <p14:creationId xmlns:p14="http://schemas.microsoft.com/office/powerpoint/2010/main" val="9153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Practice project management method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Improve communication skills in a team environment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Plan the project to meet the deadline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Produce fully working software product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software collaboration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1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904915"/>
            <a:ext cx="7660106" cy="4267285"/>
          </a:xfrm>
        </p:spPr>
        <p:txBody>
          <a:bodyPr/>
          <a:lstStyle/>
          <a:p>
            <a:r>
              <a:rPr lang="en-US" dirty="0" smtClean="0"/>
              <a:t>Initial idea: Programming languages</a:t>
            </a:r>
          </a:p>
          <a:p>
            <a:pPr indent="0">
              <a:buNone/>
            </a:pPr>
            <a:endParaRPr lang="en-US" dirty="0" smtClean="0"/>
          </a:p>
          <a:p>
            <a:r>
              <a:rPr lang="en-US" dirty="0" smtClean="0"/>
              <a:t>Final idea: </a:t>
            </a:r>
            <a:r>
              <a:rPr lang="en-US" b="1" dirty="0" smtClean="0"/>
              <a:t>Bulgaria &amp; Slovakia: General &amp; Travel Info</a:t>
            </a:r>
          </a:p>
          <a:p>
            <a:r>
              <a:rPr lang="en-US" dirty="0" smtClean="0"/>
              <a:t>Pros &amp; Cons</a:t>
            </a:r>
            <a:endParaRPr lang="en-US" dirty="0"/>
          </a:p>
        </p:txBody>
      </p:sp>
      <p:pic>
        <p:nvPicPr>
          <p:cNvPr id="4" name="Picture 3" descr="blg_fla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7" y="4197679"/>
            <a:ext cx="2298615" cy="1425141"/>
          </a:xfrm>
          <a:prstGeom prst="rect">
            <a:avLst/>
          </a:prstGeom>
        </p:spPr>
      </p:pic>
      <p:pic>
        <p:nvPicPr>
          <p:cNvPr id="5" name="Picture 4" descr="svk_fla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8" y="4197679"/>
            <a:ext cx="2298615" cy="14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7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Compared models: Waterfall, Spiral, Agile, RAD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Chosen model: </a:t>
            </a:r>
            <a:r>
              <a:rPr lang="en-US" b="1" dirty="0" smtClean="0"/>
              <a:t>Rapid Application Development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Minimal planning in favor of rapid prototyping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lack of extensive pre-planning allows </a:t>
            </a:r>
            <a:r>
              <a:rPr lang="en-US" b="1" dirty="0" smtClean="0"/>
              <a:t>much faster development</a:t>
            </a:r>
          </a:p>
        </p:txBody>
      </p:sp>
    </p:spTree>
    <p:extLst>
      <p:ext uri="{BB962C8B-B14F-4D97-AF65-F5344CB8AC3E}">
        <p14:creationId xmlns:p14="http://schemas.microsoft.com/office/powerpoint/2010/main" val="245265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Application Diagram</a:t>
            </a:r>
            <a:endParaRPr lang="en-US" dirty="0"/>
          </a:p>
        </p:txBody>
      </p:sp>
      <p:pic>
        <p:nvPicPr>
          <p:cNvPr id="4" name="Content Placeholder 3" descr="Usecasediagram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4" r="-92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340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Workload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904915"/>
            <a:ext cx="3545305" cy="42672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Content about Bulgaria – Stefan, </a:t>
            </a:r>
            <a:r>
              <a:rPr lang="en-US" dirty="0" err="1" smtClean="0"/>
              <a:t>Georgi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Content about Slovakia – Michael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Website Development: team 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leader</a:t>
            </a:r>
          </a:p>
        </p:txBody>
      </p:sp>
      <p:pic>
        <p:nvPicPr>
          <p:cNvPr id="4" name="Picture 3" descr="Sm3b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68" y="1791366"/>
            <a:ext cx="3943685" cy="42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5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&amp;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2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91</TotalTime>
  <Words>258</Words>
  <Application>Microsoft Macintosh PowerPoint</Application>
  <PresentationFormat>On-screen Show (4:3)</PresentationFormat>
  <Paragraphs>46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Newsprint</vt:lpstr>
      <vt:lpstr>Project Management</vt:lpstr>
      <vt:lpstr>Presentation overview</vt:lpstr>
      <vt:lpstr>Identifying requirements</vt:lpstr>
      <vt:lpstr>Choosing a topic</vt:lpstr>
      <vt:lpstr>Development processes</vt:lpstr>
      <vt:lpstr>Rapid Application Diagram</vt:lpstr>
      <vt:lpstr>Workload distribution</vt:lpstr>
      <vt:lpstr>Planning &amp; Tracking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Michael Kubovic</dc:creator>
  <cp:lastModifiedBy>Michael Kubovic</cp:lastModifiedBy>
  <cp:revision>17</cp:revision>
  <dcterms:created xsi:type="dcterms:W3CDTF">2013-04-27T13:03:24Z</dcterms:created>
  <dcterms:modified xsi:type="dcterms:W3CDTF">2013-04-27T14:35:18Z</dcterms:modified>
</cp:coreProperties>
</file>